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9" r:id="rId1"/>
    <p:sldMasterId id="2147483653" r:id="rId2"/>
    <p:sldMasterId id="2147483652" r:id="rId3"/>
  </p:sldMasterIdLst>
  <p:notesMasterIdLst>
    <p:notesMasterId r:id="rId70"/>
  </p:notesMasterIdLst>
  <p:sldIdLst>
    <p:sldId id="256" r:id="rId4"/>
    <p:sldId id="597" r:id="rId5"/>
    <p:sldId id="955" r:id="rId6"/>
    <p:sldId id="956" r:id="rId7"/>
    <p:sldId id="899" r:id="rId8"/>
    <p:sldId id="898" r:id="rId9"/>
    <p:sldId id="897" r:id="rId10"/>
    <p:sldId id="957" r:id="rId11"/>
    <p:sldId id="901" r:id="rId12"/>
    <p:sldId id="868" r:id="rId13"/>
    <p:sldId id="902" r:id="rId14"/>
    <p:sldId id="904" r:id="rId15"/>
    <p:sldId id="903" r:id="rId16"/>
    <p:sldId id="945" r:id="rId17"/>
    <p:sldId id="905" r:id="rId18"/>
    <p:sldId id="907" r:id="rId19"/>
    <p:sldId id="908" r:id="rId20"/>
    <p:sldId id="894" r:id="rId21"/>
    <p:sldId id="911" r:id="rId22"/>
    <p:sldId id="909" r:id="rId23"/>
    <p:sldId id="946" r:id="rId24"/>
    <p:sldId id="947" r:id="rId25"/>
    <p:sldId id="958" r:id="rId26"/>
    <p:sldId id="959" r:id="rId27"/>
    <p:sldId id="926" r:id="rId28"/>
    <p:sldId id="916" r:id="rId29"/>
    <p:sldId id="960" r:id="rId30"/>
    <p:sldId id="961" r:id="rId31"/>
    <p:sldId id="918" r:id="rId32"/>
    <p:sldId id="962" r:id="rId33"/>
    <p:sldId id="921" r:id="rId34"/>
    <p:sldId id="798" r:id="rId35"/>
    <p:sldId id="949" r:id="rId36"/>
    <p:sldId id="928" r:id="rId37"/>
    <p:sldId id="919" r:id="rId38"/>
    <p:sldId id="950" r:id="rId39"/>
    <p:sldId id="952" r:id="rId40"/>
    <p:sldId id="863" r:id="rId41"/>
    <p:sldId id="963" r:id="rId42"/>
    <p:sldId id="965" r:id="rId43"/>
    <p:sldId id="964" r:id="rId44"/>
    <p:sldId id="966" r:id="rId45"/>
    <p:sldId id="929" r:id="rId46"/>
    <p:sldId id="861" r:id="rId47"/>
    <p:sldId id="967" r:id="rId48"/>
    <p:sldId id="968" r:id="rId49"/>
    <p:sldId id="969" r:id="rId50"/>
    <p:sldId id="934" r:id="rId51"/>
    <p:sldId id="880" r:id="rId52"/>
    <p:sldId id="971" r:id="rId53"/>
    <p:sldId id="972" r:id="rId54"/>
    <p:sldId id="973" r:id="rId55"/>
    <p:sldId id="881" r:id="rId56"/>
    <p:sldId id="878" r:id="rId57"/>
    <p:sldId id="879" r:id="rId58"/>
    <p:sldId id="953" r:id="rId59"/>
    <p:sldId id="873" r:id="rId60"/>
    <p:sldId id="874" r:id="rId61"/>
    <p:sldId id="974" r:id="rId62"/>
    <p:sldId id="875" r:id="rId63"/>
    <p:sldId id="938" r:id="rId64"/>
    <p:sldId id="939" r:id="rId65"/>
    <p:sldId id="940" r:id="rId66"/>
    <p:sldId id="954" r:id="rId67"/>
    <p:sldId id="890" r:id="rId68"/>
    <p:sldId id="876" r:id="rId69"/>
  </p:sldIdLst>
  <p:sldSz cx="9144000" cy="6858000" type="screen4x3"/>
  <p:notesSz cx="6858000" cy="9144000"/>
  <p:embeddedFontLst>
    <p:embeddedFont>
      <p:font typeface="Calibri" panose="020F0502020204030204" pitchFamily="34" charset="0"/>
      <p:regular r:id="rId71"/>
      <p:bold r:id="rId72"/>
      <p:italic r:id="rId73"/>
      <p:boldItalic r:id="rId74"/>
    </p:embeddedFont>
    <p:embeddedFont>
      <p:font typeface="Garamond" panose="02020404030301010803" pitchFamily="18" charset="0"/>
      <p:regular r:id="rId75"/>
      <p:bold r:id="rId76"/>
      <p:italic r:id="rId77"/>
    </p:embeddedFont>
    <p:embeddedFont>
      <p:font typeface="华文新魏" panose="02010800040101010101" pitchFamily="2" charset="-122"/>
      <p:regular r:id="rId78"/>
    </p:embeddedFont>
    <p:embeddedFont>
      <p:font typeface="隶书" panose="02010509060101010101" pitchFamily="49" charset="-122"/>
      <p:regular r:id="rId79"/>
    </p:embeddedFont>
    <p:embeddedFont>
      <p:font typeface="微软雅黑" panose="020B0503020204020204" pitchFamily="34" charset="-122"/>
      <p:regular r:id="rId80"/>
      <p:bold r:id="rId81"/>
    </p:embeddedFont>
  </p:embeddedFontLst>
  <p:defaultTextStyle>
    <a:defPPr>
      <a:defRPr lang="zh-CN"/>
    </a:defPPr>
    <a:lvl1pPr algn="l" rtl="0" eaLnBrk="0" fontAlgn="base" hangingPunct="0">
      <a:spcBef>
        <a:spcPct val="0"/>
      </a:spcBef>
      <a:spcAft>
        <a:spcPct val="0"/>
      </a:spcAft>
      <a:defRPr u="sng"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u="sng"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u="sng"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u="sng"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u="sng"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u="sng"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u="sng"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u="sng"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u="sng"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898" autoAdjust="0"/>
    <p:restoredTop sz="78000" autoAdjust="0"/>
  </p:normalViewPr>
  <p:slideViewPr>
    <p:cSldViewPr>
      <p:cViewPr varScale="1">
        <p:scale>
          <a:sx n="67" d="100"/>
          <a:sy n="67" d="100"/>
        </p:scale>
        <p:origin x="2170" y="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6" Type="http://schemas.openxmlformats.org/officeDocument/2006/relationships/font" Target="fonts/font6.fntdata"/><Relationship Id="rId84" Type="http://schemas.openxmlformats.org/officeDocument/2006/relationships/theme" Target="theme/theme1.xml"/><Relationship Id="rId7" Type="http://schemas.openxmlformats.org/officeDocument/2006/relationships/slide" Target="slides/slide4.xml"/><Relationship Id="rId71"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presProps" Target="presProps.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font" Target="fonts/font7.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notesMaster" Target="notesMasters/notesMaster1.xml"/><Relationship Id="rId75" Type="http://schemas.openxmlformats.org/officeDocument/2006/relationships/font" Target="fonts/font5.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868A0CAA-2BC6-4345-AB51-8D6C5E1D05BE}"/>
              </a:ext>
            </a:extLst>
          </p:cNvPr>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buFontTx/>
              <a:buNone/>
              <a:defRPr sz="1200" u="none">
                <a:latin typeface="Arial" panose="020B0604020202020204" pitchFamily="34" charset="0"/>
              </a:defRPr>
            </a:lvl1pPr>
          </a:lstStyle>
          <a:p>
            <a:pPr>
              <a:defRPr/>
            </a:pPr>
            <a:endParaRPr lang="en-US" altLang="zh-CN"/>
          </a:p>
        </p:txBody>
      </p:sp>
      <p:sp>
        <p:nvSpPr>
          <p:cNvPr id="18435" name="Rectangle 3">
            <a:extLst>
              <a:ext uri="{FF2B5EF4-FFF2-40B4-BE49-F238E27FC236}">
                <a16:creationId xmlns:a16="http://schemas.microsoft.com/office/drawing/2014/main" id="{F077BCBF-E590-154E-8458-0627DBC53295}"/>
              </a:ext>
            </a:extLst>
          </p:cNvPr>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buFontTx/>
              <a:buNone/>
              <a:defRPr sz="1200" u="none">
                <a:latin typeface="Arial" panose="020B0604020202020204" pitchFamily="34" charset="0"/>
              </a:defRPr>
            </a:lvl1pPr>
          </a:lstStyle>
          <a:p>
            <a:pPr>
              <a:defRPr/>
            </a:pPr>
            <a:endParaRPr lang="en-US" altLang="zh-CN"/>
          </a:p>
        </p:txBody>
      </p:sp>
      <p:sp>
        <p:nvSpPr>
          <p:cNvPr id="28676" name="Rectangle 4">
            <a:extLst>
              <a:ext uri="{FF2B5EF4-FFF2-40B4-BE49-F238E27FC236}">
                <a16:creationId xmlns:a16="http://schemas.microsoft.com/office/drawing/2014/main" id="{6CD9E31D-82B4-9F48-B011-B359E6FF7BD6}"/>
              </a:ext>
            </a:extLst>
          </p:cNvPr>
          <p:cNvSpPr>
            <a:spLocks noGrp="1" noRot="1" noChangeAspect="1"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7" name="Rectangle 5">
            <a:extLst>
              <a:ext uri="{FF2B5EF4-FFF2-40B4-BE49-F238E27FC236}">
                <a16:creationId xmlns:a16="http://schemas.microsoft.com/office/drawing/2014/main" id="{DE344893-1C64-6149-83DC-0E74ED5941BF}"/>
              </a:ext>
            </a:extLst>
          </p:cNvPr>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8438" name="Rectangle 6">
            <a:extLst>
              <a:ext uri="{FF2B5EF4-FFF2-40B4-BE49-F238E27FC236}">
                <a16:creationId xmlns:a16="http://schemas.microsoft.com/office/drawing/2014/main" id="{4886E8DF-9985-184D-80AC-7A4D36FF947C}"/>
              </a:ext>
            </a:extLst>
          </p:cNvPr>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buFontTx/>
              <a:buNone/>
              <a:defRPr sz="1200" u="none">
                <a:latin typeface="Arial" panose="020B0604020202020204" pitchFamily="34" charset="0"/>
              </a:defRPr>
            </a:lvl1pPr>
          </a:lstStyle>
          <a:p>
            <a:pPr>
              <a:defRPr/>
            </a:pPr>
            <a:endParaRPr lang="en-US" altLang="zh-CN"/>
          </a:p>
        </p:txBody>
      </p:sp>
      <p:sp>
        <p:nvSpPr>
          <p:cNvPr id="18439" name="Rectangle 7">
            <a:extLst>
              <a:ext uri="{FF2B5EF4-FFF2-40B4-BE49-F238E27FC236}">
                <a16:creationId xmlns:a16="http://schemas.microsoft.com/office/drawing/2014/main" id="{30C49A40-B99A-6B49-A177-6A49990DDC4F}"/>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buFontTx/>
              <a:buNone/>
              <a:defRPr sz="1200" u="none"/>
            </a:lvl1pPr>
          </a:lstStyle>
          <a:p>
            <a:pPr>
              <a:defRPr/>
            </a:pPr>
            <a:fld id="{61EE2BA8-AEC7-9141-819D-9097A2BFAADB}"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0E70732B-3AE5-8C4E-86F3-A5498E615D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A2640059-B780-D244-A835-3738152676AE}" type="slidenum">
              <a:rPr lang="en-US" altLang="zh-CN" smtClean="0"/>
              <a:pPr>
                <a:spcBef>
                  <a:spcPct val="0"/>
                </a:spcBef>
              </a:pPr>
              <a:t>1</a:t>
            </a:fld>
            <a:endParaRPr lang="en-US" altLang="zh-CN"/>
          </a:p>
        </p:txBody>
      </p:sp>
      <p:sp>
        <p:nvSpPr>
          <p:cNvPr id="30722" name="Rectangle 2">
            <a:extLst>
              <a:ext uri="{FF2B5EF4-FFF2-40B4-BE49-F238E27FC236}">
                <a16:creationId xmlns:a16="http://schemas.microsoft.com/office/drawing/2014/main" id="{415FF6FC-0C88-6D48-90AF-0C7EA8F3A8EE}"/>
              </a:ext>
            </a:extLst>
          </p:cNvPr>
          <p:cNvSpPr>
            <a:spLocks noGrp="1" noRot="1" noChangeAspect="1" noChangeArrowheads="1" noTextEdit="1"/>
          </p:cNvSpPr>
          <p:nvPr>
            <p:ph type="sldImg" idx="4294967295"/>
          </p:nvPr>
        </p:nvSpPr>
        <p:spPr>
          <a:xfrm>
            <a:off x="1143000" y="685800"/>
            <a:ext cx="4572000" cy="3429000"/>
          </a:xfrm>
          <a:ln/>
        </p:spPr>
      </p:sp>
      <p:sp>
        <p:nvSpPr>
          <p:cNvPr id="30723" name="Rectangle 3">
            <a:extLst>
              <a:ext uri="{FF2B5EF4-FFF2-40B4-BE49-F238E27FC236}">
                <a16:creationId xmlns:a16="http://schemas.microsoft.com/office/drawing/2014/main" id="{D0AFDB46-1648-8A4F-8235-9D820B277ABA}"/>
              </a:ext>
            </a:extLst>
          </p:cNvPr>
          <p:cNvSpPr>
            <a:spLocks noGrp="1" noChangeArrowheads="1"/>
          </p:cNvSpPr>
          <p:nvPr>
            <p:ph type="body" idx="4294967295"/>
          </p:nvPr>
        </p:nvSpPr>
        <p:spPr/>
        <p:txBody>
          <a:bodyPr/>
          <a:lstStyle/>
          <a:p>
            <a:pPr eaLnBrk="1" hangingPunct="1"/>
            <a:endParaRPr lang="zh-CN"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49</a:t>
            </a:fld>
            <a:endParaRPr lang="en-US" altLang="zh-CN"/>
          </a:p>
        </p:txBody>
      </p:sp>
    </p:spTree>
    <p:extLst>
      <p:ext uri="{BB962C8B-B14F-4D97-AF65-F5344CB8AC3E}">
        <p14:creationId xmlns:p14="http://schemas.microsoft.com/office/powerpoint/2010/main" val="421687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50</a:t>
            </a:fld>
            <a:endParaRPr lang="en-US" altLang="zh-CN"/>
          </a:p>
        </p:txBody>
      </p:sp>
    </p:spTree>
    <p:extLst>
      <p:ext uri="{BB962C8B-B14F-4D97-AF65-F5344CB8AC3E}">
        <p14:creationId xmlns:p14="http://schemas.microsoft.com/office/powerpoint/2010/main" val="23366476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51</a:t>
            </a:fld>
            <a:endParaRPr lang="en-US" altLang="zh-CN"/>
          </a:p>
        </p:txBody>
      </p:sp>
    </p:spTree>
    <p:extLst>
      <p:ext uri="{BB962C8B-B14F-4D97-AF65-F5344CB8AC3E}">
        <p14:creationId xmlns:p14="http://schemas.microsoft.com/office/powerpoint/2010/main" val="3553732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52</a:t>
            </a:fld>
            <a:endParaRPr lang="en-US" altLang="zh-CN"/>
          </a:p>
        </p:txBody>
      </p:sp>
    </p:spTree>
    <p:extLst>
      <p:ext uri="{BB962C8B-B14F-4D97-AF65-F5344CB8AC3E}">
        <p14:creationId xmlns:p14="http://schemas.microsoft.com/office/powerpoint/2010/main" val="14837183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Packet out</a:t>
            </a:r>
            <a:r>
              <a:rPr lang="zh-CN" altLang="en-US" dirty="0"/>
              <a:t>和</a:t>
            </a:r>
            <a:r>
              <a:rPr lang="en-US" altLang="zh-CN" dirty="0"/>
              <a:t>Pack in</a:t>
            </a:r>
            <a:r>
              <a:rPr lang="zh-CN" altLang="en-US" dirty="0"/>
              <a:t>一种场景：</a:t>
            </a:r>
            <a:endParaRPr lang="en-US" altLang="zh-CN" dirty="0"/>
          </a:p>
          <a:p>
            <a:r>
              <a:rPr lang="zh-CN" altLang="en-US" dirty="0"/>
              <a:t>分组交换机有一个分组在流表里没有找到匹配项，分组交换机通过</a:t>
            </a:r>
            <a:r>
              <a:rPr lang="en-US" altLang="zh-CN" dirty="0"/>
              <a:t>Packet</a:t>
            </a:r>
            <a:r>
              <a:rPr lang="zh-CN" altLang="en-US" dirty="0"/>
              <a:t> </a:t>
            </a:r>
            <a:r>
              <a:rPr lang="en-US" altLang="zh-CN" dirty="0"/>
              <a:t>in</a:t>
            </a:r>
            <a:r>
              <a:rPr lang="zh-CN" altLang="en-US" dirty="0"/>
              <a:t>报文将该分组发送给控制器</a:t>
            </a:r>
            <a:endParaRPr lang="en-US" altLang="zh-CN" dirty="0"/>
          </a:p>
          <a:p>
            <a:r>
              <a:rPr lang="zh-CN" altLang="en-US" dirty="0"/>
              <a:t>控制器则通过</a:t>
            </a:r>
            <a:r>
              <a:rPr lang="en-US" altLang="zh-CN" dirty="0"/>
              <a:t>Packet out</a:t>
            </a:r>
            <a:r>
              <a:rPr lang="zh-CN" altLang="en-US" dirty="0"/>
              <a:t>报文通知分组交换机如何处理该分组。</a:t>
            </a:r>
            <a:endParaRPr lang="en-US" altLang="zh-CN" dirty="0"/>
          </a:p>
          <a:p>
            <a:r>
              <a:rPr lang="en-US" altLang="zh-CN" dirty="0"/>
              <a:t>Packet out</a:t>
            </a:r>
            <a:r>
              <a:rPr lang="zh-CN" altLang="en-US" dirty="0"/>
              <a:t>报文</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包含一个动作列表，当交换机收到该动作列表后会对</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Packet-out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消息所携带的报文执行该动作列表。如果动作列表为空，</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Packet-out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消息所携带的报文将被</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OpenFlow</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交换机丢弃。</a:t>
            </a:r>
            <a:endParaRPr lang="en-US" altLang="zh-CN" dirty="0"/>
          </a:p>
          <a:p>
            <a:endParaRPr lang="en-US" altLang="zh-CN"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58</a:t>
            </a:fld>
            <a:endParaRPr lang="en-US" altLang="zh-CN"/>
          </a:p>
        </p:txBody>
      </p:sp>
    </p:spTree>
    <p:extLst>
      <p:ext uri="{BB962C8B-B14F-4D97-AF65-F5344CB8AC3E}">
        <p14:creationId xmlns:p14="http://schemas.microsoft.com/office/powerpoint/2010/main" val="18479485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Packet out</a:t>
            </a:r>
            <a:r>
              <a:rPr lang="zh-CN" altLang="en-US" dirty="0"/>
              <a:t>和</a:t>
            </a:r>
            <a:r>
              <a:rPr lang="en-US" altLang="zh-CN" dirty="0"/>
              <a:t>Pack in</a:t>
            </a:r>
            <a:r>
              <a:rPr lang="zh-CN" altLang="en-US" dirty="0"/>
              <a:t>一种场景：</a:t>
            </a:r>
            <a:endParaRPr lang="en-US" altLang="zh-CN" dirty="0"/>
          </a:p>
          <a:p>
            <a:r>
              <a:rPr lang="zh-CN" altLang="en-US" dirty="0"/>
              <a:t>分组交换机有一个分组在流表里没有找到匹配项，分组交换机通过</a:t>
            </a:r>
            <a:r>
              <a:rPr lang="en-US" altLang="zh-CN" dirty="0"/>
              <a:t>Packet</a:t>
            </a:r>
            <a:r>
              <a:rPr lang="zh-CN" altLang="en-US" dirty="0"/>
              <a:t> </a:t>
            </a:r>
            <a:r>
              <a:rPr lang="en-US" altLang="zh-CN" dirty="0"/>
              <a:t>in</a:t>
            </a:r>
            <a:r>
              <a:rPr lang="zh-CN" altLang="en-US" dirty="0"/>
              <a:t>报文将该分组发送给控制器</a:t>
            </a:r>
            <a:endParaRPr lang="en-US" altLang="zh-CN" dirty="0"/>
          </a:p>
          <a:p>
            <a:r>
              <a:rPr lang="zh-CN" altLang="en-US" dirty="0"/>
              <a:t>控制器则通过</a:t>
            </a:r>
            <a:r>
              <a:rPr lang="en-US" altLang="zh-CN" dirty="0"/>
              <a:t>Packet out</a:t>
            </a:r>
            <a:r>
              <a:rPr lang="zh-CN" altLang="en-US" dirty="0"/>
              <a:t>报文通知分组交换机如何处理该分组。</a:t>
            </a:r>
            <a:endParaRPr lang="en-US" altLang="zh-CN" dirty="0"/>
          </a:p>
          <a:p>
            <a:r>
              <a:rPr lang="en-US" altLang="zh-CN" dirty="0"/>
              <a:t>Packet out</a:t>
            </a:r>
            <a:r>
              <a:rPr lang="zh-CN" altLang="en-US" dirty="0"/>
              <a:t>报文</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包含一个动作列表，当交换机收到该动作列表后会对</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Packet-out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消息所携带的报文执行该动作列表。如果动作列表为空，</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Packet-out</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消息所携带的报文将被</a:t>
            </a:r>
            <a:r>
              <a:rPr lang="en-US" altLang="zh-CN" sz="1200" b="0" i="0" kern="1200" dirty="0">
                <a:solidFill>
                  <a:schemeClr val="tx1"/>
                </a:solidFill>
                <a:effectLst/>
                <a:latin typeface="Arial" panose="020B0604020202020204" pitchFamily="34" charset="0"/>
                <a:ea typeface="宋体" panose="02010600030101010101" pitchFamily="2" charset="-122"/>
                <a:cs typeface="+mn-cs"/>
              </a:rPr>
              <a:t>OpenFlow</a:t>
            </a:r>
            <a:r>
              <a:rPr lang="zh-CN" altLang="en-US" sz="1200" b="0" i="0" kern="1200" dirty="0">
                <a:solidFill>
                  <a:schemeClr val="tx1"/>
                </a:solidFill>
                <a:effectLst/>
                <a:latin typeface="Arial" panose="020B0604020202020204" pitchFamily="34" charset="0"/>
                <a:ea typeface="宋体" panose="02010600030101010101" pitchFamily="2" charset="-122"/>
                <a:cs typeface="+mn-cs"/>
              </a:rPr>
              <a:t>交换机丢弃。</a:t>
            </a:r>
            <a:endParaRPr lang="en-US" altLang="zh-CN" dirty="0"/>
          </a:p>
          <a:p>
            <a:endParaRPr lang="en-US" altLang="zh-CN"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59</a:t>
            </a:fld>
            <a:endParaRPr lang="en-US" altLang="zh-CN"/>
          </a:p>
        </p:txBody>
      </p:sp>
    </p:spTree>
    <p:extLst>
      <p:ext uri="{BB962C8B-B14F-4D97-AF65-F5344CB8AC3E}">
        <p14:creationId xmlns:p14="http://schemas.microsoft.com/office/powerpoint/2010/main" val="2384433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强调六</a:t>
            </a:r>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2</a:t>
            </a:fld>
            <a:endParaRPr lang="en-US" altLang="zh-CN"/>
          </a:p>
        </p:txBody>
      </p:sp>
    </p:spTree>
    <p:extLst>
      <p:ext uri="{BB962C8B-B14F-4D97-AF65-F5344CB8AC3E}">
        <p14:creationId xmlns:p14="http://schemas.microsoft.com/office/powerpoint/2010/main" val="2301311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3</a:t>
            </a:fld>
            <a:endParaRPr lang="en-US" altLang="zh-CN"/>
          </a:p>
        </p:txBody>
      </p:sp>
    </p:spTree>
    <p:extLst>
      <p:ext uri="{BB962C8B-B14F-4D97-AF65-F5344CB8AC3E}">
        <p14:creationId xmlns:p14="http://schemas.microsoft.com/office/powerpoint/2010/main" val="555222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右边的图层次不清楚</a:t>
            </a:r>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4</a:t>
            </a:fld>
            <a:endParaRPr lang="en-US" altLang="zh-CN"/>
          </a:p>
        </p:txBody>
      </p:sp>
    </p:spTree>
    <p:extLst>
      <p:ext uri="{BB962C8B-B14F-4D97-AF65-F5344CB8AC3E}">
        <p14:creationId xmlns:p14="http://schemas.microsoft.com/office/powerpoint/2010/main" val="3223381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右边的图层次不清楚</a:t>
            </a:r>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6</a:t>
            </a:fld>
            <a:endParaRPr lang="en-US" altLang="zh-CN"/>
          </a:p>
        </p:txBody>
      </p:sp>
    </p:spTree>
    <p:extLst>
      <p:ext uri="{BB962C8B-B14F-4D97-AF65-F5344CB8AC3E}">
        <p14:creationId xmlns:p14="http://schemas.microsoft.com/office/powerpoint/2010/main" val="33728519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例如：登录到一个购物网站，选购，付钱，然后退出登录。整个过程形成一个会话，整个过程中双方发送的所有报文都属于一个流。</a:t>
            </a:r>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9</a:t>
            </a:fld>
            <a:endParaRPr lang="en-US" altLang="zh-CN"/>
          </a:p>
        </p:txBody>
      </p:sp>
    </p:spTree>
    <p:extLst>
      <p:ext uri="{BB962C8B-B14F-4D97-AF65-F5344CB8AC3E}">
        <p14:creationId xmlns:p14="http://schemas.microsoft.com/office/powerpoint/2010/main" val="42284377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a:extLst>
              <a:ext uri="{FF2B5EF4-FFF2-40B4-BE49-F238E27FC236}">
                <a16:creationId xmlns:a16="http://schemas.microsoft.com/office/drawing/2014/main" id="{E3703768-2D38-D742-9A1C-C0E33501D1C9}"/>
              </a:ext>
            </a:extLst>
          </p:cNvPr>
          <p:cNvSpPr>
            <a:spLocks noGrp="1" noRot="1" noChangeAspect="1" noChangeArrowheads="1" noTextEdit="1"/>
          </p:cNvSpPr>
          <p:nvPr>
            <p:ph type="sldImg"/>
          </p:nvPr>
        </p:nvSpPr>
        <p:spPr>
          <a:xfrm>
            <a:off x="1143000" y="685800"/>
            <a:ext cx="4572000" cy="3429000"/>
          </a:xfrm>
          <a:ln/>
        </p:spPr>
      </p:sp>
      <p:sp>
        <p:nvSpPr>
          <p:cNvPr id="37890" name="Notes Placeholder 2">
            <a:extLst>
              <a:ext uri="{FF2B5EF4-FFF2-40B4-BE49-F238E27FC236}">
                <a16:creationId xmlns:a16="http://schemas.microsoft.com/office/drawing/2014/main" id="{32354D2F-4D16-514F-BBB0-6F0B2F8367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 Note: implicit assumption here: destination based forwarding</a:t>
            </a:r>
          </a:p>
        </p:txBody>
      </p:sp>
      <p:sp>
        <p:nvSpPr>
          <p:cNvPr id="37891" name="Slide Number Placeholder 3">
            <a:extLst>
              <a:ext uri="{FF2B5EF4-FFF2-40B4-BE49-F238E27FC236}">
                <a16:creationId xmlns:a16="http://schemas.microsoft.com/office/drawing/2014/main" id="{EB197263-AA01-B042-9E73-5D611EBB17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fld id="{C2324B7F-32EE-3B4D-B0F3-9081661B773D}" type="slidenum">
              <a:rPr lang="en-US" altLang="zh-CN" u="none" smtClean="0"/>
              <a:pPr/>
              <a:t>10</a:t>
            </a:fld>
            <a:endParaRPr lang="en-US" altLang="zh-CN" u="none"/>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处理：匹配流表项，修改首部（如</a:t>
            </a:r>
            <a:r>
              <a:rPr lang="en-US" altLang="zh-CN" dirty="0"/>
              <a:t>NAT</a:t>
            </a:r>
            <a:r>
              <a:rPr lang="zh-CN" altLang="en-US" dirty="0"/>
              <a:t>）</a:t>
            </a:r>
          </a:p>
        </p:txBody>
      </p:sp>
      <p:sp>
        <p:nvSpPr>
          <p:cNvPr id="4" name="灯片编号占位符 3"/>
          <p:cNvSpPr>
            <a:spLocks noGrp="1"/>
          </p:cNvSpPr>
          <p:nvPr>
            <p:ph type="sldNum" sz="quarter" idx="5"/>
          </p:nvPr>
        </p:nvSpPr>
        <p:spPr/>
        <p:txBody>
          <a:bodyPr/>
          <a:lstStyle/>
          <a:p>
            <a:pPr>
              <a:defRPr/>
            </a:pPr>
            <a:fld id="{61EE2BA8-AEC7-9141-819D-9097A2BFAADB}" type="slidenum">
              <a:rPr lang="en-US" altLang="zh-CN" smtClean="0"/>
              <a:pPr>
                <a:defRPr/>
              </a:pPr>
              <a:t>20</a:t>
            </a:fld>
            <a:endParaRPr lang="en-US" altLang="zh-CN"/>
          </a:p>
        </p:txBody>
      </p:sp>
    </p:spTree>
    <p:extLst>
      <p:ext uri="{BB962C8B-B14F-4D97-AF65-F5344CB8AC3E}">
        <p14:creationId xmlns:p14="http://schemas.microsoft.com/office/powerpoint/2010/main" val="646361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a:extLst>
              <a:ext uri="{FF2B5EF4-FFF2-40B4-BE49-F238E27FC236}">
                <a16:creationId xmlns:a16="http://schemas.microsoft.com/office/drawing/2014/main" id="{F5D648F4-E452-0048-A093-4A37EBA8A3DD}"/>
              </a:ext>
            </a:extLst>
          </p:cNvPr>
          <p:cNvSpPr>
            <a:spLocks noGrp="1" noRot="1" noChangeAspect="1" noChangeArrowheads="1" noTextEdit="1"/>
          </p:cNvSpPr>
          <p:nvPr>
            <p:ph type="sldImg" idx="4294967295"/>
          </p:nvPr>
        </p:nvSpPr>
        <p:spPr>
          <a:xfrm>
            <a:off x="1143000" y="685800"/>
            <a:ext cx="4572000" cy="3429000"/>
          </a:xfrm>
          <a:ln/>
        </p:spPr>
      </p:sp>
      <p:sp>
        <p:nvSpPr>
          <p:cNvPr id="64514" name="Notes Placeholder 2">
            <a:extLst>
              <a:ext uri="{FF2B5EF4-FFF2-40B4-BE49-F238E27FC236}">
                <a16:creationId xmlns:a16="http://schemas.microsoft.com/office/drawing/2014/main" id="{E23CFE3D-35C7-F04F-91A5-F2E07BC0C884}"/>
              </a:ext>
            </a:extLst>
          </p:cNvPr>
          <p:cNvSpPr>
            <a:spLocks noGrp="1" noChangeArrowheads="1"/>
          </p:cNvSpPr>
          <p:nvPr>
            <p:ph type="body" idx="429496729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zh-CN">
              <a:latin typeface="Times New Roman" panose="02020603050405020304" pitchFamily="18" charset="0"/>
              <a:ea typeface="MS PGothic" panose="020B0600070205080204" pitchFamily="34" charset="-128"/>
            </a:endParaRPr>
          </a:p>
        </p:txBody>
      </p:sp>
      <p:sp>
        <p:nvSpPr>
          <p:cNvPr id="64515" name="Slide Number Placeholder 3">
            <a:extLst>
              <a:ext uri="{FF2B5EF4-FFF2-40B4-BE49-F238E27FC236}">
                <a16:creationId xmlns:a16="http://schemas.microsoft.com/office/drawing/2014/main" id="{4B50B300-E07D-6840-BCE7-A9A79229C86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lvl1pPr defTabSz="966788">
              <a:defRPr u="sng">
                <a:solidFill>
                  <a:schemeClr val="tx1"/>
                </a:solidFill>
                <a:latin typeface="Arial" panose="020B0604020202020204" pitchFamily="34" charset="0"/>
                <a:ea typeface="宋体" panose="02010600030101010101" pitchFamily="2" charset="-122"/>
              </a:defRPr>
            </a:lvl1pPr>
            <a:lvl2pPr marL="742950" indent="-285750" defTabSz="966788">
              <a:defRPr u="sng">
                <a:solidFill>
                  <a:schemeClr val="tx1"/>
                </a:solidFill>
                <a:latin typeface="Arial" panose="020B0604020202020204" pitchFamily="34" charset="0"/>
                <a:ea typeface="宋体" panose="02010600030101010101" pitchFamily="2" charset="-122"/>
              </a:defRPr>
            </a:lvl2pPr>
            <a:lvl3pPr marL="1143000" indent="-228600" defTabSz="966788">
              <a:defRPr u="sng">
                <a:solidFill>
                  <a:schemeClr val="tx1"/>
                </a:solidFill>
                <a:latin typeface="Arial" panose="020B0604020202020204" pitchFamily="34" charset="0"/>
                <a:ea typeface="宋体" panose="02010600030101010101" pitchFamily="2" charset="-122"/>
              </a:defRPr>
            </a:lvl3pPr>
            <a:lvl4pPr marL="1600200" indent="-228600" defTabSz="966788">
              <a:defRPr u="sng">
                <a:solidFill>
                  <a:schemeClr val="tx1"/>
                </a:solidFill>
                <a:latin typeface="Arial" panose="020B0604020202020204" pitchFamily="34" charset="0"/>
                <a:ea typeface="宋体" panose="02010600030101010101" pitchFamily="2" charset="-122"/>
              </a:defRPr>
            </a:lvl4pPr>
            <a:lvl5pPr marL="2057400" indent="-228600" defTabSz="966788">
              <a:defRPr u="sng">
                <a:solidFill>
                  <a:schemeClr val="tx1"/>
                </a:solidFill>
                <a:latin typeface="Arial" panose="020B0604020202020204" pitchFamily="34" charset="0"/>
                <a:ea typeface="宋体" panose="02010600030101010101" pitchFamily="2" charset="-122"/>
              </a:defRPr>
            </a:lvl5pPr>
            <a:lvl6pPr marL="2514600" indent="-228600" defTabSz="966788"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defTabSz="966788"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defTabSz="966788"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defTabSz="966788"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fld id="{52C20D22-168C-3B4C-B35B-8BE2C5491E17}" type="slidenum">
              <a:rPr lang="en-US" altLang="zh-CN" u="none" smtClean="0">
                <a:latin typeface="Times New Roman" panose="02020603050405020304" pitchFamily="18" charset="0"/>
              </a:rPr>
              <a:pPr/>
              <a:t>32</a:t>
            </a:fld>
            <a:endParaRPr lang="en-US" altLang="zh-CN" u="none">
              <a:latin typeface="Times New Roman" panose="02020603050405020304" pitchFamily="18" charset="0"/>
            </a:endParaRPr>
          </a:p>
        </p:txBody>
      </p:sp>
    </p:spTree>
    <p:extLst>
      <p:ext uri="{BB962C8B-B14F-4D97-AF65-F5344CB8AC3E}">
        <p14:creationId xmlns:p14="http://schemas.microsoft.com/office/powerpoint/2010/main" val="1763925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Freeform 7">
            <a:extLst>
              <a:ext uri="{FF2B5EF4-FFF2-40B4-BE49-F238E27FC236}">
                <a16:creationId xmlns:a16="http://schemas.microsoft.com/office/drawing/2014/main" id="{1B758C3D-7EEA-FD42-9F48-CDF13E6D0B1B}"/>
              </a:ext>
            </a:extLst>
          </p:cNvPr>
          <p:cNvSpPr>
            <a:spLocks noChangeArrowheads="1"/>
          </p:cNvSpPr>
          <p:nvPr/>
        </p:nvSpPr>
        <p:spPr bwMode="auto">
          <a:xfrm>
            <a:off x="609601" y="1219200"/>
            <a:ext cx="7924800" cy="914400"/>
          </a:xfrm>
          <a:custGeom>
            <a:avLst/>
            <a:gdLst>
              <a:gd name="T0" fmla="*/ 0 w 1000"/>
              <a:gd name="T1" fmla="*/ 1000 h 1000"/>
              <a:gd name="T2" fmla="*/ 0 w 1000"/>
              <a:gd name="T3" fmla="*/ 0 h 1000"/>
              <a:gd name="T4" fmla="*/ 1000 w 1000"/>
              <a:gd name="T5" fmla="*/ 0 h 1000"/>
            </a:gdLst>
            <a:ahLst/>
            <a:cxnLst>
              <a:cxn ang="0">
                <a:pos x="T0" y="T1"/>
              </a:cxn>
              <a:cxn ang="0">
                <a:pos x="T2" y="T3"/>
              </a:cxn>
              <a:cxn ang="0">
                <a:pos x="T4" y="T5"/>
              </a:cxn>
            </a:cxnLst>
            <a:rect l="0" t="0" r="r" b="b"/>
            <a:pathLst>
              <a:path w="1000" h="1000">
                <a:moveTo>
                  <a:pt x="0" y="1000"/>
                </a:moveTo>
                <a:lnTo>
                  <a:pt x="0" y="0"/>
                </a:lnTo>
                <a:lnTo>
                  <a:pt x="1000" y="0"/>
                </a:lnTo>
              </a:path>
            </a:pathLst>
          </a:custGeom>
          <a:noFill/>
          <a:ln w="2540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u="sng">
                <a:solidFill>
                  <a:schemeClr val="tx1"/>
                </a:solidFill>
                <a:latin typeface="Arial" panose="020B0604020202020204" pitchFamily="34" charset="0"/>
                <a:ea typeface="宋体" panose="02010600030101010101" pitchFamily="2" charset="-122"/>
              </a:defRPr>
            </a:lvl1pPr>
            <a:lvl2pPr eaLnBrk="0" hangingPunct="0">
              <a:defRPr u="sng">
                <a:solidFill>
                  <a:schemeClr val="tx1"/>
                </a:solidFill>
                <a:latin typeface="Arial" panose="020B0604020202020204" pitchFamily="34" charset="0"/>
                <a:ea typeface="宋体" panose="02010600030101010101" pitchFamily="2" charset="-122"/>
              </a:defRPr>
            </a:lvl2pPr>
            <a:lvl3pPr eaLnBrk="0" hangingPunct="0">
              <a:defRPr u="sng">
                <a:solidFill>
                  <a:schemeClr val="tx1"/>
                </a:solidFill>
                <a:latin typeface="Arial" panose="020B0604020202020204" pitchFamily="34" charset="0"/>
                <a:ea typeface="宋体" panose="02010600030101010101" pitchFamily="2" charset="-122"/>
              </a:defRPr>
            </a:lvl3pPr>
            <a:lvl4pPr eaLnBrk="0" hangingPunct="0">
              <a:defRPr u="sng">
                <a:solidFill>
                  <a:schemeClr val="tx1"/>
                </a:solidFill>
                <a:latin typeface="Arial" panose="020B0604020202020204" pitchFamily="34" charset="0"/>
                <a:ea typeface="宋体" panose="02010600030101010101" pitchFamily="2" charset="-122"/>
              </a:defRPr>
            </a:lvl4pPr>
            <a:lvl5pPr eaLnBrk="0" hangingPunct="0">
              <a:defRPr u="sng">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defRPr/>
            </a:pPr>
            <a:endParaRPr lang="zh-CN" altLang="en-US"/>
          </a:p>
        </p:txBody>
      </p:sp>
      <p:sp>
        <p:nvSpPr>
          <p:cNvPr id="5" name="Line 8">
            <a:extLst>
              <a:ext uri="{FF2B5EF4-FFF2-40B4-BE49-F238E27FC236}">
                <a16:creationId xmlns:a16="http://schemas.microsoft.com/office/drawing/2014/main" id="{94C64AE5-937D-0F42-BBE9-4EEFE36260AB}"/>
              </a:ext>
            </a:extLst>
          </p:cNvPr>
          <p:cNvSpPr>
            <a:spLocks noChangeShapeType="1"/>
          </p:cNvSpPr>
          <p:nvPr/>
        </p:nvSpPr>
        <p:spPr bwMode="auto">
          <a:xfrm>
            <a:off x="1981202" y="3962400"/>
            <a:ext cx="6511925"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22" name="Rectangle 2"/>
          <p:cNvSpPr>
            <a:spLocks noGrp="1" noChangeArrowheads="1"/>
          </p:cNvSpPr>
          <p:nvPr>
            <p:ph type="ctrTitle"/>
          </p:nvPr>
        </p:nvSpPr>
        <p:spPr>
          <a:xfrm>
            <a:off x="914403" y="1524001"/>
            <a:ext cx="7623175" cy="1752600"/>
          </a:xfrm>
        </p:spPr>
        <p:txBody>
          <a:bodyPr/>
          <a:lstStyle>
            <a:lvl1pPr>
              <a:defRPr sz="4400"/>
            </a:lvl1pPr>
          </a:lstStyle>
          <a:p>
            <a:r>
              <a:rPr lang="zh-CN" altLang="en-US" noProof="1"/>
              <a:t>单击此处编辑母版标题样式</a:t>
            </a:r>
          </a:p>
        </p:txBody>
      </p:sp>
      <p:sp>
        <p:nvSpPr>
          <p:cNvPr id="5123" name="Rectangle 3"/>
          <p:cNvSpPr>
            <a:spLocks noGrp="1" noChangeArrowheads="1"/>
          </p:cNvSpPr>
          <p:nvPr>
            <p:ph type="subTitle" idx="1"/>
          </p:nvPr>
        </p:nvSpPr>
        <p:spPr>
          <a:xfrm>
            <a:off x="1981200" y="3962401"/>
            <a:ext cx="6553200" cy="1752600"/>
          </a:xfrm>
        </p:spPr>
        <p:txBody>
          <a:bodyPr/>
          <a:lstStyle>
            <a:lvl1pPr marL="0" indent="0">
              <a:buFont typeface="Wingdings" panose="05000000000000000000" pitchFamily="2" charset="2"/>
              <a:buNone/>
              <a:defRPr sz="3000"/>
            </a:lvl1pPr>
          </a:lstStyle>
          <a:p>
            <a:r>
              <a:rPr lang="zh-CN" altLang="en-US" noProof="1"/>
              <a:t>单击此处编辑母版副标题样式</a:t>
            </a:r>
          </a:p>
        </p:txBody>
      </p:sp>
      <p:sp>
        <p:nvSpPr>
          <p:cNvPr id="6" name="Rectangle 4">
            <a:extLst>
              <a:ext uri="{FF2B5EF4-FFF2-40B4-BE49-F238E27FC236}">
                <a16:creationId xmlns:a16="http://schemas.microsoft.com/office/drawing/2014/main" id="{0BAA7FE1-8087-FB47-9D5C-80FB067536E2}"/>
              </a:ext>
            </a:extLst>
          </p:cNvPr>
          <p:cNvSpPr>
            <a:spLocks noGrp="1" noChangeArrowheads="1"/>
          </p:cNvSpPr>
          <p:nvPr>
            <p:ph type="dt" sz="half" idx="10"/>
          </p:nvPr>
        </p:nvSpPr>
        <p:spPr/>
        <p:txBody>
          <a:bodyPr/>
          <a:lstStyle>
            <a:lvl1pPr>
              <a:defRPr sz="1200"/>
            </a:lvl1pPr>
          </a:lstStyle>
          <a:p>
            <a:pPr>
              <a:defRPr/>
            </a:pPr>
            <a:fld id="{BB9B47A9-E4BB-47E5-8EC6-C2A5D7C74E4B}" type="datetime2">
              <a:rPr lang="zh-CN" altLang="en-US" smtClean="0"/>
              <a:t>2020年10月4日</a:t>
            </a:fld>
            <a:endParaRPr lang="en-US" altLang="zh-CN"/>
          </a:p>
        </p:txBody>
      </p:sp>
      <p:sp>
        <p:nvSpPr>
          <p:cNvPr id="7" name="Rectangle 5">
            <a:extLst>
              <a:ext uri="{FF2B5EF4-FFF2-40B4-BE49-F238E27FC236}">
                <a16:creationId xmlns:a16="http://schemas.microsoft.com/office/drawing/2014/main" id="{6A5592A3-9E0F-BD4E-9711-7E69A78E672F}"/>
              </a:ext>
            </a:extLst>
          </p:cNvPr>
          <p:cNvSpPr>
            <a:spLocks noGrp="1" noChangeArrowheads="1"/>
          </p:cNvSpPr>
          <p:nvPr>
            <p:ph type="ftr" sz="quarter" idx="11"/>
          </p:nvPr>
        </p:nvSpPr>
        <p:spPr>
          <a:xfrm>
            <a:off x="3124201" y="6243639"/>
            <a:ext cx="2895600" cy="457200"/>
          </a:xfrm>
        </p:spPr>
        <p:txBody>
          <a:bodyPr/>
          <a:lstStyle>
            <a:lvl1pPr algn="ctr">
              <a:defRPr sz="1200">
                <a:latin typeface="+mj-lt"/>
              </a:defRPr>
            </a:lvl1pPr>
          </a:lstStyle>
          <a:p>
            <a:pPr>
              <a:defRPr/>
            </a:pPr>
            <a:r>
              <a:rPr lang="en-US" altLang="zh-CN"/>
              <a:t>‹#3›</a:t>
            </a:r>
          </a:p>
        </p:txBody>
      </p:sp>
      <p:sp>
        <p:nvSpPr>
          <p:cNvPr id="8" name="Rectangle 6">
            <a:extLst>
              <a:ext uri="{FF2B5EF4-FFF2-40B4-BE49-F238E27FC236}">
                <a16:creationId xmlns:a16="http://schemas.microsoft.com/office/drawing/2014/main" id="{65DC4374-4C0D-AE48-8140-119EABFA8FB6}"/>
              </a:ext>
            </a:extLst>
          </p:cNvPr>
          <p:cNvSpPr>
            <a:spLocks noGrp="1" noChangeArrowheads="1"/>
          </p:cNvSpPr>
          <p:nvPr>
            <p:ph type="sldNum" sz="quarter" idx="12"/>
          </p:nvPr>
        </p:nvSpPr>
        <p:spPr bwMode="auto">
          <a:xfrm>
            <a:off x="6553200" y="6243639"/>
            <a:ext cx="2133600" cy="457200"/>
          </a:xfrm>
          <a:prstGeom prst="rect">
            <a:avLst/>
          </a:prstGeom>
          <a:ln>
            <a:miter lim="800000"/>
          </a:ln>
        </p:spPr>
        <p:txBody>
          <a:bodyPr vert="horz" wrap="square" lIns="91440" tIns="45720" rIns="91440" bIns="45720" numCol="1" anchor="b" anchorCtr="0" compatLnSpc="1"/>
          <a:lstStyle>
            <a:lvl1pPr algn="r" eaLnBrk="1" hangingPunct="1">
              <a:buFontTx/>
              <a:buNone/>
              <a:defRPr sz="1200" u="none">
                <a:latin typeface="Garamond" panose="02020404030301010803" pitchFamily="18" charset="0"/>
              </a:defRPr>
            </a:lvl1pPr>
          </a:lstStyle>
          <a:p>
            <a:pPr>
              <a:defRPr/>
            </a:pPr>
            <a:fld id="{8BEF91B3-FC1D-474C-8FBD-6544F6CC161B}" type="slidenum">
              <a:rPr lang="en-US" altLang="zh-CN"/>
              <a:pPr>
                <a:defRPr/>
              </a:pPr>
              <a:t>‹#›</a:t>
            </a:fld>
            <a:endParaRPr lang="en-US" altLang="zh-CN"/>
          </a:p>
        </p:txBody>
      </p:sp>
    </p:spTree>
    <p:extLst>
      <p:ext uri="{BB962C8B-B14F-4D97-AF65-F5344CB8AC3E}">
        <p14:creationId xmlns:p14="http://schemas.microsoft.com/office/powerpoint/2010/main" val="1769453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Rectangle 4">
            <a:extLst>
              <a:ext uri="{FF2B5EF4-FFF2-40B4-BE49-F238E27FC236}">
                <a16:creationId xmlns:a16="http://schemas.microsoft.com/office/drawing/2014/main" id="{D1E646DE-1DB4-FB43-8B25-1C96D70D2532}"/>
              </a:ext>
            </a:extLst>
          </p:cNvPr>
          <p:cNvSpPr>
            <a:spLocks noGrp="1" noChangeArrowheads="1"/>
          </p:cNvSpPr>
          <p:nvPr>
            <p:ph type="dt" sz="half" idx="10"/>
          </p:nvPr>
        </p:nvSpPr>
        <p:spPr>
          <a:ln/>
        </p:spPr>
        <p:txBody>
          <a:bodyPr/>
          <a:lstStyle>
            <a:lvl1pPr>
              <a:defRPr/>
            </a:lvl1pPr>
          </a:lstStyle>
          <a:p>
            <a:pPr>
              <a:defRPr/>
            </a:pPr>
            <a:fld id="{4BDE88E3-E7A8-4115-BDD3-B9F4510020DC}" type="datetime2">
              <a:rPr lang="zh-CN" altLang="en-US" smtClean="0"/>
              <a:t>2020年10月4日</a:t>
            </a:fld>
            <a:endParaRPr lang="zh-CN" altLang="zh-CN"/>
          </a:p>
        </p:txBody>
      </p:sp>
      <p:sp>
        <p:nvSpPr>
          <p:cNvPr id="5" name="Rectangle 5">
            <a:extLst>
              <a:ext uri="{FF2B5EF4-FFF2-40B4-BE49-F238E27FC236}">
                <a16:creationId xmlns:a16="http://schemas.microsoft.com/office/drawing/2014/main" id="{793ED6CD-C140-BB44-AF38-1BC66C1C43D5}"/>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27188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493713"/>
            <a:ext cx="2057400" cy="5599112"/>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1" y="493713"/>
            <a:ext cx="6019800" cy="5599112"/>
          </a:xfrm>
        </p:spPr>
        <p:txBody>
          <a:bodyPr vert="eaVert"/>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Rectangle 4">
            <a:extLst>
              <a:ext uri="{FF2B5EF4-FFF2-40B4-BE49-F238E27FC236}">
                <a16:creationId xmlns:a16="http://schemas.microsoft.com/office/drawing/2014/main" id="{7D19C7A3-D871-CD47-BEE6-B21D203C72BC}"/>
              </a:ext>
            </a:extLst>
          </p:cNvPr>
          <p:cNvSpPr>
            <a:spLocks noGrp="1" noChangeArrowheads="1"/>
          </p:cNvSpPr>
          <p:nvPr>
            <p:ph type="dt" sz="half" idx="10"/>
          </p:nvPr>
        </p:nvSpPr>
        <p:spPr>
          <a:ln/>
        </p:spPr>
        <p:txBody>
          <a:bodyPr/>
          <a:lstStyle>
            <a:lvl1pPr>
              <a:defRPr/>
            </a:lvl1pPr>
          </a:lstStyle>
          <a:p>
            <a:pPr>
              <a:defRPr/>
            </a:pPr>
            <a:fld id="{52B7BDA1-607E-4A12-82E6-C19AE586C41D}" type="datetime2">
              <a:rPr lang="zh-CN" altLang="en-US" smtClean="0"/>
              <a:t>2020年10月4日</a:t>
            </a:fld>
            <a:endParaRPr lang="zh-CN" altLang="zh-CN"/>
          </a:p>
        </p:txBody>
      </p:sp>
      <p:sp>
        <p:nvSpPr>
          <p:cNvPr id="5" name="Rectangle 5">
            <a:extLst>
              <a:ext uri="{FF2B5EF4-FFF2-40B4-BE49-F238E27FC236}">
                <a16:creationId xmlns:a16="http://schemas.microsoft.com/office/drawing/2014/main" id="{FDD6874B-76A2-4649-9894-15D2B569117F}"/>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14087300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1" y="493715"/>
            <a:ext cx="8229600" cy="703261"/>
          </a:xfrm>
        </p:spPr>
        <p:txBody>
          <a:bodyPr/>
          <a:lstStyle/>
          <a:p>
            <a:r>
              <a:rPr lang="zh-CN" altLang="en-US" noProof="1"/>
              <a:t>单击此处编辑母版标题样式</a:t>
            </a:r>
          </a:p>
        </p:txBody>
      </p:sp>
      <p:sp>
        <p:nvSpPr>
          <p:cNvPr id="3" name="文本占位符 2"/>
          <p:cNvSpPr>
            <a:spLocks noGrp="1"/>
          </p:cNvSpPr>
          <p:nvPr>
            <p:ph type="body" sz="half" idx="1"/>
          </p:nvPr>
        </p:nvSpPr>
        <p:spPr>
          <a:xfrm>
            <a:off x="457200" y="1341440"/>
            <a:ext cx="4038600" cy="4751387"/>
          </a:xfrm>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内容占位符 3"/>
          <p:cNvSpPr>
            <a:spLocks noGrp="1"/>
          </p:cNvSpPr>
          <p:nvPr>
            <p:ph sz="quarter" idx="2"/>
          </p:nvPr>
        </p:nvSpPr>
        <p:spPr>
          <a:xfrm>
            <a:off x="4648200" y="1341439"/>
            <a:ext cx="4038600" cy="2298700"/>
          </a:xfrm>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5" name="内容占位符 4"/>
          <p:cNvSpPr>
            <a:spLocks noGrp="1"/>
          </p:cNvSpPr>
          <p:nvPr>
            <p:ph sz="quarter" idx="3"/>
          </p:nvPr>
        </p:nvSpPr>
        <p:spPr>
          <a:xfrm>
            <a:off x="4648200" y="3792541"/>
            <a:ext cx="4038600" cy="2300287"/>
          </a:xfrm>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6" name="Rectangle 4">
            <a:extLst>
              <a:ext uri="{FF2B5EF4-FFF2-40B4-BE49-F238E27FC236}">
                <a16:creationId xmlns:a16="http://schemas.microsoft.com/office/drawing/2014/main" id="{0CFDFD5B-1984-7D4F-B8CF-C97AF8ACA4B8}"/>
              </a:ext>
            </a:extLst>
          </p:cNvPr>
          <p:cNvSpPr>
            <a:spLocks noGrp="1" noChangeArrowheads="1"/>
          </p:cNvSpPr>
          <p:nvPr>
            <p:ph type="dt" sz="half" idx="10"/>
          </p:nvPr>
        </p:nvSpPr>
        <p:spPr>
          <a:ln/>
        </p:spPr>
        <p:txBody>
          <a:bodyPr/>
          <a:lstStyle>
            <a:lvl1pPr>
              <a:defRPr/>
            </a:lvl1pPr>
          </a:lstStyle>
          <a:p>
            <a:pPr>
              <a:defRPr/>
            </a:pPr>
            <a:fld id="{D684CEB5-B92F-45A4-9F4B-858C6B1273AA}" type="datetime2">
              <a:rPr lang="zh-CN" altLang="en-US" smtClean="0"/>
              <a:t>2020年10月4日</a:t>
            </a:fld>
            <a:endParaRPr lang="zh-CN" altLang="zh-CN"/>
          </a:p>
        </p:txBody>
      </p:sp>
      <p:sp>
        <p:nvSpPr>
          <p:cNvPr id="7" name="Rectangle 5">
            <a:extLst>
              <a:ext uri="{FF2B5EF4-FFF2-40B4-BE49-F238E27FC236}">
                <a16:creationId xmlns:a16="http://schemas.microsoft.com/office/drawing/2014/main" id="{B28ECD89-7B94-4549-8AB6-9E0B4C0AB65B}"/>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37420650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1" y="493715"/>
            <a:ext cx="8229600" cy="703261"/>
          </a:xfrm>
        </p:spPr>
        <p:txBody>
          <a:bodyPr/>
          <a:lstStyle/>
          <a:p>
            <a:r>
              <a:rPr lang="zh-CN" altLang="en-US" noProof="1"/>
              <a:t>单击此处编辑母版标题样式</a:t>
            </a:r>
          </a:p>
        </p:txBody>
      </p:sp>
      <p:sp>
        <p:nvSpPr>
          <p:cNvPr id="3" name="文本占位符 2"/>
          <p:cNvSpPr>
            <a:spLocks noGrp="1"/>
          </p:cNvSpPr>
          <p:nvPr>
            <p:ph type="body" sz="half" idx="1"/>
          </p:nvPr>
        </p:nvSpPr>
        <p:spPr>
          <a:xfrm>
            <a:off x="457200" y="1341440"/>
            <a:ext cx="4038600" cy="4751387"/>
          </a:xfrm>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内容占位符 3"/>
          <p:cNvSpPr>
            <a:spLocks noGrp="1"/>
          </p:cNvSpPr>
          <p:nvPr>
            <p:ph sz="half" idx="2"/>
          </p:nvPr>
        </p:nvSpPr>
        <p:spPr>
          <a:xfrm>
            <a:off x="4648200" y="1341440"/>
            <a:ext cx="4038600" cy="4751387"/>
          </a:xfrm>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5" name="Rectangle 4">
            <a:extLst>
              <a:ext uri="{FF2B5EF4-FFF2-40B4-BE49-F238E27FC236}">
                <a16:creationId xmlns:a16="http://schemas.microsoft.com/office/drawing/2014/main" id="{9B11E18A-3F12-C549-B132-4D3D3B72C390}"/>
              </a:ext>
            </a:extLst>
          </p:cNvPr>
          <p:cNvSpPr>
            <a:spLocks noGrp="1" noChangeArrowheads="1"/>
          </p:cNvSpPr>
          <p:nvPr>
            <p:ph type="dt" sz="half" idx="10"/>
          </p:nvPr>
        </p:nvSpPr>
        <p:spPr>
          <a:ln/>
        </p:spPr>
        <p:txBody>
          <a:bodyPr/>
          <a:lstStyle>
            <a:lvl1pPr>
              <a:defRPr/>
            </a:lvl1pPr>
          </a:lstStyle>
          <a:p>
            <a:pPr>
              <a:defRPr/>
            </a:pPr>
            <a:fld id="{F9AABB93-B68F-48A7-86E3-93EF06E4C92C}" type="datetime2">
              <a:rPr lang="zh-CN" altLang="en-US" smtClean="0"/>
              <a:t>2020年10月4日</a:t>
            </a:fld>
            <a:endParaRPr lang="zh-CN" altLang="zh-CN"/>
          </a:p>
        </p:txBody>
      </p:sp>
      <p:sp>
        <p:nvSpPr>
          <p:cNvPr id="6" name="Rectangle 5">
            <a:extLst>
              <a:ext uri="{FF2B5EF4-FFF2-40B4-BE49-F238E27FC236}">
                <a16:creationId xmlns:a16="http://schemas.microsoft.com/office/drawing/2014/main" id="{3572447A-1CCA-9F47-A58F-0372427A2469}"/>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14892134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1" y="2130425"/>
            <a:ext cx="7772400" cy="1470027"/>
          </a:xfrm>
        </p:spPr>
        <p:txBody>
          <a:bodyPr/>
          <a:lstStyle/>
          <a:p>
            <a:r>
              <a:rPr lang="zh-CN" altLang="en-US"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181" indent="0" algn="ctr">
              <a:buNone/>
              <a:defRPr/>
            </a:lvl2pPr>
            <a:lvl3pPr marL="914361" indent="0" algn="ctr">
              <a:buNone/>
              <a:defRPr/>
            </a:lvl3pPr>
            <a:lvl4pPr marL="1371542" indent="0" algn="ctr">
              <a:buNone/>
              <a:defRPr/>
            </a:lvl4pPr>
            <a:lvl5pPr marL="1828722" indent="0" algn="ctr">
              <a:buNone/>
              <a:defRPr/>
            </a:lvl5pPr>
            <a:lvl6pPr marL="2285903" indent="0" algn="ctr">
              <a:buNone/>
              <a:defRPr/>
            </a:lvl6pPr>
            <a:lvl7pPr marL="2743085" indent="0" algn="ctr">
              <a:buNone/>
              <a:defRPr/>
            </a:lvl7pPr>
            <a:lvl8pPr marL="3200264" indent="0" algn="ctr">
              <a:buNone/>
              <a:defRPr/>
            </a:lvl8pPr>
            <a:lvl9pPr marL="3657445" indent="0" algn="ctr">
              <a:buNone/>
              <a:defRPr/>
            </a:lvl9pPr>
          </a:lstStyle>
          <a:p>
            <a:r>
              <a:rPr lang="zh-CN" altLang="en-US" noProof="1"/>
              <a:t>单击此处编辑母版副标题样式</a:t>
            </a:r>
          </a:p>
        </p:txBody>
      </p:sp>
      <p:sp>
        <p:nvSpPr>
          <p:cNvPr id="4" name="Rectangle 4">
            <a:extLst>
              <a:ext uri="{FF2B5EF4-FFF2-40B4-BE49-F238E27FC236}">
                <a16:creationId xmlns:a16="http://schemas.microsoft.com/office/drawing/2014/main" id="{BA2A1B1C-6664-A348-A55B-7ED669A0CFD1}"/>
              </a:ext>
            </a:extLst>
          </p:cNvPr>
          <p:cNvSpPr>
            <a:spLocks noGrp="1" noChangeArrowheads="1"/>
          </p:cNvSpPr>
          <p:nvPr>
            <p:ph type="dt" sz="half" idx="10"/>
          </p:nvPr>
        </p:nvSpPr>
        <p:spPr>
          <a:ln/>
        </p:spPr>
        <p:txBody>
          <a:bodyPr/>
          <a:lstStyle>
            <a:lvl1pPr>
              <a:defRPr/>
            </a:lvl1pPr>
          </a:lstStyle>
          <a:p>
            <a:pPr>
              <a:defRPr/>
            </a:pPr>
            <a:fld id="{2D3E39AC-FB2B-4480-97E2-74C62E7DFB22}" type="datetime2">
              <a:rPr lang="zh-CN" altLang="en-US" smtClean="0"/>
              <a:t>2020年10月4日</a:t>
            </a:fld>
            <a:endParaRPr lang="en-US" altLang="zh-CN"/>
          </a:p>
        </p:txBody>
      </p:sp>
      <p:sp>
        <p:nvSpPr>
          <p:cNvPr id="5" name="Rectangle 5">
            <a:extLst>
              <a:ext uri="{FF2B5EF4-FFF2-40B4-BE49-F238E27FC236}">
                <a16:creationId xmlns:a16="http://schemas.microsoft.com/office/drawing/2014/main" id="{9DF69973-136B-7D47-B672-C3F32AB67CAE}"/>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6" name="Rectangle 6">
            <a:extLst>
              <a:ext uri="{FF2B5EF4-FFF2-40B4-BE49-F238E27FC236}">
                <a16:creationId xmlns:a16="http://schemas.microsoft.com/office/drawing/2014/main" id="{E91B225B-54ED-EA40-8300-80746868EA33}"/>
              </a:ext>
            </a:extLst>
          </p:cNvPr>
          <p:cNvSpPr>
            <a:spLocks noGrp="1" noChangeArrowheads="1"/>
          </p:cNvSpPr>
          <p:nvPr>
            <p:ph type="sldNum" sz="quarter" idx="12"/>
          </p:nvPr>
        </p:nvSpPr>
        <p:spPr>
          <a:ln/>
        </p:spPr>
        <p:txBody>
          <a:bodyPr/>
          <a:lstStyle>
            <a:lvl1pPr>
              <a:defRPr/>
            </a:lvl1pPr>
          </a:lstStyle>
          <a:p>
            <a:pPr>
              <a:defRPr/>
            </a:pPr>
            <a:fld id="{38602312-1A8E-444A-BCB8-70C0F7AFE0B8}" type="slidenum">
              <a:rPr lang="en-US" altLang="zh-CN"/>
              <a:pPr>
                <a:defRPr/>
              </a:pPr>
              <a:t>‹#›</a:t>
            </a:fld>
            <a:endParaRPr lang="en-US" altLang="zh-CN"/>
          </a:p>
        </p:txBody>
      </p:sp>
    </p:spTree>
    <p:extLst>
      <p:ext uri="{BB962C8B-B14F-4D97-AF65-F5344CB8AC3E}">
        <p14:creationId xmlns:p14="http://schemas.microsoft.com/office/powerpoint/2010/main" val="35277481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a:extLst>
              <a:ext uri="{FF2B5EF4-FFF2-40B4-BE49-F238E27FC236}">
                <a16:creationId xmlns:a16="http://schemas.microsoft.com/office/drawing/2014/main" id="{B2F42D8E-EB2A-CF44-9409-51495285DF0B}"/>
              </a:ext>
            </a:extLst>
          </p:cNvPr>
          <p:cNvSpPr>
            <a:spLocks noGrp="1" noChangeArrowheads="1"/>
          </p:cNvSpPr>
          <p:nvPr>
            <p:ph type="dt" sz="half" idx="10"/>
          </p:nvPr>
        </p:nvSpPr>
        <p:spPr>
          <a:ln/>
        </p:spPr>
        <p:txBody>
          <a:bodyPr/>
          <a:lstStyle>
            <a:lvl1pPr>
              <a:defRPr/>
            </a:lvl1pPr>
          </a:lstStyle>
          <a:p>
            <a:pPr>
              <a:defRPr/>
            </a:pPr>
            <a:fld id="{83E15AF3-EDEC-4734-A8C7-1B326D7A9197}" type="datetime2">
              <a:rPr lang="zh-CN" altLang="en-US" smtClean="0"/>
              <a:t>2020年10月4日</a:t>
            </a:fld>
            <a:endParaRPr lang="en-US" altLang="zh-CN"/>
          </a:p>
        </p:txBody>
      </p:sp>
      <p:sp>
        <p:nvSpPr>
          <p:cNvPr id="5" name="Rectangle 5">
            <a:extLst>
              <a:ext uri="{FF2B5EF4-FFF2-40B4-BE49-F238E27FC236}">
                <a16:creationId xmlns:a16="http://schemas.microsoft.com/office/drawing/2014/main" id="{70F992C1-BF47-8746-9E26-AE4F0D547DEF}"/>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6" name="Rectangle 6">
            <a:extLst>
              <a:ext uri="{FF2B5EF4-FFF2-40B4-BE49-F238E27FC236}">
                <a16:creationId xmlns:a16="http://schemas.microsoft.com/office/drawing/2014/main" id="{CE50C7F3-C1BA-5945-B6DF-3D5F6319D393}"/>
              </a:ext>
            </a:extLst>
          </p:cNvPr>
          <p:cNvSpPr>
            <a:spLocks noGrp="1" noChangeArrowheads="1"/>
          </p:cNvSpPr>
          <p:nvPr>
            <p:ph type="sldNum" sz="quarter" idx="12"/>
          </p:nvPr>
        </p:nvSpPr>
        <p:spPr>
          <a:ln/>
        </p:spPr>
        <p:txBody>
          <a:bodyPr/>
          <a:lstStyle>
            <a:lvl1pPr>
              <a:defRPr/>
            </a:lvl1pPr>
          </a:lstStyle>
          <a:p>
            <a:pPr>
              <a:defRPr/>
            </a:pPr>
            <a:fld id="{A426D182-ECCE-4046-8D10-EED6AB2C1821}" type="slidenum">
              <a:rPr lang="en-US" altLang="zh-CN"/>
              <a:pPr>
                <a:defRPr/>
              </a:pPr>
              <a:t>‹#›</a:t>
            </a:fld>
            <a:endParaRPr lang="en-US" altLang="zh-CN"/>
          </a:p>
        </p:txBody>
      </p:sp>
    </p:spTree>
    <p:extLst>
      <p:ext uri="{BB962C8B-B14F-4D97-AF65-F5344CB8AC3E}">
        <p14:creationId xmlns:p14="http://schemas.microsoft.com/office/powerpoint/2010/main" val="3432242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181" indent="0">
              <a:buNone/>
              <a:defRPr sz="1800"/>
            </a:lvl2pPr>
            <a:lvl3pPr marL="914361" indent="0">
              <a:buNone/>
              <a:defRPr sz="1600"/>
            </a:lvl3pPr>
            <a:lvl4pPr marL="1371542" indent="0">
              <a:buNone/>
              <a:defRPr sz="1400"/>
            </a:lvl4pPr>
            <a:lvl5pPr marL="1828722" indent="0">
              <a:buNone/>
              <a:defRPr sz="1400"/>
            </a:lvl5pPr>
            <a:lvl6pPr marL="2285903" indent="0">
              <a:buNone/>
              <a:defRPr sz="1400"/>
            </a:lvl6pPr>
            <a:lvl7pPr marL="2743085" indent="0">
              <a:buNone/>
              <a:defRPr sz="1400"/>
            </a:lvl7pPr>
            <a:lvl8pPr marL="3200264" indent="0">
              <a:buNone/>
              <a:defRPr sz="1400"/>
            </a:lvl8pPr>
            <a:lvl9pPr marL="3657445" indent="0">
              <a:buNone/>
              <a:defRPr sz="1400"/>
            </a:lvl9pPr>
          </a:lstStyle>
          <a:p>
            <a:pPr lvl="0"/>
            <a:r>
              <a:rPr lang="zh-CN" altLang="en-US" noProof="1"/>
              <a:t>单击此处编辑母版文本样式</a:t>
            </a:r>
          </a:p>
        </p:txBody>
      </p:sp>
      <p:sp>
        <p:nvSpPr>
          <p:cNvPr id="4" name="Rectangle 4">
            <a:extLst>
              <a:ext uri="{FF2B5EF4-FFF2-40B4-BE49-F238E27FC236}">
                <a16:creationId xmlns:a16="http://schemas.microsoft.com/office/drawing/2014/main" id="{F1013318-30D0-2241-839E-0E16156FB5F2}"/>
              </a:ext>
            </a:extLst>
          </p:cNvPr>
          <p:cNvSpPr>
            <a:spLocks noGrp="1" noChangeArrowheads="1"/>
          </p:cNvSpPr>
          <p:nvPr>
            <p:ph type="dt" sz="half" idx="10"/>
          </p:nvPr>
        </p:nvSpPr>
        <p:spPr>
          <a:ln/>
        </p:spPr>
        <p:txBody>
          <a:bodyPr/>
          <a:lstStyle>
            <a:lvl1pPr>
              <a:defRPr/>
            </a:lvl1pPr>
          </a:lstStyle>
          <a:p>
            <a:pPr>
              <a:defRPr/>
            </a:pPr>
            <a:fld id="{334AD918-F561-43A4-BFB6-3A2CA00A35E4}" type="datetime2">
              <a:rPr lang="zh-CN" altLang="en-US" smtClean="0"/>
              <a:t>2020年10月4日</a:t>
            </a:fld>
            <a:endParaRPr lang="en-US" altLang="zh-CN"/>
          </a:p>
        </p:txBody>
      </p:sp>
      <p:sp>
        <p:nvSpPr>
          <p:cNvPr id="5" name="Rectangle 5">
            <a:extLst>
              <a:ext uri="{FF2B5EF4-FFF2-40B4-BE49-F238E27FC236}">
                <a16:creationId xmlns:a16="http://schemas.microsoft.com/office/drawing/2014/main" id="{A8BE3CF9-3798-0E40-B10B-4DC61A02B796}"/>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6" name="Rectangle 6">
            <a:extLst>
              <a:ext uri="{FF2B5EF4-FFF2-40B4-BE49-F238E27FC236}">
                <a16:creationId xmlns:a16="http://schemas.microsoft.com/office/drawing/2014/main" id="{3B2AB3FE-74EC-CD40-9692-DF55C54C4EAC}"/>
              </a:ext>
            </a:extLst>
          </p:cNvPr>
          <p:cNvSpPr>
            <a:spLocks noGrp="1" noChangeArrowheads="1"/>
          </p:cNvSpPr>
          <p:nvPr>
            <p:ph type="sldNum" sz="quarter" idx="12"/>
          </p:nvPr>
        </p:nvSpPr>
        <p:spPr>
          <a:ln/>
        </p:spPr>
        <p:txBody>
          <a:bodyPr/>
          <a:lstStyle>
            <a:lvl1pPr>
              <a:defRPr/>
            </a:lvl1pPr>
          </a:lstStyle>
          <a:p>
            <a:pPr>
              <a:defRPr/>
            </a:pPr>
            <a:fld id="{B2841180-8B14-F143-BD88-7803B656C4A2}" type="slidenum">
              <a:rPr lang="en-US" altLang="zh-CN"/>
              <a:pPr>
                <a:defRPr/>
              </a:pPr>
              <a:t>‹#›</a:t>
            </a:fld>
            <a:endParaRPr lang="en-US" altLang="zh-CN"/>
          </a:p>
        </p:txBody>
      </p:sp>
    </p:spTree>
    <p:extLst>
      <p:ext uri="{BB962C8B-B14F-4D97-AF65-F5344CB8AC3E}">
        <p14:creationId xmlns:p14="http://schemas.microsoft.com/office/powerpoint/2010/main" val="12154027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4">
            <a:extLst>
              <a:ext uri="{FF2B5EF4-FFF2-40B4-BE49-F238E27FC236}">
                <a16:creationId xmlns:a16="http://schemas.microsoft.com/office/drawing/2014/main" id="{6612FFE8-1DFD-4D4A-B97D-014ACFFE6D34}"/>
              </a:ext>
            </a:extLst>
          </p:cNvPr>
          <p:cNvSpPr>
            <a:spLocks noGrp="1" noChangeArrowheads="1"/>
          </p:cNvSpPr>
          <p:nvPr>
            <p:ph type="dt" sz="half" idx="10"/>
          </p:nvPr>
        </p:nvSpPr>
        <p:spPr>
          <a:ln/>
        </p:spPr>
        <p:txBody>
          <a:bodyPr/>
          <a:lstStyle>
            <a:lvl1pPr>
              <a:defRPr/>
            </a:lvl1pPr>
          </a:lstStyle>
          <a:p>
            <a:pPr>
              <a:defRPr/>
            </a:pPr>
            <a:fld id="{643E3D81-C42F-497E-AD8B-31C4F195C842}" type="datetime2">
              <a:rPr lang="zh-CN" altLang="en-US" smtClean="0"/>
              <a:t>2020年10月4日</a:t>
            </a:fld>
            <a:endParaRPr lang="en-US" altLang="zh-CN"/>
          </a:p>
        </p:txBody>
      </p:sp>
      <p:sp>
        <p:nvSpPr>
          <p:cNvPr id="6" name="Rectangle 5">
            <a:extLst>
              <a:ext uri="{FF2B5EF4-FFF2-40B4-BE49-F238E27FC236}">
                <a16:creationId xmlns:a16="http://schemas.microsoft.com/office/drawing/2014/main" id="{354DBDBA-5D0A-9F48-AE28-F443B1D2F97D}"/>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7" name="Rectangle 6">
            <a:extLst>
              <a:ext uri="{FF2B5EF4-FFF2-40B4-BE49-F238E27FC236}">
                <a16:creationId xmlns:a16="http://schemas.microsoft.com/office/drawing/2014/main" id="{09BB1730-8249-A84C-A387-ABF1B3FC1021}"/>
              </a:ext>
            </a:extLst>
          </p:cNvPr>
          <p:cNvSpPr>
            <a:spLocks noGrp="1" noChangeArrowheads="1"/>
          </p:cNvSpPr>
          <p:nvPr>
            <p:ph type="sldNum" sz="quarter" idx="12"/>
          </p:nvPr>
        </p:nvSpPr>
        <p:spPr>
          <a:ln/>
        </p:spPr>
        <p:txBody>
          <a:bodyPr/>
          <a:lstStyle>
            <a:lvl1pPr>
              <a:defRPr/>
            </a:lvl1pPr>
          </a:lstStyle>
          <a:p>
            <a:pPr>
              <a:defRPr/>
            </a:pPr>
            <a:fld id="{B32EC997-AD1A-2242-9864-1573C139E07A}" type="slidenum">
              <a:rPr lang="en-US" altLang="zh-CN"/>
              <a:pPr>
                <a:defRPr/>
              </a:pPr>
              <a:t>‹#›</a:t>
            </a:fld>
            <a:endParaRPr lang="en-US" altLang="zh-CN"/>
          </a:p>
        </p:txBody>
      </p:sp>
    </p:spTree>
    <p:extLst>
      <p:ext uri="{BB962C8B-B14F-4D97-AF65-F5344CB8AC3E}">
        <p14:creationId xmlns:p14="http://schemas.microsoft.com/office/powerpoint/2010/main" val="28613101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6"/>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7" y="2174876"/>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4">
            <a:extLst>
              <a:ext uri="{FF2B5EF4-FFF2-40B4-BE49-F238E27FC236}">
                <a16:creationId xmlns:a16="http://schemas.microsoft.com/office/drawing/2014/main" id="{B4327295-18FB-8F40-83E3-70C18B9602D1}"/>
              </a:ext>
            </a:extLst>
          </p:cNvPr>
          <p:cNvSpPr>
            <a:spLocks noGrp="1" noChangeArrowheads="1"/>
          </p:cNvSpPr>
          <p:nvPr>
            <p:ph type="dt" sz="half" idx="10"/>
          </p:nvPr>
        </p:nvSpPr>
        <p:spPr>
          <a:ln/>
        </p:spPr>
        <p:txBody>
          <a:bodyPr/>
          <a:lstStyle>
            <a:lvl1pPr>
              <a:defRPr/>
            </a:lvl1pPr>
          </a:lstStyle>
          <a:p>
            <a:pPr>
              <a:defRPr/>
            </a:pPr>
            <a:fld id="{184E7FD7-63FB-4E95-8BE0-78FC8C67D8FC}" type="datetime2">
              <a:rPr lang="zh-CN" altLang="en-US" smtClean="0"/>
              <a:t>2020年10月4日</a:t>
            </a:fld>
            <a:endParaRPr lang="en-US" altLang="zh-CN"/>
          </a:p>
        </p:txBody>
      </p:sp>
      <p:sp>
        <p:nvSpPr>
          <p:cNvPr id="8" name="Rectangle 5">
            <a:extLst>
              <a:ext uri="{FF2B5EF4-FFF2-40B4-BE49-F238E27FC236}">
                <a16:creationId xmlns:a16="http://schemas.microsoft.com/office/drawing/2014/main" id="{8F77B2E7-F24A-1840-9141-C57854771A30}"/>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9" name="Rectangle 6">
            <a:extLst>
              <a:ext uri="{FF2B5EF4-FFF2-40B4-BE49-F238E27FC236}">
                <a16:creationId xmlns:a16="http://schemas.microsoft.com/office/drawing/2014/main" id="{A411AA1E-F298-B34B-AD41-D99BCC95437D}"/>
              </a:ext>
            </a:extLst>
          </p:cNvPr>
          <p:cNvSpPr>
            <a:spLocks noGrp="1" noChangeArrowheads="1"/>
          </p:cNvSpPr>
          <p:nvPr>
            <p:ph type="sldNum" sz="quarter" idx="12"/>
          </p:nvPr>
        </p:nvSpPr>
        <p:spPr>
          <a:ln/>
        </p:spPr>
        <p:txBody>
          <a:bodyPr/>
          <a:lstStyle>
            <a:lvl1pPr>
              <a:defRPr/>
            </a:lvl1pPr>
          </a:lstStyle>
          <a:p>
            <a:pPr>
              <a:defRPr/>
            </a:pPr>
            <a:fld id="{2C6140CF-1F25-0D4D-9CE8-0B467F193813}" type="slidenum">
              <a:rPr lang="en-US" altLang="zh-CN"/>
              <a:pPr>
                <a:defRPr/>
              </a:pPr>
              <a:t>‹#›</a:t>
            </a:fld>
            <a:endParaRPr lang="en-US" altLang="zh-CN"/>
          </a:p>
        </p:txBody>
      </p:sp>
    </p:spTree>
    <p:extLst>
      <p:ext uri="{BB962C8B-B14F-4D97-AF65-F5344CB8AC3E}">
        <p14:creationId xmlns:p14="http://schemas.microsoft.com/office/powerpoint/2010/main" val="35125839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4">
            <a:extLst>
              <a:ext uri="{FF2B5EF4-FFF2-40B4-BE49-F238E27FC236}">
                <a16:creationId xmlns:a16="http://schemas.microsoft.com/office/drawing/2014/main" id="{DB008BC8-4708-0248-BEF2-07F78ACB96A7}"/>
              </a:ext>
            </a:extLst>
          </p:cNvPr>
          <p:cNvSpPr>
            <a:spLocks noGrp="1" noChangeArrowheads="1"/>
          </p:cNvSpPr>
          <p:nvPr>
            <p:ph type="dt" sz="half" idx="10"/>
          </p:nvPr>
        </p:nvSpPr>
        <p:spPr>
          <a:ln/>
        </p:spPr>
        <p:txBody>
          <a:bodyPr/>
          <a:lstStyle>
            <a:lvl1pPr>
              <a:defRPr/>
            </a:lvl1pPr>
          </a:lstStyle>
          <a:p>
            <a:pPr>
              <a:defRPr/>
            </a:pPr>
            <a:fld id="{EF27A028-5335-4932-AB65-F32EE42D2585}" type="datetime2">
              <a:rPr lang="zh-CN" altLang="en-US" smtClean="0"/>
              <a:t>2020年10月4日</a:t>
            </a:fld>
            <a:endParaRPr lang="en-US" altLang="zh-CN"/>
          </a:p>
        </p:txBody>
      </p:sp>
      <p:sp>
        <p:nvSpPr>
          <p:cNvPr id="4" name="Rectangle 5">
            <a:extLst>
              <a:ext uri="{FF2B5EF4-FFF2-40B4-BE49-F238E27FC236}">
                <a16:creationId xmlns:a16="http://schemas.microsoft.com/office/drawing/2014/main" id="{BD37F389-AD3A-1D4E-9F3C-2C453C49CB3B}"/>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5" name="Rectangle 6">
            <a:extLst>
              <a:ext uri="{FF2B5EF4-FFF2-40B4-BE49-F238E27FC236}">
                <a16:creationId xmlns:a16="http://schemas.microsoft.com/office/drawing/2014/main" id="{91A24ECA-E468-454C-A774-8EC05D8137FD}"/>
              </a:ext>
            </a:extLst>
          </p:cNvPr>
          <p:cNvSpPr>
            <a:spLocks noGrp="1" noChangeArrowheads="1"/>
          </p:cNvSpPr>
          <p:nvPr>
            <p:ph type="sldNum" sz="quarter" idx="12"/>
          </p:nvPr>
        </p:nvSpPr>
        <p:spPr>
          <a:ln/>
        </p:spPr>
        <p:txBody>
          <a:bodyPr/>
          <a:lstStyle>
            <a:lvl1pPr>
              <a:defRPr/>
            </a:lvl1pPr>
          </a:lstStyle>
          <a:p>
            <a:pPr>
              <a:defRPr/>
            </a:pPr>
            <a:fld id="{A8ED08BB-2C81-0A41-94A1-1B44B74A22A1}" type="slidenum">
              <a:rPr lang="en-US" altLang="zh-CN"/>
              <a:pPr>
                <a:defRPr/>
              </a:pPr>
              <a:t>‹#›</a:t>
            </a:fld>
            <a:endParaRPr lang="en-US" altLang="zh-CN"/>
          </a:p>
        </p:txBody>
      </p:sp>
    </p:spTree>
    <p:extLst>
      <p:ext uri="{BB962C8B-B14F-4D97-AF65-F5344CB8AC3E}">
        <p14:creationId xmlns:p14="http://schemas.microsoft.com/office/powerpoint/2010/main" val="2442593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Rectangle 4">
            <a:extLst>
              <a:ext uri="{FF2B5EF4-FFF2-40B4-BE49-F238E27FC236}">
                <a16:creationId xmlns:a16="http://schemas.microsoft.com/office/drawing/2014/main" id="{E1321698-A89A-AF49-A5AE-343A5920A1CC}"/>
              </a:ext>
            </a:extLst>
          </p:cNvPr>
          <p:cNvSpPr>
            <a:spLocks noGrp="1" noChangeArrowheads="1"/>
          </p:cNvSpPr>
          <p:nvPr>
            <p:ph type="dt" sz="half" idx="10"/>
          </p:nvPr>
        </p:nvSpPr>
        <p:spPr>
          <a:ln/>
        </p:spPr>
        <p:txBody>
          <a:bodyPr/>
          <a:lstStyle>
            <a:lvl1pPr>
              <a:defRPr/>
            </a:lvl1pPr>
          </a:lstStyle>
          <a:p>
            <a:pPr>
              <a:defRPr/>
            </a:pPr>
            <a:fld id="{41A056C4-2119-44D7-8C4B-F9639D08F41E}" type="datetime2">
              <a:rPr lang="zh-CN" altLang="en-US" smtClean="0"/>
              <a:t>2020年10月4日</a:t>
            </a:fld>
            <a:endParaRPr lang="zh-CN" altLang="zh-CN"/>
          </a:p>
        </p:txBody>
      </p:sp>
    </p:spTree>
    <p:extLst>
      <p:ext uri="{BB962C8B-B14F-4D97-AF65-F5344CB8AC3E}">
        <p14:creationId xmlns:p14="http://schemas.microsoft.com/office/powerpoint/2010/main" val="42506779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879093D-7026-5944-97E4-73670BD27437}"/>
              </a:ext>
            </a:extLst>
          </p:cNvPr>
          <p:cNvSpPr>
            <a:spLocks noGrp="1" noChangeArrowheads="1"/>
          </p:cNvSpPr>
          <p:nvPr>
            <p:ph type="dt" sz="half" idx="10"/>
          </p:nvPr>
        </p:nvSpPr>
        <p:spPr>
          <a:ln/>
        </p:spPr>
        <p:txBody>
          <a:bodyPr/>
          <a:lstStyle>
            <a:lvl1pPr>
              <a:defRPr/>
            </a:lvl1pPr>
          </a:lstStyle>
          <a:p>
            <a:pPr>
              <a:defRPr/>
            </a:pPr>
            <a:fld id="{54686701-3AA2-4C08-94C6-8F8AE7F69A77}" type="datetime2">
              <a:rPr lang="zh-CN" altLang="en-US" smtClean="0"/>
              <a:t>2020年10月4日</a:t>
            </a:fld>
            <a:endParaRPr lang="en-US" altLang="zh-CN"/>
          </a:p>
        </p:txBody>
      </p:sp>
      <p:sp>
        <p:nvSpPr>
          <p:cNvPr id="3" name="Rectangle 5">
            <a:extLst>
              <a:ext uri="{FF2B5EF4-FFF2-40B4-BE49-F238E27FC236}">
                <a16:creationId xmlns:a16="http://schemas.microsoft.com/office/drawing/2014/main" id="{C09774AF-3F27-BC44-AE78-E6453555D874}"/>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4" name="Rectangle 6">
            <a:extLst>
              <a:ext uri="{FF2B5EF4-FFF2-40B4-BE49-F238E27FC236}">
                <a16:creationId xmlns:a16="http://schemas.microsoft.com/office/drawing/2014/main" id="{ADA02A21-2390-054F-A856-174554EC6F00}"/>
              </a:ext>
            </a:extLst>
          </p:cNvPr>
          <p:cNvSpPr>
            <a:spLocks noGrp="1" noChangeArrowheads="1"/>
          </p:cNvSpPr>
          <p:nvPr>
            <p:ph type="sldNum" sz="quarter" idx="12"/>
          </p:nvPr>
        </p:nvSpPr>
        <p:spPr>
          <a:ln/>
        </p:spPr>
        <p:txBody>
          <a:bodyPr/>
          <a:lstStyle>
            <a:lvl1pPr>
              <a:defRPr/>
            </a:lvl1pPr>
          </a:lstStyle>
          <a:p>
            <a:pPr>
              <a:defRPr/>
            </a:pPr>
            <a:fld id="{0C20824E-7AFE-F04B-A603-01C7D93895EA}" type="slidenum">
              <a:rPr lang="en-US" altLang="zh-CN"/>
              <a:pPr>
                <a:defRPr/>
              </a:pPr>
              <a:t>‹#›</a:t>
            </a:fld>
            <a:endParaRPr lang="en-US" altLang="zh-CN"/>
          </a:p>
        </p:txBody>
      </p:sp>
    </p:spTree>
    <p:extLst>
      <p:ext uri="{BB962C8B-B14F-4D97-AF65-F5344CB8AC3E}">
        <p14:creationId xmlns:p14="http://schemas.microsoft.com/office/powerpoint/2010/main" val="33884551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73049"/>
            <a:ext cx="3008313" cy="1162051"/>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457203" y="1435102"/>
            <a:ext cx="3008313" cy="46910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
        <p:nvSpPr>
          <p:cNvPr id="5" name="Rectangle 4">
            <a:extLst>
              <a:ext uri="{FF2B5EF4-FFF2-40B4-BE49-F238E27FC236}">
                <a16:creationId xmlns:a16="http://schemas.microsoft.com/office/drawing/2014/main" id="{764803DD-341D-7540-9722-7154309997EA}"/>
              </a:ext>
            </a:extLst>
          </p:cNvPr>
          <p:cNvSpPr>
            <a:spLocks noGrp="1" noChangeArrowheads="1"/>
          </p:cNvSpPr>
          <p:nvPr>
            <p:ph type="dt" sz="half" idx="10"/>
          </p:nvPr>
        </p:nvSpPr>
        <p:spPr>
          <a:ln/>
        </p:spPr>
        <p:txBody>
          <a:bodyPr/>
          <a:lstStyle>
            <a:lvl1pPr>
              <a:defRPr/>
            </a:lvl1pPr>
          </a:lstStyle>
          <a:p>
            <a:pPr>
              <a:defRPr/>
            </a:pPr>
            <a:fld id="{C3330BEF-DBE6-487D-9D37-0FFE90B92F00}" type="datetime2">
              <a:rPr lang="zh-CN" altLang="en-US" smtClean="0"/>
              <a:t>2020年10月4日</a:t>
            </a:fld>
            <a:endParaRPr lang="en-US" altLang="zh-CN"/>
          </a:p>
        </p:txBody>
      </p:sp>
      <p:sp>
        <p:nvSpPr>
          <p:cNvPr id="6" name="Rectangle 5">
            <a:extLst>
              <a:ext uri="{FF2B5EF4-FFF2-40B4-BE49-F238E27FC236}">
                <a16:creationId xmlns:a16="http://schemas.microsoft.com/office/drawing/2014/main" id="{AF16D09E-93C5-9D42-BB7F-56BBF9DD0DB2}"/>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7" name="Rectangle 6">
            <a:extLst>
              <a:ext uri="{FF2B5EF4-FFF2-40B4-BE49-F238E27FC236}">
                <a16:creationId xmlns:a16="http://schemas.microsoft.com/office/drawing/2014/main" id="{F2D4B28D-5A81-844C-BE67-CE9F9FF2EBFA}"/>
              </a:ext>
            </a:extLst>
          </p:cNvPr>
          <p:cNvSpPr>
            <a:spLocks noGrp="1" noChangeArrowheads="1"/>
          </p:cNvSpPr>
          <p:nvPr>
            <p:ph type="sldNum" sz="quarter" idx="12"/>
          </p:nvPr>
        </p:nvSpPr>
        <p:spPr>
          <a:ln/>
        </p:spPr>
        <p:txBody>
          <a:bodyPr/>
          <a:lstStyle>
            <a:lvl1pPr>
              <a:defRPr/>
            </a:lvl1pPr>
          </a:lstStyle>
          <a:p>
            <a:pPr>
              <a:defRPr/>
            </a:pPr>
            <a:fld id="{5BE2A901-66FC-0647-83E8-75F292D4937F}" type="slidenum">
              <a:rPr lang="en-US" altLang="zh-CN"/>
              <a:pPr>
                <a:defRPr/>
              </a:pPr>
              <a:t>‹#›</a:t>
            </a:fld>
            <a:endParaRPr lang="en-US" altLang="zh-CN"/>
          </a:p>
        </p:txBody>
      </p:sp>
    </p:spTree>
    <p:extLst>
      <p:ext uri="{BB962C8B-B14F-4D97-AF65-F5344CB8AC3E}">
        <p14:creationId xmlns:p14="http://schemas.microsoft.com/office/powerpoint/2010/main" val="3603206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6"/>
            <a:ext cx="5486400" cy="4114800"/>
          </a:xfrm>
        </p:spPr>
        <p:txBody>
          <a:bodyPr/>
          <a:lstStyle>
            <a:lvl1pPr marL="0" indent="0">
              <a:buNone/>
              <a:defRPr sz="3200"/>
            </a:lvl1pPr>
            <a:lvl2pPr marL="457181" indent="0">
              <a:buNone/>
              <a:defRPr sz="2800"/>
            </a:lvl2pPr>
            <a:lvl3pPr marL="914361" indent="0">
              <a:buNone/>
              <a:defRPr sz="2400"/>
            </a:lvl3pPr>
            <a:lvl4pPr marL="1371542" indent="0">
              <a:buNone/>
              <a:defRPr sz="2000"/>
            </a:lvl4pPr>
            <a:lvl5pPr marL="1828722" indent="0">
              <a:buNone/>
              <a:defRPr sz="2000"/>
            </a:lvl5pPr>
            <a:lvl6pPr marL="2285903" indent="0">
              <a:buNone/>
              <a:defRPr sz="2000"/>
            </a:lvl6pPr>
            <a:lvl7pPr marL="2743085" indent="0">
              <a:buNone/>
              <a:defRPr sz="2000"/>
            </a:lvl7pPr>
            <a:lvl8pPr marL="3200264" indent="0">
              <a:buNone/>
              <a:defRPr sz="2000"/>
            </a:lvl8pPr>
            <a:lvl9pPr marL="3657445"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
        <p:nvSpPr>
          <p:cNvPr id="5" name="Rectangle 4">
            <a:extLst>
              <a:ext uri="{FF2B5EF4-FFF2-40B4-BE49-F238E27FC236}">
                <a16:creationId xmlns:a16="http://schemas.microsoft.com/office/drawing/2014/main" id="{0F6D9556-7930-624E-ACC1-A0636F58B857}"/>
              </a:ext>
            </a:extLst>
          </p:cNvPr>
          <p:cNvSpPr>
            <a:spLocks noGrp="1" noChangeArrowheads="1"/>
          </p:cNvSpPr>
          <p:nvPr>
            <p:ph type="dt" sz="half" idx="10"/>
          </p:nvPr>
        </p:nvSpPr>
        <p:spPr>
          <a:ln/>
        </p:spPr>
        <p:txBody>
          <a:bodyPr/>
          <a:lstStyle>
            <a:lvl1pPr>
              <a:defRPr/>
            </a:lvl1pPr>
          </a:lstStyle>
          <a:p>
            <a:pPr>
              <a:defRPr/>
            </a:pPr>
            <a:fld id="{146E3523-65B4-49C6-88BB-FD58CA133EED}" type="datetime2">
              <a:rPr lang="zh-CN" altLang="en-US" smtClean="0"/>
              <a:t>2020年10月4日</a:t>
            </a:fld>
            <a:endParaRPr lang="en-US" altLang="zh-CN"/>
          </a:p>
        </p:txBody>
      </p:sp>
      <p:sp>
        <p:nvSpPr>
          <p:cNvPr id="6" name="Rectangle 5">
            <a:extLst>
              <a:ext uri="{FF2B5EF4-FFF2-40B4-BE49-F238E27FC236}">
                <a16:creationId xmlns:a16="http://schemas.microsoft.com/office/drawing/2014/main" id="{3F109EA8-B342-9C41-AABB-327B144CD111}"/>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7" name="Rectangle 6">
            <a:extLst>
              <a:ext uri="{FF2B5EF4-FFF2-40B4-BE49-F238E27FC236}">
                <a16:creationId xmlns:a16="http://schemas.microsoft.com/office/drawing/2014/main" id="{65803C46-6143-4843-A057-2542DA89DE71}"/>
              </a:ext>
            </a:extLst>
          </p:cNvPr>
          <p:cNvSpPr>
            <a:spLocks noGrp="1" noChangeArrowheads="1"/>
          </p:cNvSpPr>
          <p:nvPr>
            <p:ph type="sldNum" sz="quarter" idx="12"/>
          </p:nvPr>
        </p:nvSpPr>
        <p:spPr>
          <a:ln/>
        </p:spPr>
        <p:txBody>
          <a:bodyPr/>
          <a:lstStyle>
            <a:lvl1pPr>
              <a:defRPr/>
            </a:lvl1pPr>
          </a:lstStyle>
          <a:p>
            <a:pPr>
              <a:defRPr/>
            </a:pPr>
            <a:fld id="{A968CA20-7364-394C-909E-4EA819342720}" type="slidenum">
              <a:rPr lang="en-US" altLang="zh-CN"/>
              <a:pPr>
                <a:defRPr/>
              </a:pPr>
              <a:t>‹#›</a:t>
            </a:fld>
            <a:endParaRPr lang="en-US" altLang="zh-CN"/>
          </a:p>
        </p:txBody>
      </p:sp>
    </p:spTree>
    <p:extLst>
      <p:ext uri="{BB962C8B-B14F-4D97-AF65-F5344CB8AC3E}">
        <p14:creationId xmlns:p14="http://schemas.microsoft.com/office/powerpoint/2010/main" val="39963261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a:extLst>
              <a:ext uri="{FF2B5EF4-FFF2-40B4-BE49-F238E27FC236}">
                <a16:creationId xmlns:a16="http://schemas.microsoft.com/office/drawing/2014/main" id="{0E8354AD-C746-D545-B295-7D0711059450}"/>
              </a:ext>
            </a:extLst>
          </p:cNvPr>
          <p:cNvSpPr>
            <a:spLocks noGrp="1" noChangeArrowheads="1"/>
          </p:cNvSpPr>
          <p:nvPr>
            <p:ph type="dt" sz="half" idx="10"/>
          </p:nvPr>
        </p:nvSpPr>
        <p:spPr>
          <a:ln/>
        </p:spPr>
        <p:txBody>
          <a:bodyPr/>
          <a:lstStyle>
            <a:lvl1pPr>
              <a:defRPr/>
            </a:lvl1pPr>
          </a:lstStyle>
          <a:p>
            <a:pPr>
              <a:defRPr/>
            </a:pPr>
            <a:fld id="{E03111CE-BB34-4A13-9D04-1AFF5D480758}" type="datetime2">
              <a:rPr lang="zh-CN" altLang="en-US" smtClean="0"/>
              <a:t>2020年10月4日</a:t>
            </a:fld>
            <a:endParaRPr lang="en-US" altLang="zh-CN"/>
          </a:p>
        </p:txBody>
      </p:sp>
      <p:sp>
        <p:nvSpPr>
          <p:cNvPr id="5" name="Rectangle 5">
            <a:extLst>
              <a:ext uri="{FF2B5EF4-FFF2-40B4-BE49-F238E27FC236}">
                <a16:creationId xmlns:a16="http://schemas.microsoft.com/office/drawing/2014/main" id="{DE054DDF-AFF7-AD46-9E63-A05974DE51FE}"/>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6" name="Rectangle 6">
            <a:extLst>
              <a:ext uri="{FF2B5EF4-FFF2-40B4-BE49-F238E27FC236}">
                <a16:creationId xmlns:a16="http://schemas.microsoft.com/office/drawing/2014/main" id="{7F04FE95-BE57-5147-858A-1C209BDA78DB}"/>
              </a:ext>
            </a:extLst>
          </p:cNvPr>
          <p:cNvSpPr>
            <a:spLocks noGrp="1" noChangeArrowheads="1"/>
          </p:cNvSpPr>
          <p:nvPr>
            <p:ph type="sldNum" sz="quarter" idx="12"/>
          </p:nvPr>
        </p:nvSpPr>
        <p:spPr>
          <a:ln/>
        </p:spPr>
        <p:txBody>
          <a:bodyPr/>
          <a:lstStyle>
            <a:lvl1pPr>
              <a:defRPr/>
            </a:lvl1pPr>
          </a:lstStyle>
          <a:p>
            <a:pPr>
              <a:defRPr/>
            </a:pPr>
            <a:fld id="{A1F229EE-BF6E-634B-9D98-867FE30D97B8}" type="slidenum">
              <a:rPr lang="en-US" altLang="zh-CN"/>
              <a:pPr>
                <a:defRPr/>
              </a:pPr>
              <a:t>‹#›</a:t>
            </a:fld>
            <a:endParaRPr lang="en-US" altLang="zh-CN"/>
          </a:p>
        </p:txBody>
      </p:sp>
    </p:spTree>
    <p:extLst>
      <p:ext uri="{BB962C8B-B14F-4D97-AF65-F5344CB8AC3E}">
        <p14:creationId xmlns:p14="http://schemas.microsoft.com/office/powerpoint/2010/main" val="1063667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1" y="274640"/>
            <a:ext cx="6019800" cy="5851525"/>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4">
            <a:extLst>
              <a:ext uri="{FF2B5EF4-FFF2-40B4-BE49-F238E27FC236}">
                <a16:creationId xmlns:a16="http://schemas.microsoft.com/office/drawing/2014/main" id="{E6B7A08B-DE18-3642-A152-144D5EF63B8D}"/>
              </a:ext>
            </a:extLst>
          </p:cNvPr>
          <p:cNvSpPr>
            <a:spLocks noGrp="1" noChangeArrowheads="1"/>
          </p:cNvSpPr>
          <p:nvPr>
            <p:ph type="dt" sz="half" idx="10"/>
          </p:nvPr>
        </p:nvSpPr>
        <p:spPr>
          <a:ln/>
        </p:spPr>
        <p:txBody>
          <a:bodyPr/>
          <a:lstStyle>
            <a:lvl1pPr>
              <a:defRPr/>
            </a:lvl1pPr>
          </a:lstStyle>
          <a:p>
            <a:pPr>
              <a:defRPr/>
            </a:pPr>
            <a:fld id="{D0E0C729-9C2B-426F-97A1-72394FCCB5CF}" type="datetime2">
              <a:rPr lang="zh-CN" altLang="en-US" smtClean="0"/>
              <a:t>2020年10月4日</a:t>
            </a:fld>
            <a:endParaRPr lang="en-US" altLang="zh-CN"/>
          </a:p>
        </p:txBody>
      </p:sp>
      <p:sp>
        <p:nvSpPr>
          <p:cNvPr id="5" name="Rectangle 5">
            <a:extLst>
              <a:ext uri="{FF2B5EF4-FFF2-40B4-BE49-F238E27FC236}">
                <a16:creationId xmlns:a16="http://schemas.microsoft.com/office/drawing/2014/main" id="{ED08967B-A127-7C42-BB5A-08EE58DC8D06}"/>
              </a:ext>
            </a:extLst>
          </p:cNvPr>
          <p:cNvSpPr>
            <a:spLocks noGrp="1" noChangeArrowheads="1"/>
          </p:cNvSpPr>
          <p:nvPr>
            <p:ph type="ftr" sz="quarter" idx="11"/>
          </p:nvPr>
        </p:nvSpPr>
        <p:spPr>
          <a:ln/>
        </p:spPr>
        <p:txBody>
          <a:bodyPr/>
          <a:lstStyle>
            <a:lvl1pPr>
              <a:defRPr/>
            </a:lvl1pPr>
          </a:lstStyle>
          <a:p>
            <a:pPr>
              <a:defRPr/>
            </a:pPr>
            <a:r>
              <a:rPr lang="en-US" altLang="zh-CN"/>
              <a:t>‹#3›</a:t>
            </a:r>
          </a:p>
        </p:txBody>
      </p:sp>
      <p:sp>
        <p:nvSpPr>
          <p:cNvPr id="6" name="Rectangle 6">
            <a:extLst>
              <a:ext uri="{FF2B5EF4-FFF2-40B4-BE49-F238E27FC236}">
                <a16:creationId xmlns:a16="http://schemas.microsoft.com/office/drawing/2014/main" id="{96BEEEB5-2887-9D4A-8E18-E0AF1FB07ADC}"/>
              </a:ext>
            </a:extLst>
          </p:cNvPr>
          <p:cNvSpPr>
            <a:spLocks noGrp="1" noChangeArrowheads="1"/>
          </p:cNvSpPr>
          <p:nvPr>
            <p:ph type="sldNum" sz="quarter" idx="12"/>
          </p:nvPr>
        </p:nvSpPr>
        <p:spPr>
          <a:ln/>
        </p:spPr>
        <p:txBody>
          <a:bodyPr/>
          <a:lstStyle>
            <a:lvl1pPr>
              <a:defRPr/>
            </a:lvl1pPr>
          </a:lstStyle>
          <a:p>
            <a:pPr>
              <a:defRPr/>
            </a:pPr>
            <a:fld id="{CF3A3902-0603-8345-9FE4-06A81657F889}" type="slidenum">
              <a:rPr lang="en-US" altLang="zh-CN"/>
              <a:pPr>
                <a:defRPr/>
              </a:pPr>
              <a:t>‹#›</a:t>
            </a:fld>
            <a:endParaRPr lang="en-US" altLang="zh-CN"/>
          </a:p>
        </p:txBody>
      </p:sp>
    </p:spTree>
    <p:extLst>
      <p:ext uri="{BB962C8B-B14F-4D97-AF65-F5344CB8AC3E}">
        <p14:creationId xmlns:p14="http://schemas.microsoft.com/office/powerpoint/2010/main" val="16542886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1" y="2130425"/>
            <a:ext cx="7772400" cy="1470027"/>
          </a:xfrm>
        </p:spPr>
        <p:txBody>
          <a:bodyPr/>
          <a:lstStyle/>
          <a:p>
            <a:r>
              <a:rPr lang="zh-CN" altLang="en-US"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181" indent="0" algn="ctr">
              <a:buNone/>
              <a:defRPr/>
            </a:lvl2pPr>
            <a:lvl3pPr marL="914361" indent="0" algn="ctr">
              <a:buNone/>
              <a:defRPr/>
            </a:lvl3pPr>
            <a:lvl4pPr marL="1371542" indent="0" algn="ctr">
              <a:buNone/>
              <a:defRPr/>
            </a:lvl4pPr>
            <a:lvl5pPr marL="1828722" indent="0" algn="ctr">
              <a:buNone/>
              <a:defRPr/>
            </a:lvl5pPr>
            <a:lvl6pPr marL="2285903" indent="0" algn="ctr">
              <a:buNone/>
              <a:defRPr/>
            </a:lvl6pPr>
            <a:lvl7pPr marL="2743085" indent="0" algn="ctr">
              <a:buNone/>
              <a:defRPr/>
            </a:lvl7pPr>
            <a:lvl8pPr marL="3200264" indent="0" algn="ctr">
              <a:buNone/>
              <a:defRPr/>
            </a:lvl8pPr>
            <a:lvl9pPr marL="3657445" indent="0" algn="ctr">
              <a:buNone/>
              <a:defRPr/>
            </a:lvl9pPr>
          </a:lstStyle>
          <a:p>
            <a:r>
              <a:rPr lang="zh-CN" altLang="en-US" noProof="1"/>
              <a:t>单击此处编辑母版副标题样式</a:t>
            </a:r>
          </a:p>
        </p:txBody>
      </p:sp>
    </p:spTree>
    <p:extLst>
      <p:ext uri="{BB962C8B-B14F-4D97-AF65-F5344CB8AC3E}">
        <p14:creationId xmlns:p14="http://schemas.microsoft.com/office/powerpoint/2010/main" val="8278027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33188167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181" indent="0">
              <a:buNone/>
              <a:defRPr sz="1800"/>
            </a:lvl2pPr>
            <a:lvl3pPr marL="914361" indent="0">
              <a:buNone/>
              <a:defRPr sz="1600"/>
            </a:lvl3pPr>
            <a:lvl4pPr marL="1371542" indent="0">
              <a:buNone/>
              <a:defRPr sz="1400"/>
            </a:lvl4pPr>
            <a:lvl5pPr marL="1828722" indent="0">
              <a:buNone/>
              <a:defRPr sz="1400"/>
            </a:lvl5pPr>
            <a:lvl6pPr marL="2285903" indent="0">
              <a:buNone/>
              <a:defRPr sz="1400"/>
            </a:lvl6pPr>
            <a:lvl7pPr marL="2743085" indent="0">
              <a:buNone/>
              <a:defRPr sz="1400"/>
            </a:lvl7pPr>
            <a:lvl8pPr marL="3200264" indent="0">
              <a:buNone/>
              <a:defRPr sz="1400"/>
            </a:lvl8pPr>
            <a:lvl9pPr marL="3657445" indent="0">
              <a:buNone/>
              <a:defRPr sz="1400"/>
            </a:lvl9pPr>
          </a:lstStyle>
          <a:p>
            <a:pPr lvl="0"/>
            <a:r>
              <a:rPr lang="zh-CN" altLang="en-US" noProof="1"/>
              <a:t>单击此处编辑母版文本样式</a:t>
            </a:r>
          </a:p>
        </p:txBody>
      </p:sp>
    </p:spTree>
    <p:extLst>
      <p:ext uri="{BB962C8B-B14F-4D97-AF65-F5344CB8AC3E}">
        <p14:creationId xmlns:p14="http://schemas.microsoft.com/office/powerpoint/2010/main" val="18264309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40512677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6"/>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7" y="2174876"/>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2203047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181" indent="0">
              <a:buNone/>
              <a:defRPr sz="1800"/>
            </a:lvl2pPr>
            <a:lvl3pPr marL="914361" indent="0">
              <a:buNone/>
              <a:defRPr sz="1600"/>
            </a:lvl3pPr>
            <a:lvl4pPr marL="1371542" indent="0">
              <a:buNone/>
              <a:defRPr sz="1400"/>
            </a:lvl4pPr>
            <a:lvl5pPr marL="1828722" indent="0">
              <a:buNone/>
              <a:defRPr sz="1400"/>
            </a:lvl5pPr>
            <a:lvl6pPr marL="2285903" indent="0">
              <a:buNone/>
              <a:defRPr sz="1400"/>
            </a:lvl6pPr>
            <a:lvl7pPr marL="2743085" indent="0">
              <a:buNone/>
              <a:defRPr sz="1400"/>
            </a:lvl7pPr>
            <a:lvl8pPr marL="3200264" indent="0">
              <a:buNone/>
              <a:defRPr sz="1400"/>
            </a:lvl8pPr>
            <a:lvl9pPr marL="3657445" indent="0">
              <a:buNone/>
              <a:defRPr sz="1400"/>
            </a:lvl9pPr>
          </a:lstStyle>
          <a:p>
            <a:pPr lvl="0"/>
            <a:r>
              <a:rPr lang="zh-CN" altLang="en-US" noProof="1"/>
              <a:t>单击此处编辑母版文本样式</a:t>
            </a:r>
          </a:p>
        </p:txBody>
      </p:sp>
      <p:sp>
        <p:nvSpPr>
          <p:cNvPr id="4" name="Rectangle 4">
            <a:extLst>
              <a:ext uri="{FF2B5EF4-FFF2-40B4-BE49-F238E27FC236}">
                <a16:creationId xmlns:a16="http://schemas.microsoft.com/office/drawing/2014/main" id="{1A55B080-9B2D-3F44-86D1-452D865AF66F}"/>
              </a:ext>
            </a:extLst>
          </p:cNvPr>
          <p:cNvSpPr>
            <a:spLocks noGrp="1" noChangeArrowheads="1"/>
          </p:cNvSpPr>
          <p:nvPr>
            <p:ph type="dt" sz="half" idx="10"/>
          </p:nvPr>
        </p:nvSpPr>
        <p:spPr>
          <a:ln/>
        </p:spPr>
        <p:txBody>
          <a:bodyPr/>
          <a:lstStyle>
            <a:lvl1pPr>
              <a:defRPr/>
            </a:lvl1pPr>
          </a:lstStyle>
          <a:p>
            <a:pPr>
              <a:defRPr/>
            </a:pPr>
            <a:fld id="{13B392EA-4C1A-4A1B-A3DB-BE2DE35BBD44}" type="datetime2">
              <a:rPr lang="zh-CN" altLang="en-US" smtClean="0"/>
              <a:t>2020年10月4日</a:t>
            </a:fld>
            <a:endParaRPr lang="zh-CN" altLang="zh-CN"/>
          </a:p>
        </p:txBody>
      </p:sp>
      <p:sp>
        <p:nvSpPr>
          <p:cNvPr id="5" name="Rectangle 5">
            <a:extLst>
              <a:ext uri="{FF2B5EF4-FFF2-40B4-BE49-F238E27FC236}">
                <a16:creationId xmlns:a16="http://schemas.microsoft.com/office/drawing/2014/main" id="{50141C6F-5EA5-1146-922B-1AAF524A12F6}"/>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40133889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Tree>
    <p:extLst>
      <p:ext uri="{BB962C8B-B14F-4D97-AF65-F5344CB8AC3E}">
        <p14:creationId xmlns:p14="http://schemas.microsoft.com/office/powerpoint/2010/main" val="410209057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23905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73049"/>
            <a:ext cx="3008313" cy="1162051"/>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457203" y="1435102"/>
            <a:ext cx="3008313" cy="46910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Tree>
    <p:extLst>
      <p:ext uri="{BB962C8B-B14F-4D97-AF65-F5344CB8AC3E}">
        <p14:creationId xmlns:p14="http://schemas.microsoft.com/office/powerpoint/2010/main" val="86548483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6"/>
            <a:ext cx="5486400" cy="4114800"/>
          </a:xfrm>
        </p:spPr>
        <p:txBody>
          <a:bodyPr/>
          <a:lstStyle>
            <a:lvl1pPr marL="0" indent="0">
              <a:buNone/>
              <a:defRPr sz="3200"/>
            </a:lvl1pPr>
            <a:lvl2pPr marL="457181" indent="0">
              <a:buNone/>
              <a:defRPr sz="2800"/>
            </a:lvl2pPr>
            <a:lvl3pPr marL="914361" indent="0">
              <a:buNone/>
              <a:defRPr sz="2400"/>
            </a:lvl3pPr>
            <a:lvl4pPr marL="1371542" indent="0">
              <a:buNone/>
              <a:defRPr sz="2000"/>
            </a:lvl4pPr>
            <a:lvl5pPr marL="1828722" indent="0">
              <a:buNone/>
              <a:defRPr sz="2000"/>
            </a:lvl5pPr>
            <a:lvl6pPr marL="2285903" indent="0">
              <a:buNone/>
              <a:defRPr sz="2000"/>
            </a:lvl6pPr>
            <a:lvl7pPr marL="2743085" indent="0">
              <a:buNone/>
              <a:defRPr sz="2000"/>
            </a:lvl7pPr>
            <a:lvl8pPr marL="3200264" indent="0">
              <a:buNone/>
              <a:defRPr sz="2000"/>
            </a:lvl8pPr>
            <a:lvl9pPr marL="3657445"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Tree>
    <p:extLst>
      <p:ext uri="{BB962C8B-B14F-4D97-AF65-F5344CB8AC3E}">
        <p14:creationId xmlns:p14="http://schemas.microsoft.com/office/powerpoint/2010/main" val="271151602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6963571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1" y="274640"/>
            <a:ext cx="6019800" cy="5851525"/>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Tree>
    <p:extLst>
      <p:ext uri="{BB962C8B-B14F-4D97-AF65-F5344CB8AC3E}">
        <p14:creationId xmlns:p14="http://schemas.microsoft.com/office/powerpoint/2010/main" val="4190132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341440"/>
            <a:ext cx="4038600" cy="47513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内容占位符 3"/>
          <p:cNvSpPr>
            <a:spLocks noGrp="1"/>
          </p:cNvSpPr>
          <p:nvPr>
            <p:ph sz="half" idx="2"/>
          </p:nvPr>
        </p:nvSpPr>
        <p:spPr>
          <a:xfrm>
            <a:off x="4648200" y="1341440"/>
            <a:ext cx="4038600" cy="47513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5" name="Rectangle 4">
            <a:extLst>
              <a:ext uri="{FF2B5EF4-FFF2-40B4-BE49-F238E27FC236}">
                <a16:creationId xmlns:a16="http://schemas.microsoft.com/office/drawing/2014/main" id="{E748B8C8-F8DD-F24C-845B-DB971FA76C4C}"/>
              </a:ext>
            </a:extLst>
          </p:cNvPr>
          <p:cNvSpPr>
            <a:spLocks noGrp="1" noChangeArrowheads="1"/>
          </p:cNvSpPr>
          <p:nvPr>
            <p:ph type="dt" sz="half" idx="10"/>
          </p:nvPr>
        </p:nvSpPr>
        <p:spPr>
          <a:ln/>
        </p:spPr>
        <p:txBody>
          <a:bodyPr/>
          <a:lstStyle>
            <a:lvl1pPr>
              <a:defRPr/>
            </a:lvl1pPr>
          </a:lstStyle>
          <a:p>
            <a:pPr>
              <a:defRPr/>
            </a:pPr>
            <a:fld id="{C1A86744-B1F4-4DD8-80F9-1D7FDBFE870C}" type="datetime2">
              <a:rPr lang="zh-CN" altLang="en-US" smtClean="0"/>
              <a:t>2020年10月4日</a:t>
            </a:fld>
            <a:endParaRPr lang="zh-CN" altLang="zh-CN"/>
          </a:p>
        </p:txBody>
      </p:sp>
      <p:sp>
        <p:nvSpPr>
          <p:cNvPr id="6" name="Rectangle 5">
            <a:extLst>
              <a:ext uri="{FF2B5EF4-FFF2-40B4-BE49-F238E27FC236}">
                <a16:creationId xmlns:a16="http://schemas.microsoft.com/office/drawing/2014/main" id="{39EB3AD1-DF22-1648-B6E0-082F6FE2CDC5}"/>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3163032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1" y="274639"/>
            <a:ext cx="8229600" cy="1143000"/>
          </a:xfrm>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6"/>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181" indent="0">
              <a:buNone/>
              <a:defRPr sz="2000" b="1"/>
            </a:lvl2pPr>
            <a:lvl3pPr marL="914361" indent="0">
              <a:buNone/>
              <a:defRPr sz="1800" b="1"/>
            </a:lvl3pPr>
            <a:lvl4pPr marL="1371542" indent="0">
              <a:buNone/>
              <a:defRPr sz="1600" b="1"/>
            </a:lvl4pPr>
            <a:lvl5pPr marL="1828722" indent="0">
              <a:buNone/>
              <a:defRPr sz="1600" b="1"/>
            </a:lvl5pPr>
            <a:lvl6pPr marL="2285903" indent="0">
              <a:buNone/>
              <a:defRPr sz="1600" b="1"/>
            </a:lvl6pPr>
            <a:lvl7pPr marL="2743085" indent="0">
              <a:buNone/>
              <a:defRPr sz="1600" b="1"/>
            </a:lvl7pPr>
            <a:lvl8pPr marL="3200264" indent="0">
              <a:buNone/>
              <a:defRPr sz="1600" b="1"/>
            </a:lvl8pPr>
            <a:lvl9pPr marL="3657445"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7" y="2174876"/>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7" name="Rectangle 4">
            <a:extLst>
              <a:ext uri="{FF2B5EF4-FFF2-40B4-BE49-F238E27FC236}">
                <a16:creationId xmlns:a16="http://schemas.microsoft.com/office/drawing/2014/main" id="{C17A56B7-3A3A-114D-A91E-2C9288B749FC}"/>
              </a:ext>
            </a:extLst>
          </p:cNvPr>
          <p:cNvSpPr>
            <a:spLocks noGrp="1" noChangeArrowheads="1"/>
          </p:cNvSpPr>
          <p:nvPr>
            <p:ph type="dt" sz="half" idx="10"/>
          </p:nvPr>
        </p:nvSpPr>
        <p:spPr>
          <a:ln/>
        </p:spPr>
        <p:txBody>
          <a:bodyPr/>
          <a:lstStyle>
            <a:lvl1pPr>
              <a:defRPr/>
            </a:lvl1pPr>
          </a:lstStyle>
          <a:p>
            <a:pPr>
              <a:defRPr/>
            </a:pPr>
            <a:fld id="{6252085B-32FC-4073-BEB1-62B9276044B3}" type="datetime2">
              <a:rPr lang="zh-CN" altLang="en-US" smtClean="0"/>
              <a:t>2020年10月4日</a:t>
            </a:fld>
            <a:endParaRPr lang="zh-CN" altLang="zh-CN"/>
          </a:p>
        </p:txBody>
      </p:sp>
      <p:sp>
        <p:nvSpPr>
          <p:cNvPr id="8" name="Rectangle 5">
            <a:extLst>
              <a:ext uri="{FF2B5EF4-FFF2-40B4-BE49-F238E27FC236}">
                <a16:creationId xmlns:a16="http://schemas.microsoft.com/office/drawing/2014/main" id="{5E27701A-26F7-3547-BD99-E4AA6E792CFF}"/>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3595541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4">
            <a:extLst>
              <a:ext uri="{FF2B5EF4-FFF2-40B4-BE49-F238E27FC236}">
                <a16:creationId xmlns:a16="http://schemas.microsoft.com/office/drawing/2014/main" id="{519A98F6-2A48-5B47-9FDB-59D6EE4C37D8}"/>
              </a:ext>
            </a:extLst>
          </p:cNvPr>
          <p:cNvSpPr>
            <a:spLocks noGrp="1" noChangeArrowheads="1"/>
          </p:cNvSpPr>
          <p:nvPr>
            <p:ph type="dt" sz="half" idx="10"/>
          </p:nvPr>
        </p:nvSpPr>
        <p:spPr>
          <a:ln/>
        </p:spPr>
        <p:txBody>
          <a:bodyPr/>
          <a:lstStyle>
            <a:lvl1pPr>
              <a:defRPr/>
            </a:lvl1pPr>
          </a:lstStyle>
          <a:p>
            <a:pPr>
              <a:defRPr/>
            </a:pPr>
            <a:fld id="{572D02D1-4285-4950-8550-421E899AAD35}" type="datetime2">
              <a:rPr lang="zh-CN" altLang="en-US" smtClean="0"/>
              <a:t>2020年10月4日</a:t>
            </a:fld>
            <a:endParaRPr lang="zh-CN" altLang="zh-CN"/>
          </a:p>
        </p:txBody>
      </p:sp>
      <p:sp>
        <p:nvSpPr>
          <p:cNvPr id="4" name="Rectangle 5">
            <a:extLst>
              <a:ext uri="{FF2B5EF4-FFF2-40B4-BE49-F238E27FC236}">
                <a16:creationId xmlns:a16="http://schemas.microsoft.com/office/drawing/2014/main" id="{F81F5607-58B9-DE4F-BB4E-A989B2D9BCCF}"/>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4139735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0AD1A67-8FB0-1347-ADC9-575021DBC57A}"/>
              </a:ext>
            </a:extLst>
          </p:cNvPr>
          <p:cNvSpPr>
            <a:spLocks noGrp="1" noChangeArrowheads="1"/>
          </p:cNvSpPr>
          <p:nvPr>
            <p:ph type="dt" sz="half" idx="10"/>
          </p:nvPr>
        </p:nvSpPr>
        <p:spPr>
          <a:ln/>
        </p:spPr>
        <p:txBody>
          <a:bodyPr/>
          <a:lstStyle>
            <a:lvl1pPr>
              <a:defRPr/>
            </a:lvl1pPr>
          </a:lstStyle>
          <a:p>
            <a:pPr>
              <a:defRPr/>
            </a:pPr>
            <a:fld id="{551F49FD-927A-448F-BC37-75435C000C12}" type="datetime2">
              <a:rPr lang="zh-CN" altLang="en-US" smtClean="0"/>
              <a:t>2020年10月4日</a:t>
            </a:fld>
            <a:endParaRPr lang="zh-CN" altLang="zh-CN"/>
          </a:p>
        </p:txBody>
      </p:sp>
      <p:sp>
        <p:nvSpPr>
          <p:cNvPr id="3" name="Rectangle 5">
            <a:extLst>
              <a:ext uri="{FF2B5EF4-FFF2-40B4-BE49-F238E27FC236}">
                <a16:creationId xmlns:a16="http://schemas.microsoft.com/office/drawing/2014/main" id="{931DDDB3-094E-6047-9C18-5A9AE3337DB6}"/>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2248429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3" y="273049"/>
            <a:ext cx="3008313" cy="1162051"/>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二级</a:t>
            </a:r>
          </a:p>
          <a:p>
            <a:pPr lvl="2"/>
            <a:r>
              <a:rPr lang="zh-CN" altLang="en-US" noProof="1"/>
              <a:t>三级</a:t>
            </a:r>
          </a:p>
          <a:p>
            <a:pPr lvl="3"/>
            <a:r>
              <a:rPr lang="zh-CN" altLang="en-US" noProof="1"/>
              <a:t>四级</a:t>
            </a:r>
          </a:p>
          <a:p>
            <a:pPr lvl="4"/>
            <a:r>
              <a:rPr lang="zh-CN" altLang="en-US" noProof="1"/>
              <a:t>五级</a:t>
            </a:r>
          </a:p>
        </p:txBody>
      </p:sp>
      <p:sp>
        <p:nvSpPr>
          <p:cNvPr id="4" name="文本占位符 3"/>
          <p:cNvSpPr>
            <a:spLocks noGrp="1"/>
          </p:cNvSpPr>
          <p:nvPr>
            <p:ph type="body" sz="half" idx="2"/>
          </p:nvPr>
        </p:nvSpPr>
        <p:spPr>
          <a:xfrm>
            <a:off x="457203" y="1435102"/>
            <a:ext cx="3008313" cy="46910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
        <p:nvSpPr>
          <p:cNvPr id="5" name="Rectangle 4">
            <a:extLst>
              <a:ext uri="{FF2B5EF4-FFF2-40B4-BE49-F238E27FC236}">
                <a16:creationId xmlns:a16="http://schemas.microsoft.com/office/drawing/2014/main" id="{5B0710A8-7052-EB43-93BA-7113C6EF5924}"/>
              </a:ext>
            </a:extLst>
          </p:cNvPr>
          <p:cNvSpPr>
            <a:spLocks noGrp="1" noChangeArrowheads="1"/>
          </p:cNvSpPr>
          <p:nvPr>
            <p:ph type="dt" sz="half" idx="10"/>
          </p:nvPr>
        </p:nvSpPr>
        <p:spPr>
          <a:ln/>
        </p:spPr>
        <p:txBody>
          <a:bodyPr/>
          <a:lstStyle>
            <a:lvl1pPr>
              <a:defRPr/>
            </a:lvl1pPr>
          </a:lstStyle>
          <a:p>
            <a:pPr>
              <a:defRPr/>
            </a:pPr>
            <a:fld id="{F43368D6-B4F8-4EAC-84B4-C373D2B9D04A}" type="datetime2">
              <a:rPr lang="zh-CN" altLang="en-US" smtClean="0"/>
              <a:t>2020年10月4日</a:t>
            </a:fld>
            <a:endParaRPr lang="zh-CN" altLang="zh-CN"/>
          </a:p>
        </p:txBody>
      </p:sp>
      <p:sp>
        <p:nvSpPr>
          <p:cNvPr id="6" name="Rectangle 5">
            <a:extLst>
              <a:ext uri="{FF2B5EF4-FFF2-40B4-BE49-F238E27FC236}">
                <a16:creationId xmlns:a16="http://schemas.microsoft.com/office/drawing/2014/main" id="{5CDDEFA7-F6F6-CC43-9C48-FCA30D990742}"/>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3826329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6"/>
            <a:ext cx="5486400" cy="4114800"/>
          </a:xfrm>
        </p:spPr>
        <p:txBody>
          <a:bodyPr/>
          <a:lstStyle>
            <a:lvl1pPr marL="0" indent="0">
              <a:buNone/>
              <a:defRPr sz="3200"/>
            </a:lvl1pPr>
            <a:lvl2pPr marL="457181" indent="0">
              <a:buNone/>
              <a:defRPr sz="2800"/>
            </a:lvl2pPr>
            <a:lvl3pPr marL="914361" indent="0">
              <a:buNone/>
              <a:defRPr sz="2400"/>
            </a:lvl3pPr>
            <a:lvl4pPr marL="1371542" indent="0">
              <a:buNone/>
              <a:defRPr sz="2000"/>
            </a:lvl4pPr>
            <a:lvl5pPr marL="1828722" indent="0">
              <a:buNone/>
              <a:defRPr sz="2000"/>
            </a:lvl5pPr>
            <a:lvl6pPr marL="2285903" indent="0">
              <a:buNone/>
              <a:defRPr sz="2000"/>
            </a:lvl6pPr>
            <a:lvl7pPr marL="2743085" indent="0">
              <a:buNone/>
              <a:defRPr sz="2000"/>
            </a:lvl7pPr>
            <a:lvl8pPr marL="3200264" indent="0">
              <a:buNone/>
              <a:defRPr sz="2000"/>
            </a:lvl8pPr>
            <a:lvl9pPr marL="3657445"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181" indent="0">
              <a:buNone/>
              <a:defRPr sz="1200"/>
            </a:lvl2pPr>
            <a:lvl3pPr marL="914361" indent="0">
              <a:buNone/>
              <a:defRPr sz="1000"/>
            </a:lvl3pPr>
            <a:lvl4pPr marL="1371542" indent="0">
              <a:buNone/>
              <a:defRPr sz="900"/>
            </a:lvl4pPr>
            <a:lvl5pPr marL="1828722" indent="0">
              <a:buNone/>
              <a:defRPr sz="900"/>
            </a:lvl5pPr>
            <a:lvl6pPr marL="2285903" indent="0">
              <a:buNone/>
              <a:defRPr sz="900"/>
            </a:lvl6pPr>
            <a:lvl7pPr marL="2743085" indent="0">
              <a:buNone/>
              <a:defRPr sz="900"/>
            </a:lvl7pPr>
            <a:lvl8pPr marL="3200264" indent="0">
              <a:buNone/>
              <a:defRPr sz="900"/>
            </a:lvl8pPr>
            <a:lvl9pPr marL="3657445" indent="0">
              <a:buNone/>
              <a:defRPr sz="900"/>
            </a:lvl9pPr>
          </a:lstStyle>
          <a:p>
            <a:pPr lvl="0"/>
            <a:r>
              <a:rPr lang="zh-CN" altLang="en-US" noProof="1"/>
              <a:t>单击此处编辑母版文本样式</a:t>
            </a:r>
          </a:p>
        </p:txBody>
      </p:sp>
      <p:sp>
        <p:nvSpPr>
          <p:cNvPr id="5" name="Rectangle 4">
            <a:extLst>
              <a:ext uri="{FF2B5EF4-FFF2-40B4-BE49-F238E27FC236}">
                <a16:creationId xmlns:a16="http://schemas.microsoft.com/office/drawing/2014/main" id="{29E998CC-AE5C-AC43-A442-FD9EA01079DD}"/>
              </a:ext>
            </a:extLst>
          </p:cNvPr>
          <p:cNvSpPr>
            <a:spLocks noGrp="1" noChangeArrowheads="1"/>
          </p:cNvSpPr>
          <p:nvPr>
            <p:ph type="dt" sz="half" idx="10"/>
          </p:nvPr>
        </p:nvSpPr>
        <p:spPr>
          <a:ln/>
        </p:spPr>
        <p:txBody>
          <a:bodyPr/>
          <a:lstStyle>
            <a:lvl1pPr>
              <a:defRPr/>
            </a:lvl1pPr>
          </a:lstStyle>
          <a:p>
            <a:pPr>
              <a:defRPr/>
            </a:pPr>
            <a:fld id="{BDFBB8C6-7B10-4BB5-B647-37407EAC7E85}" type="datetime2">
              <a:rPr lang="zh-CN" altLang="en-US" smtClean="0"/>
              <a:t>2020年10月4日</a:t>
            </a:fld>
            <a:endParaRPr lang="zh-CN" altLang="zh-CN"/>
          </a:p>
        </p:txBody>
      </p:sp>
      <p:sp>
        <p:nvSpPr>
          <p:cNvPr id="6" name="Rectangle 5">
            <a:extLst>
              <a:ext uri="{FF2B5EF4-FFF2-40B4-BE49-F238E27FC236}">
                <a16:creationId xmlns:a16="http://schemas.microsoft.com/office/drawing/2014/main" id="{D25443A9-1B1B-1349-9057-7E2E4D6D47C1}"/>
              </a:ext>
            </a:extLst>
          </p:cNvPr>
          <p:cNvSpPr>
            <a:spLocks noGrp="1" noChangeArrowheads="1"/>
          </p:cNvSpPr>
          <p:nvPr>
            <p:ph type="ftr" sz="quarter" idx="11"/>
          </p:nvPr>
        </p:nvSpPr>
        <p:spPr>
          <a:ln/>
        </p:spPr>
        <p:txBody>
          <a:bodyPr/>
          <a:lstStyle>
            <a:lvl1pPr>
              <a:defRPr/>
            </a:lvl1pPr>
          </a:lstStyle>
          <a:p>
            <a:pPr>
              <a:defRPr/>
            </a:pPr>
            <a:r>
              <a:rPr lang="en-US" altLang="zh-CN"/>
              <a:t>‹#3›</a:t>
            </a:r>
          </a:p>
        </p:txBody>
      </p:sp>
    </p:spTree>
    <p:extLst>
      <p:ext uri="{BB962C8B-B14F-4D97-AF65-F5344CB8AC3E}">
        <p14:creationId xmlns:p14="http://schemas.microsoft.com/office/powerpoint/2010/main" val="99397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4C32987-170C-044D-9786-986E1154ADAE}"/>
              </a:ext>
            </a:extLst>
          </p:cNvPr>
          <p:cNvSpPr>
            <a:spLocks noGrp="1" noChangeArrowheads="1"/>
          </p:cNvSpPr>
          <p:nvPr>
            <p:ph type="title" idx="4294967295"/>
          </p:nvPr>
        </p:nvSpPr>
        <p:spPr bwMode="auto">
          <a:xfrm>
            <a:off x="457201" y="493715"/>
            <a:ext cx="8229600" cy="703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69D2ADCF-4E82-D247-A89E-4D7AD8F52892}"/>
              </a:ext>
            </a:extLst>
          </p:cNvPr>
          <p:cNvSpPr>
            <a:spLocks noGrp="1" noChangeArrowheads="1"/>
          </p:cNvSpPr>
          <p:nvPr>
            <p:ph type="body" idx="4294967295"/>
          </p:nvPr>
        </p:nvSpPr>
        <p:spPr bwMode="auto">
          <a:xfrm>
            <a:off x="457201" y="1341440"/>
            <a:ext cx="8229600" cy="4751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100" name="Rectangle 4">
            <a:extLst>
              <a:ext uri="{FF2B5EF4-FFF2-40B4-BE49-F238E27FC236}">
                <a16:creationId xmlns:a16="http://schemas.microsoft.com/office/drawing/2014/main" id="{C355C9C5-8DF7-F24D-A11E-07DBCD39B17B}"/>
              </a:ext>
            </a:extLst>
          </p:cNvPr>
          <p:cNvSpPr>
            <a:spLocks noGrp="1" noChangeArrowheads="1"/>
          </p:cNvSpPr>
          <p:nvPr>
            <p:ph type="dt" sz="half" idx="2"/>
          </p:nvPr>
        </p:nvSpPr>
        <p:spPr bwMode="auto">
          <a:xfrm>
            <a:off x="457200" y="6243639"/>
            <a:ext cx="2133600" cy="457200"/>
          </a:xfrm>
          <a:prstGeom prst="rect">
            <a:avLst/>
          </a:prstGeom>
          <a:noFill/>
          <a:ln w="9525">
            <a:noFill/>
            <a:miter lim="800000"/>
          </a:ln>
          <a:effectLst/>
        </p:spPr>
        <p:txBody>
          <a:bodyPr vert="horz" wrap="square" lIns="91440" tIns="45720" rIns="91440" bIns="45720" numCol="1" anchor="b" anchorCtr="0" compatLnSpc="1"/>
          <a:lstStyle>
            <a:lvl1pPr eaLnBrk="1" hangingPunct="1">
              <a:buFontTx/>
              <a:buNone/>
              <a:defRPr sz="1600" u="none">
                <a:latin typeface="+mj-lt"/>
              </a:defRPr>
            </a:lvl1pPr>
          </a:lstStyle>
          <a:p>
            <a:pPr>
              <a:defRPr/>
            </a:pPr>
            <a:fld id="{A07DC2B5-0E41-4121-B139-C9BCE3634D0C}" type="datetime2">
              <a:rPr lang="zh-CN" altLang="en-US" smtClean="0"/>
              <a:t>2020年10月4日</a:t>
            </a:fld>
            <a:endParaRPr lang="zh-CN" altLang="zh-CN"/>
          </a:p>
        </p:txBody>
      </p:sp>
      <p:sp>
        <p:nvSpPr>
          <p:cNvPr id="4101" name="Rectangle 5">
            <a:extLst>
              <a:ext uri="{FF2B5EF4-FFF2-40B4-BE49-F238E27FC236}">
                <a16:creationId xmlns:a16="http://schemas.microsoft.com/office/drawing/2014/main" id="{EA5E84F5-9FA6-764C-90DF-C70D2D78F662}"/>
              </a:ext>
            </a:extLst>
          </p:cNvPr>
          <p:cNvSpPr>
            <a:spLocks noGrp="1" noChangeArrowheads="1"/>
          </p:cNvSpPr>
          <p:nvPr>
            <p:ph type="ftr" sz="quarter" idx="3"/>
          </p:nvPr>
        </p:nvSpPr>
        <p:spPr bwMode="auto">
          <a:xfrm>
            <a:off x="5795964" y="6237288"/>
            <a:ext cx="2895600" cy="457200"/>
          </a:xfrm>
          <a:prstGeom prst="rect">
            <a:avLst/>
          </a:prstGeom>
          <a:noFill/>
          <a:ln w="9525">
            <a:noFill/>
            <a:miter lim="800000"/>
          </a:ln>
          <a:effectLst/>
        </p:spPr>
        <p:txBody>
          <a:bodyPr vert="horz" wrap="square" lIns="91440" tIns="45720" rIns="91440" bIns="45720" numCol="1" anchor="b" anchorCtr="0" compatLnSpc="1"/>
          <a:lstStyle>
            <a:lvl1pPr algn="r" eaLnBrk="1" hangingPunct="1">
              <a:buFontTx/>
              <a:buNone/>
              <a:defRPr sz="1600" u="none">
                <a:latin typeface="Garamond" panose="02020404030301010803" pitchFamily="18" charset="0"/>
              </a:defRPr>
            </a:lvl1pPr>
          </a:lstStyle>
          <a:p>
            <a:pPr>
              <a:defRPr/>
            </a:pPr>
            <a:r>
              <a:rPr lang="en-US" altLang="zh-CN"/>
              <a:t>‹#3›</a:t>
            </a:r>
            <a:endParaRPr lang="en-US" altLang="zh-CN" dirty="0"/>
          </a:p>
        </p:txBody>
      </p:sp>
      <p:sp>
        <p:nvSpPr>
          <p:cNvPr id="1030" name="Freeform 7">
            <a:extLst>
              <a:ext uri="{FF2B5EF4-FFF2-40B4-BE49-F238E27FC236}">
                <a16:creationId xmlns:a16="http://schemas.microsoft.com/office/drawing/2014/main" id="{25914CA5-3A75-C545-837F-FA582AD56BB1}"/>
              </a:ext>
            </a:extLst>
          </p:cNvPr>
          <p:cNvSpPr>
            <a:spLocks noChangeArrowheads="1"/>
          </p:cNvSpPr>
          <p:nvPr/>
        </p:nvSpPr>
        <p:spPr bwMode="auto">
          <a:xfrm>
            <a:off x="381000" y="442913"/>
            <a:ext cx="8229600" cy="609600"/>
          </a:xfrm>
          <a:custGeom>
            <a:avLst/>
            <a:gdLst>
              <a:gd name="T0" fmla="*/ 0 w 1000"/>
              <a:gd name="T1" fmla="*/ 1000 h 1000"/>
              <a:gd name="T2" fmla="*/ 0 w 1000"/>
              <a:gd name="T3" fmla="*/ 0 h 1000"/>
              <a:gd name="T4" fmla="*/ 1000 w 1000"/>
              <a:gd name="T5" fmla="*/ 0 h 1000"/>
            </a:gdLst>
            <a:ahLst/>
            <a:cxnLst>
              <a:cxn ang="0">
                <a:pos x="T0" y="T1"/>
              </a:cxn>
              <a:cxn ang="0">
                <a:pos x="T2" y="T3"/>
              </a:cxn>
              <a:cxn ang="0">
                <a:pos x="T4" y="T5"/>
              </a:cxn>
            </a:cxnLst>
            <a:rect l="0" t="0" r="r" b="b"/>
            <a:pathLst>
              <a:path w="1000" h="1000">
                <a:moveTo>
                  <a:pt x="0" y="1000"/>
                </a:moveTo>
                <a:lnTo>
                  <a:pt x="0" y="0"/>
                </a:lnTo>
                <a:lnTo>
                  <a:pt x="1000" y="0"/>
                </a:lnTo>
              </a:path>
            </a:pathLst>
          </a:custGeom>
          <a:noFill/>
          <a:ln w="19050">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u="sng">
                <a:solidFill>
                  <a:schemeClr val="tx1"/>
                </a:solidFill>
                <a:latin typeface="Arial" panose="020B0604020202020204" pitchFamily="34" charset="0"/>
                <a:ea typeface="宋体" panose="02010600030101010101" pitchFamily="2" charset="-122"/>
              </a:defRPr>
            </a:lvl1pPr>
            <a:lvl2pPr eaLnBrk="0" hangingPunct="0">
              <a:defRPr u="sng">
                <a:solidFill>
                  <a:schemeClr val="tx1"/>
                </a:solidFill>
                <a:latin typeface="Arial" panose="020B0604020202020204" pitchFamily="34" charset="0"/>
                <a:ea typeface="宋体" panose="02010600030101010101" pitchFamily="2" charset="-122"/>
              </a:defRPr>
            </a:lvl2pPr>
            <a:lvl3pPr eaLnBrk="0" hangingPunct="0">
              <a:defRPr u="sng">
                <a:solidFill>
                  <a:schemeClr val="tx1"/>
                </a:solidFill>
                <a:latin typeface="Arial" panose="020B0604020202020204" pitchFamily="34" charset="0"/>
                <a:ea typeface="宋体" panose="02010600030101010101" pitchFamily="2" charset="-122"/>
              </a:defRPr>
            </a:lvl3pPr>
            <a:lvl4pPr eaLnBrk="0" hangingPunct="0">
              <a:defRPr u="sng">
                <a:solidFill>
                  <a:schemeClr val="tx1"/>
                </a:solidFill>
                <a:latin typeface="Arial" panose="020B0604020202020204" pitchFamily="34" charset="0"/>
                <a:ea typeface="宋体" panose="02010600030101010101" pitchFamily="2" charset="-122"/>
              </a:defRPr>
            </a:lvl4pPr>
            <a:lvl5pPr eaLnBrk="0" hangingPunct="0">
              <a:defRPr u="sng">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9pPr>
          </a:lstStyle>
          <a:p>
            <a:pPr>
              <a:buFont typeface="Arial" panose="020B0604020202020204" pitchFamily="34" charset="0"/>
              <a:buNone/>
              <a:defRPr/>
            </a:pPr>
            <a:endParaRPr lang="zh-CN" altLang="en-US"/>
          </a:p>
        </p:txBody>
      </p:sp>
      <p:sp>
        <p:nvSpPr>
          <p:cNvPr id="1031" name="Line 8">
            <a:extLst>
              <a:ext uri="{FF2B5EF4-FFF2-40B4-BE49-F238E27FC236}">
                <a16:creationId xmlns:a16="http://schemas.microsoft.com/office/drawing/2014/main" id="{F4A1AD1C-B9E6-9C4E-91A5-8E8CE0D61AB8}"/>
              </a:ext>
            </a:extLst>
          </p:cNvPr>
          <p:cNvSpPr>
            <a:spLocks noChangeShapeType="1"/>
          </p:cNvSpPr>
          <p:nvPr/>
        </p:nvSpPr>
        <p:spPr bwMode="auto">
          <a:xfrm>
            <a:off x="457201" y="6172201"/>
            <a:ext cx="8229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32" name="Rectangle 9">
            <a:extLst>
              <a:ext uri="{FF2B5EF4-FFF2-40B4-BE49-F238E27FC236}">
                <a16:creationId xmlns:a16="http://schemas.microsoft.com/office/drawing/2014/main" id="{05F05D00-2777-B940-A11D-513DE2A20479}"/>
              </a:ext>
            </a:extLst>
          </p:cNvPr>
          <p:cNvSpPr>
            <a:spLocks noChangeArrowheads="1"/>
          </p:cNvSpPr>
          <p:nvPr/>
        </p:nvSpPr>
        <p:spPr bwMode="auto">
          <a:xfrm>
            <a:off x="0" y="0"/>
            <a:ext cx="9144000" cy="333376"/>
          </a:xfrm>
          <a:prstGeom prst="rect">
            <a:avLst/>
          </a:prstGeom>
          <a:solidFill>
            <a:schemeClr val="accent1"/>
          </a:solidFill>
          <a:ln w="9525">
            <a:solidFill>
              <a:schemeClr val="tx1"/>
            </a:solidFill>
            <a:miter lim="800000"/>
          </a:ln>
        </p:spPr>
        <p:txBody>
          <a:bodyPr wrap="none" anchor="ctr"/>
          <a:lstStyle>
            <a:lvl1pPr>
              <a:buFont typeface="Arial" panose="020B0604020202020204" pitchFamily="34" charset="0"/>
              <a:defRPr u="sng">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u="sng">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u="sng">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u="sng">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u="sng">
                <a:solidFill>
                  <a:schemeClr val="tx1"/>
                </a:solidFill>
                <a:latin typeface="Arial" panose="020B0604020202020204" pitchFamily="34" charset="0"/>
                <a:ea typeface="宋体" panose="02010600030101010101" pitchFamily="2" charset="-122"/>
              </a:defRPr>
            </a:lvl9pPr>
          </a:lstStyle>
          <a:p>
            <a:pPr eaLnBrk="1" hangingPunct="1">
              <a:buFontTx/>
              <a:buNone/>
              <a:defRPr/>
            </a:pPr>
            <a:r>
              <a:rPr lang="zh-CN" altLang="en-US" u="none" dirty="0">
                <a:sym typeface="+mn-ea"/>
              </a:rPr>
              <a:t>第五章 软件定义网络</a:t>
            </a:r>
          </a:p>
        </p:txBody>
      </p:sp>
    </p:spTree>
  </p:cSld>
  <p:clrMap bg1="lt1" tx1="dk1" bg2="lt2" tx2="dk2" accent1="accent1" accent2="accent2" accent3="accent3" accent4="accent4" accent5="accent5" accent6="accent6" hlink="hlink" folHlink="folHlink"/>
  <p:sldLayoutIdLst>
    <p:sldLayoutId id="2147483834"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Lst>
  <p:hf hdr="0" ftr="0" dt="0"/>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2pPr>
      <a:lvl3pPr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3pPr>
      <a:lvl4pPr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4pPr>
      <a:lvl5pPr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5pPr>
      <a:lvl6pPr marL="457181"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6pPr>
      <a:lvl7pPr marL="914361"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7pPr>
      <a:lvl8pPr marL="1371542"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8pPr>
      <a:lvl9pPr marL="1828722" algn="l" rtl="0" eaLnBrk="1" fontAlgn="base" hangingPunct="1">
        <a:spcBef>
          <a:spcPct val="0"/>
        </a:spcBef>
        <a:spcAft>
          <a:spcPct val="0"/>
        </a:spcAft>
        <a:defRPr sz="3600">
          <a:solidFill>
            <a:schemeClr val="tx2"/>
          </a:solidFill>
          <a:latin typeface="Garamond" panose="02020404030301010803" pitchFamily="18" charset="0"/>
          <a:ea typeface="宋体" panose="02010600030101010101" pitchFamily="2" charset="-122"/>
        </a:defRPr>
      </a:lvl9pPr>
    </p:titleStyle>
    <p:body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361" rtl="0" eaLnBrk="1" latinLnBrk="0" hangingPunct="1">
        <a:defRPr sz="1800" kern="1200">
          <a:solidFill>
            <a:schemeClr val="tx1"/>
          </a:solidFill>
          <a:latin typeface="+mn-lt"/>
          <a:ea typeface="+mn-ea"/>
          <a:cs typeface="+mn-cs"/>
        </a:defRPr>
      </a:lvl1pPr>
      <a:lvl2pPr marL="457181" algn="l" defTabSz="914361" rtl="0" eaLnBrk="1" latinLnBrk="0" hangingPunct="1">
        <a:defRPr sz="1800" kern="1200">
          <a:solidFill>
            <a:schemeClr val="tx1"/>
          </a:solidFill>
          <a:latin typeface="+mn-lt"/>
          <a:ea typeface="+mn-ea"/>
          <a:cs typeface="+mn-cs"/>
        </a:defRPr>
      </a:lvl2pPr>
      <a:lvl3pPr marL="914361" algn="l" defTabSz="914361" rtl="0" eaLnBrk="1" latinLnBrk="0" hangingPunct="1">
        <a:defRPr sz="1800" kern="1200">
          <a:solidFill>
            <a:schemeClr val="tx1"/>
          </a:solidFill>
          <a:latin typeface="+mn-lt"/>
          <a:ea typeface="+mn-ea"/>
          <a:cs typeface="+mn-cs"/>
        </a:defRPr>
      </a:lvl3pPr>
      <a:lvl4pPr marL="1371542" algn="l" defTabSz="914361" rtl="0" eaLnBrk="1" latinLnBrk="0" hangingPunct="1">
        <a:defRPr sz="1800" kern="1200">
          <a:solidFill>
            <a:schemeClr val="tx1"/>
          </a:solidFill>
          <a:latin typeface="+mn-lt"/>
          <a:ea typeface="+mn-ea"/>
          <a:cs typeface="+mn-cs"/>
        </a:defRPr>
      </a:lvl4pPr>
      <a:lvl5pPr marL="1828722" algn="l" defTabSz="914361" rtl="0" eaLnBrk="1" latinLnBrk="0" hangingPunct="1">
        <a:defRPr sz="1800" kern="1200">
          <a:solidFill>
            <a:schemeClr val="tx1"/>
          </a:solidFill>
          <a:latin typeface="+mn-lt"/>
          <a:ea typeface="+mn-ea"/>
          <a:cs typeface="+mn-cs"/>
        </a:defRPr>
      </a:lvl5pPr>
      <a:lvl6pPr marL="2285903" algn="l" defTabSz="914361" rtl="0" eaLnBrk="1" latinLnBrk="0" hangingPunct="1">
        <a:defRPr sz="1800" kern="1200">
          <a:solidFill>
            <a:schemeClr val="tx1"/>
          </a:solidFill>
          <a:latin typeface="+mn-lt"/>
          <a:ea typeface="+mn-ea"/>
          <a:cs typeface="+mn-cs"/>
        </a:defRPr>
      </a:lvl6pPr>
      <a:lvl7pPr marL="2743085" algn="l" defTabSz="914361" rtl="0" eaLnBrk="1" latinLnBrk="0" hangingPunct="1">
        <a:defRPr sz="1800" kern="1200">
          <a:solidFill>
            <a:schemeClr val="tx1"/>
          </a:solidFill>
          <a:latin typeface="+mn-lt"/>
          <a:ea typeface="+mn-ea"/>
          <a:cs typeface="+mn-cs"/>
        </a:defRPr>
      </a:lvl7pPr>
      <a:lvl8pPr marL="3200264" algn="l" defTabSz="914361" rtl="0" eaLnBrk="1" latinLnBrk="0" hangingPunct="1">
        <a:defRPr sz="1800" kern="1200">
          <a:solidFill>
            <a:schemeClr val="tx1"/>
          </a:solidFill>
          <a:latin typeface="+mn-lt"/>
          <a:ea typeface="+mn-ea"/>
          <a:cs typeface="+mn-cs"/>
        </a:defRPr>
      </a:lvl8pPr>
      <a:lvl9pPr marL="3657445" algn="l" defTabSz="914361"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F72CE8AA-FE2B-9B44-8067-44DD0131F14D}"/>
              </a:ext>
            </a:extLst>
          </p:cNvPr>
          <p:cNvSpPr>
            <a:spLocks noGrp="1" noChangeArrowheads="1"/>
          </p:cNvSpPr>
          <p:nvPr>
            <p:ph type="title" idx="4294967295"/>
          </p:nvPr>
        </p:nvSpPr>
        <p:spPr bwMode="auto">
          <a:xfrm>
            <a:off x="457201" y="274639"/>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5363" name="Rectangle 3">
            <a:extLst>
              <a:ext uri="{FF2B5EF4-FFF2-40B4-BE49-F238E27FC236}">
                <a16:creationId xmlns:a16="http://schemas.microsoft.com/office/drawing/2014/main" id="{2883DDCD-7959-CE4E-973D-FFC817A3EF0D}"/>
              </a:ext>
            </a:extLst>
          </p:cNvPr>
          <p:cNvSpPr>
            <a:spLocks noGrp="1" noChangeArrowheads="1"/>
          </p:cNvSpPr>
          <p:nvPr>
            <p:ph type="body" idx="4294967295"/>
          </p:nvPr>
        </p:nvSpPr>
        <p:spPr bwMode="auto">
          <a:xfrm>
            <a:off x="457201" y="1600201"/>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22564" name="Rectangle 4">
            <a:extLst>
              <a:ext uri="{FF2B5EF4-FFF2-40B4-BE49-F238E27FC236}">
                <a16:creationId xmlns:a16="http://schemas.microsoft.com/office/drawing/2014/main" id="{6CAF5D25-8A5A-A140-B07E-C1EDD400A9BA}"/>
              </a:ext>
            </a:extLst>
          </p:cNvPr>
          <p:cNvSpPr>
            <a:spLocks noGrp="1" noChangeArrowheads="1"/>
          </p:cNvSpPr>
          <p:nvPr>
            <p:ph type="dt" sz="half" idx="2"/>
          </p:nvPr>
        </p:nvSpPr>
        <p:spPr bwMode="auto">
          <a:xfrm>
            <a:off x="457200" y="6245225"/>
            <a:ext cx="2133600" cy="476251"/>
          </a:xfrm>
          <a:prstGeom prst="rect">
            <a:avLst/>
          </a:prstGeom>
          <a:noFill/>
          <a:ln w="9525">
            <a:noFill/>
            <a:miter lim="800000"/>
          </a:ln>
          <a:effectLst/>
        </p:spPr>
        <p:txBody>
          <a:bodyPr vert="horz" wrap="square" lIns="91440" tIns="45720" rIns="91440" bIns="45720" numCol="1" anchor="t" anchorCtr="0" compatLnSpc="1"/>
          <a:lstStyle>
            <a:lvl1pPr eaLnBrk="1" hangingPunct="1">
              <a:buFontTx/>
              <a:buNone/>
              <a:defRPr sz="1400" u="none">
                <a:latin typeface="Arial" panose="020B0604020202020204" pitchFamily="34" charset="0"/>
              </a:defRPr>
            </a:lvl1pPr>
          </a:lstStyle>
          <a:p>
            <a:pPr>
              <a:defRPr/>
            </a:pPr>
            <a:fld id="{E608FED2-52E3-4719-8499-C315F90C52E5}" type="datetime2">
              <a:rPr lang="zh-CN" altLang="en-US" smtClean="0"/>
              <a:t>2020年10月4日</a:t>
            </a:fld>
            <a:endParaRPr lang="en-US" altLang="zh-CN"/>
          </a:p>
        </p:txBody>
      </p:sp>
      <p:sp>
        <p:nvSpPr>
          <p:cNvPr id="322565" name="Rectangle 5">
            <a:extLst>
              <a:ext uri="{FF2B5EF4-FFF2-40B4-BE49-F238E27FC236}">
                <a16:creationId xmlns:a16="http://schemas.microsoft.com/office/drawing/2014/main" id="{535302C6-D5AC-C343-8349-2067CB64BD53}"/>
              </a:ext>
            </a:extLst>
          </p:cNvPr>
          <p:cNvSpPr>
            <a:spLocks noGrp="1" noChangeArrowheads="1"/>
          </p:cNvSpPr>
          <p:nvPr>
            <p:ph type="ftr" sz="quarter" idx="3"/>
          </p:nvPr>
        </p:nvSpPr>
        <p:spPr bwMode="auto">
          <a:xfrm>
            <a:off x="3124201" y="6245225"/>
            <a:ext cx="2895600" cy="476251"/>
          </a:xfrm>
          <a:prstGeom prst="rect">
            <a:avLst/>
          </a:prstGeom>
          <a:noFill/>
          <a:ln w="9525">
            <a:noFill/>
            <a:miter lim="800000"/>
          </a:ln>
          <a:effectLst/>
        </p:spPr>
        <p:txBody>
          <a:bodyPr vert="horz" wrap="square" lIns="91440" tIns="45720" rIns="91440" bIns="45720" numCol="1" anchor="t" anchorCtr="0" compatLnSpc="1"/>
          <a:lstStyle>
            <a:lvl1pPr algn="ctr" eaLnBrk="1" hangingPunct="1">
              <a:buFontTx/>
              <a:buNone/>
              <a:defRPr sz="1400" u="none">
                <a:latin typeface="Arial" panose="020B0604020202020204" pitchFamily="34" charset="0"/>
              </a:defRPr>
            </a:lvl1pPr>
          </a:lstStyle>
          <a:p>
            <a:pPr>
              <a:defRPr/>
            </a:pPr>
            <a:r>
              <a:rPr lang="en-US" altLang="zh-CN"/>
              <a:t>‹#3›</a:t>
            </a:r>
          </a:p>
        </p:txBody>
      </p:sp>
      <p:sp>
        <p:nvSpPr>
          <p:cNvPr id="322566" name="Rectangle 6">
            <a:extLst>
              <a:ext uri="{FF2B5EF4-FFF2-40B4-BE49-F238E27FC236}">
                <a16:creationId xmlns:a16="http://schemas.microsoft.com/office/drawing/2014/main" id="{99BC2FF1-DA1E-7848-AC8B-2E3E104FD4B1}"/>
              </a:ext>
            </a:extLst>
          </p:cNvPr>
          <p:cNvSpPr>
            <a:spLocks noGrp="1" noChangeArrowheads="1"/>
          </p:cNvSpPr>
          <p:nvPr>
            <p:ph type="sldNum" sz="quarter" idx="4"/>
          </p:nvPr>
        </p:nvSpPr>
        <p:spPr bwMode="auto">
          <a:xfrm>
            <a:off x="6553200" y="6245225"/>
            <a:ext cx="2133600" cy="476251"/>
          </a:xfrm>
          <a:prstGeom prst="rect">
            <a:avLst/>
          </a:prstGeom>
          <a:noFill/>
          <a:ln w="9525">
            <a:noFill/>
            <a:miter lim="800000"/>
          </a:ln>
          <a:effectLst/>
        </p:spPr>
        <p:txBody>
          <a:bodyPr vert="horz" wrap="square" lIns="91440" tIns="45720" rIns="91440" bIns="45720" numCol="1" anchor="t" anchorCtr="0" compatLnSpc="1"/>
          <a:lstStyle>
            <a:lvl1pPr algn="r" eaLnBrk="1" hangingPunct="1">
              <a:buFontTx/>
              <a:buNone/>
              <a:defRPr sz="1400" u="none"/>
            </a:lvl1pPr>
          </a:lstStyle>
          <a:p>
            <a:pPr>
              <a:defRPr/>
            </a:pPr>
            <a:fld id="{F1F9C6D4-D85B-AD42-98C0-4FFE79D4D766}"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181"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361"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542"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722"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886" indent="-342886" algn="l" rtl="0" eaLnBrk="0" fontAlgn="base" hangingPunct="0">
        <a:spcBef>
          <a:spcPct val="20000"/>
        </a:spcBef>
        <a:spcAft>
          <a:spcPct val="0"/>
        </a:spcAft>
        <a:buChar char="•"/>
        <a:defRPr sz="3200">
          <a:solidFill>
            <a:schemeClr val="tx1"/>
          </a:solidFill>
          <a:latin typeface="+mn-lt"/>
          <a:ea typeface="+mn-ea"/>
          <a:cs typeface="+mn-cs"/>
        </a:defRPr>
      </a:lvl1pPr>
      <a:lvl2pPr marL="742919" indent="-285738" algn="l" rtl="0" eaLnBrk="0" fontAlgn="base" hangingPunct="0">
        <a:spcBef>
          <a:spcPct val="20000"/>
        </a:spcBef>
        <a:spcAft>
          <a:spcPct val="0"/>
        </a:spcAft>
        <a:buChar char="–"/>
        <a:defRPr sz="2800">
          <a:solidFill>
            <a:schemeClr val="tx1"/>
          </a:solidFill>
          <a:latin typeface="+mn-lt"/>
          <a:ea typeface="+mn-ea"/>
        </a:defRPr>
      </a:lvl2pPr>
      <a:lvl3pPr marL="1142951" indent="-228590" algn="l" rtl="0" eaLnBrk="0" fontAlgn="base" hangingPunct="0">
        <a:spcBef>
          <a:spcPct val="20000"/>
        </a:spcBef>
        <a:spcAft>
          <a:spcPct val="0"/>
        </a:spcAft>
        <a:buChar char="•"/>
        <a:defRPr sz="2400">
          <a:solidFill>
            <a:schemeClr val="tx1"/>
          </a:solidFill>
          <a:latin typeface="+mn-lt"/>
          <a:ea typeface="+mn-ea"/>
        </a:defRPr>
      </a:lvl3pPr>
      <a:lvl4pPr marL="1600132" indent="-228590" algn="l" rtl="0" eaLnBrk="0" fontAlgn="base" hangingPunct="0">
        <a:spcBef>
          <a:spcPct val="20000"/>
        </a:spcBef>
        <a:spcAft>
          <a:spcPct val="0"/>
        </a:spcAft>
        <a:buChar char="–"/>
        <a:defRPr sz="2000">
          <a:solidFill>
            <a:schemeClr val="tx1"/>
          </a:solidFill>
          <a:latin typeface="+mn-lt"/>
          <a:ea typeface="+mn-ea"/>
        </a:defRPr>
      </a:lvl4pPr>
      <a:lvl5pPr marL="2057313" indent="-228590" algn="l" rtl="0" eaLnBrk="0" fontAlgn="base" hangingPunct="0">
        <a:spcBef>
          <a:spcPct val="20000"/>
        </a:spcBef>
        <a:spcAft>
          <a:spcPct val="0"/>
        </a:spcAft>
        <a:buChar char="»"/>
        <a:defRPr sz="2000">
          <a:solidFill>
            <a:schemeClr val="tx1"/>
          </a:solidFill>
          <a:latin typeface="+mn-lt"/>
          <a:ea typeface="+mn-ea"/>
        </a:defRPr>
      </a:lvl5pPr>
      <a:lvl6pPr marL="2514494" indent="-228590" algn="l" rtl="0" fontAlgn="base">
        <a:spcBef>
          <a:spcPct val="20000"/>
        </a:spcBef>
        <a:spcAft>
          <a:spcPct val="0"/>
        </a:spcAft>
        <a:buChar char="»"/>
        <a:defRPr sz="2000">
          <a:solidFill>
            <a:schemeClr val="tx1"/>
          </a:solidFill>
          <a:latin typeface="+mn-lt"/>
          <a:ea typeface="+mn-ea"/>
        </a:defRPr>
      </a:lvl6pPr>
      <a:lvl7pPr marL="2971675" indent="-228590" algn="l" rtl="0" fontAlgn="base">
        <a:spcBef>
          <a:spcPct val="20000"/>
        </a:spcBef>
        <a:spcAft>
          <a:spcPct val="0"/>
        </a:spcAft>
        <a:buChar char="»"/>
        <a:defRPr sz="2000">
          <a:solidFill>
            <a:schemeClr val="tx1"/>
          </a:solidFill>
          <a:latin typeface="+mn-lt"/>
          <a:ea typeface="+mn-ea"/>
        </a:defRPr>
      </a:lvl7pPr>
      <a:lvl8pPr marL="3428854" indent="-228590" algn="l" rtl="0" fontAlgn="base">
        <a:spcBef>
          <a:spcPct val="20000"/>
        </a:spcBef>
        <a:spcAft>
          <a:spcPct val="0"/>
        </a:spcAft>
        <a:buChar char="»"/>
        <a:defRPr sz="2000">
          <a:solidFill>
            <a:schemeClr val="tx1"/>
          </a:solidFill>
          <a:latin typeface="+mn-lt"/>
          <a:ea typeface="+mn-ea"/>
        </a:defRPr>
      </a:lvl8pPr>
      <a:lvl9pPr marL="3886035" indent="-22859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361" rtl="0" eaLnBrk="1" latinLnBrk="0" hangingPunct="1">
        <a:defRPr sz="1800" kern="1200">
          <a:solidFill>
            <a:schemeClr val="tx1"/>
          </a:solidFill>
          <a:latin typeface="+mn-lt"/>
          <a:ea typeface="+mn-ea"/>
          <a:cs typeface="+mn-cs"/>
        </a:defRPr>
      </a:lvl1pPr>
      <a:lvl2pPr marL="457181" algn="l" defTabSz="914361" rtl="0" eaLnBrk="1" latinLnBrk="0" hangingPunct="1">
        <a:defRPr sz="1800" kern="1200">
          <a:solidFill>
            <a:schemeClr val="tx1"/>
          </a:solidFill>
          <a:latin typeface="+mn-lt"/>
          <a:ea typeface="+mn-ea"/>
          <a:cs typeface="+mn-cs"/>
        </a:defRPr>
      </a:lvl2pPr>
      <a:lvl3pPr marL="914361" algn="l" defTabSz="914361" rtl="0" eaLnBrk="1" latinLnBrk="0" hangingPunct="1">
        <a:defRPr sz="1800" kern="1200">
          <a:solidFill>
            <a:schemeClr val="tx1"/>
          </a:solidFill>
          <a:latin typeface="+mn-lt"/>
          <a:ea typeface="+mn-ea"/>
          <a:cs typeface="+mn-cs"/>
        </a:defRPr>
      </a:lvl3pPr>
      <a:lvl4pPr marL="1371542" algn="l" defTabSz="914361" rtl="0" eaLnBrk="1" latinLnBrk="0" hangingPunct="1">
        <a:defRPr sz="1800" kern="1200">
          <a:solidFill>
            <a:schemeClr val="tx1"/>
          </a:solidFill>
          <a:latin typeface="+mn-lt"/>
          <a:ea typeface="+mn-ea"/>
          <a:cs typeface="+mn-cs"/>
        </a:defRPr>
      </a:lvl4pPr>
      <a:lvl5pPr marL="1828722" algn="l" defTabSz="914361" rtl="0" eaLnBrk="1" latinLnBrk="0" hangingPunct="1">
        <a:defRPr sz="1800" kern="1200">
          <a:solidFill>
            <a:schemeClr val="tx1"/>
          </a:solidFill>
          <a:latin typeface="+mn-lt"/>
          <a:ea typeface="+mn-ea"/>
          <a:cs typeface="+mn-cs"/>
        </a:defRPr>
      </a:lvl5pPr>
      <a:lvl6pPr marL="2285903" algn="l" defTabSz="914361" rtl="0" eaLnBrk="1" latinLnBrk="0" hangingPunct="1">
        <a:defRPr sz="1800" kern="1200">
          <a:solidFill>
            <a:schemeClr val="tx1"/>
          </a:solidFill>
          <a:latin typeface="+mn-lt"/>
          <a:ea typeface="+mn-ea"/>
          <a:cs typeface="+mn-cs"/>
        </a:defRPr>
      </a:lvl6pPr>
      <a:lvl7pPr marL="2743085" algn="l" defTabSz="914361" rtl="0" eaLnBrk="1" latinLnBrk="0" hangingPunct="1">
        <a:defRPr sz="1800" kern="1200">
          <a:solidFill>
            <a:schemeClr val="tx1"/>
          </a:solidFill>
          <a:latin typeface="+mn-lt"/>
          <a:ea typeface="+mn-ea"/>
          <a:cs typeface="+mn-cs"/>
        </a:defRPr>
      </a:lvl7pPr>
      <a:lvl8pPr marL="3200264" algn="l" defTabSz="914361" rtl="0" eaLnBrk="1" latinLnBrk="0" hangingPunct="1">
        <a:defRPr sz="1800" kern="1200">
          <a:solidFill>
            <a:schemeClr val="tx1"/>
          </a:solidFill>
          <a:latin typeface="+mn-lt"/>
          <a:ea typeface="+mn-ea"/>
          <a:cs typeface="+mn-cs"/>
        </a:defRPr>
      </a:lvl8pPr>
      <a:lvl9pPr marL="3657445" algn="l" defTabSz="914361"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F505EF72-BA86-9B44-A10E-6BC2E5EC8911}"/>
              </a:ext>
            </a:extLst>
          </p:cNvPr>
          <p:cNvSpPr>
            <a:spLocks noGrp="1" noChangeArrowheads="1"/>
          </p:cNvSpPr>
          <p:nvPr>
            <p:ph type="title" idx="4294967295"/>
          </p:nvPr>
        </p:nvSpPr>
        <p:spPr bwMode="auto">
          <a:xfrm>
            <a:off x="457201" y="274639"/>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27651" name="Rectangle 3">
            <a:extLst>
              <a:ext uri="{FF2B5EF4-FFF2-40B4-BE49-F238E27FC236}">
                <a16:creationId xmlns:a16="http://schemas.microsoft.com/office/drawing/2014/main" id="{0D3B635D-4CBC-BC42-A1AE-5CDC3EDA32B2}"/>
              </a:ext>
            </a:extLst>
          </p:cNvPr>
          <p:cNvSpPr>
            <a:spLocks noGrp="1" noChangeArrowheads="1"/>
          </p:cNvSpPr>
          <p:nvPr>
            <p:ph type="body" idx="4294967295"/>
          </p:nvPr>
        </p:nvSpPr>
        <p:spPr bwMode="auto">
          <a:xfrm>
            <a:off x="457201" y="1600201"/>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181"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361"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542"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722"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886" indent="-342886" algn="l" rtl="0" eaLnBrk="0" fontAlgn="base" hangingPunct="0">
        <a:spcBef>
          <a:spcPct val="20000"/>
        </a:spcBef>
        <a:spcAft>
          <a:spcPct val="0"/>
        </a:spcAft>
        <a:buChar char="•"/>
        <a:defRPr sz="3200">
          <a:solidFill>
            <a:schemeClr val="tx1"/>
          </a:solidFill>
          <a:latin typeface="+mn-lt"/>
          <a:ea typeface="+mn-ea"/>
          <a:cs typeface="+mn-cs"/>
        </a:defRPr>
      </a:lvl1pPr>
      <a:lvl2pPr marL="742919" indent="-285738" algn="l" rtl="0" eaLnBrk="0" fontAlgn="base" hangingPunct="0">
        <a:spcBef>
          <a:spcPct val="20000"/>
        </a:spcBef>
        <a:spcAft>
          <a:spcPct val="0"/>
        </a:spcAft>
        <a:buChar char="–"/>
        <a:defRPr sz="2800">
          <a:solidFill>
            <a:schemeClr val="tx1"/>
          </a:solidFill>
          <a:latin typeface="+mn-lt"/>
          <a:ea typeface="+mn-ea"/>
        </a:defRPr>
      </a:lvl2pPr>
      <a:lvl3pPr marL="1142951" indent="-228590" algn="l" rtl="0" eaLnBrk="0" fontAlgn="base" hangingPunct="0">
        <a:spcBef>
          <a:spcPct val="20000"/>
        </a:spcBef>
        <a:spcAft>
          <a:spcPct val="0"/>
        </a:spcAft>
        <a:buChar char="•"/>
        <a:defRPr sz="2400">
          <a:solidFill>
            <a:schemeClr val="tx1"/>
          </a:solidFill>
          <a:latin typeface="+mn-lt"/>
          <a:ea typeface="+mn-ea"/>
        </a:defRPr>
      </a:lvl3pPr>
      <a:lvl4pPr marL="1600132" indent="-228590" algn="l" rtl="0" eaLnBrk="0" fontAlgn="base" hangingPunct="0">
        <a:spcBef>
          <a:spcPct val="20000"/>
        </a:spcBef>
        <a:spcAft>
          <a:spcPct val="0"/>
        </a:spcAft>
        <a:buChar char="–"/>
        <a:defRPr sz="2000">
          <a:solidFill>
            <a:schemeClr val="tx1"/>
          </a:solidFill>
          <a:latin typeface="+mn-lt"/>
          <a:ea typeface="+mn-ea"/>
        </a:defRPr>
      </a:lvl4pPr>
      <a:lvl5pPr marL="2057313" indent="-228590" algn="l" rtl="0" eaLnBrk="0" fontAlgn="base" hangingPunct="0">
        <a:spcBef>
          <a:spcPct val="20000"/>
        </a:spcBef>
        <a:spcAft>
          <a:spcPct val="0"/>
        </a:spcAft>
        <a:buChar char="»"/>
        <a:defRPr sz="2000">
          <a:solidFill>
            <a:schemeClr val="tx1"/>
          </a:solidFill>
          <a:latin typeface="+mn-lt"/>
          <a:ea typeface="+mn-ea"/>
        </a:defRPr>
      </a:lvl5pPr>
      <a:lvl6pPr marL="2514494" indent="-228590" algn="l" rtl="0" fontAlgn="base">
        <a:spcBef>
          <a:spcPct val="20000"/>
        </a:spcBef>
        <a:spcAft>
          <a:spcPct val="0"/>
        </a:spcAft>
        <a:buChar char="»"/>
        <a:defRPr sz="2000">
          <a:solidFill>
            <a:schemeClr val="tx1"/>
          </a:solidFill>
          <a:latin typeface="+mn-lt"/>
          <a:ea typeface="+mn-ea"/>
        </a:defRPr>
      </a:lvl6pPr>
      <a:lvl7pPr marL="2971675" indent="-228590" algn="l" rtl="0" fontAlgn="base">
        <a:spcBef>
          <a:spcPct val="20000"/>
        </a:spcBef>
        <a:spcAft>
          <a:spcPct val="0"/>
        </a:spcAft>
        <a:buChar char="»"/>
        <a:defRPr sz="2000">
          <a:solidFill>
            <a:schemeClr val="tx1"/>
          </a:solidFill>
          <a:latin typeface="+mn-lt"/>
          <a:ea typeface="+mn-ea"/>
        </a:defRPr>
      </a:lvl7pPr>
      <a:lvl8pPr marL="3428854" indent="-228590" algn="l" rtl="0" fontAlgn="base">
        <a:spcBef>
          <a:spcPct val="20000"/>
        </a:spcBef>
        <a:spcAft>
          <a:spcPct val="0"/>
        </a:spcAft>
        <a:buChar char="»"/>
        <a:defRPr sz="2000">
          <a:solidFill>
            <a:schemeClr val="tx1"/>
          </a:solidFill>
          <a:latin typeface="+mn-lt"/>
          <a:ea typeface="+mn-ea"/>
        </a:defRPr>
      </a:lvl8pPr>
      <a:lvl9pPr marL="3886035" indent="-22859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361" rtl="0" eaLnBrk="1" latinLnBrk="0" hangingPunct="1">
        <a:defRPr sz="1800" kern="1200">
          <a:solidFill>
            <a:schemeClr val="tx1"/>
          </a:solidFill>
          <a:latin typeface="+mn-lt"/>
          <a:ea typeface="+mn-ea"/>
          <a:cs typeface="+mn-cs"/>
        </a:defRPr>
      </a:lvl1pPr>
      <a:lvl2pPr marL="457181" algn="l" defTabSz="914361" rtl="0" eaLnBrk="1" latinLnBrk="0" hangingPunct="1">
        <a:defRPr sz="1800" kern="1200">
          <a:solidFill>
            <a:schemeClr val="tx1"/>
          </a:solidFill>
          <a:latin typeface="+mn-lt"/>
          <a:ea typeface="+mn-ea"/>
          <a:cs typeface="+mn-cs"/>
        </a:defRPr>
      </a:lvl2pPr>
      <a:lvl3pPr marL="914361" algn="l" defTabSz="914361" rtl="0" eaLnBrk="1" latinLnBrk="0" hangingPunct="1">
        <a:defRPr sz="1800" kern="1200">
          <a:solidFill>
            <a:schemeClr val="tx1"/>
          </a:solidFill>
          <a:latin typeface="+mn-lt"/>
          <a:ea typeface="+mn-ea"/>
          <a:cs typeface="+mn-cs"/>
        </a:defRPr>
      </a:lvl3pPr>
      <a:lvl4pPr marL="1371542" algn="l" defTabSz="914361" rtl="0" eaLnBrk="1" latinLnBrk="0" hangingPunct="1">
        <a:defRPr sz="1800" kern="1200">
          <a:solidFill>
            <a:schemeClr val="tx1"/>
          </a:solidFill>
          <a:latin typeface="+mn-lt"/>
          <a:ea typeface="+mn-ea"/>
          <a:cs typeface="+mn-cs"/>
        </a:defRPr>
      </a:lvl4pPr>
      <a:lvl5pPr marL="1828722" algn="l" defTabSz="914361" rtl="0" eaLnBrk="1" latinLnBrk="0" hangingPunct="1">
        <a:defRPr sz="1800" kern="1200">
          <a:solidFill>
            <a:schemeClr val="tx1"/>
          </a:solidFill>
          <a:latin typeface="+mn-lt"/>
          <a:ea typeface="+mn-ea"/>
          <a:cs typeface="+mn-cs"/>
        </a:defRPr>
      </a:lvl5pPr>
      <a:lvl6pPr marL="2285903" algn="l" defTabSz="914361" rtl="0" eaLnBrk="1" latinLnBrk="0" hangingPunct="1">
        <a:defRPr sz="1800" kern="1200">
          <a:solidFill>
            <a:schemeClr val="tx1"/>
          </a:solidFill>
          <a:latin typeface="+mn-lt"/>
          <a:ea typeface="+mn-ea"/>
          <a:cs typeface="+mn-cs"/>
        </a:defRPr>
      </a:lvl6pPr>
      <a:lvl7pPr marL="2743085" algn="l" defTabSz="914361" rtl="0" eaLnBrk="1" latinLnBrk="0" hangingPunct="1">
        <a:defRPr sz="1800" kern="1200">
          <a:solidFill>
            <a:schemeClr val="tx1"/>
          </a:solidFill>
          <a:latin typeface="+mn-lt"/>
          <a:ea typeface="+mn-ea"/>
          <a:cs typeface="+mn-cs"/>
        </a:defRPr>
      </a:lvl7pPr>
      <a:lvl8pPr marL="3200264" algn="l" defTabSz="914361" rtl="0" eaLnBrk="1" latinLnBrk="0" hangingPunct="1">
        <a:defRPr sz="1800" kern="1200">
          <a:solidFill>
            <a:schemeClr val="tx1"/>
          </a:solidFill>
          <a:latin typeface="+mn-lt"/>
          <a:ea typeface="+mn-ea"/>
          <a:cs typeface="+mn-cs"/>
        </a:defRPr>
      </a:lvl8pPr>
      <a:lvl9pPr marL="3657445" algn="l" defTabSz="91436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D32748F8-D8D7-824C-B6D9-AB2D33CCAB80}"/>
              </a:ext>
            </a:extLst>
          </p:cNvPr>
          <p:cNvSpPr>
            <a:spLocks noGrp="1" noChangeArrowheads="1"/>
          </p:cNvSpPr>
          <p:nvPr>
            <p:ph type="ctrTitle"/>
          </p:nvPr>
        </p:nvSpPr>
        <p:spPr/>
        <p:txBody>
          <a:bodyPr/>
          <a:lstStyle/>
          <a:p>
            <a:pPr algn="ctr" eaLnBrk="1" hangingPunct="1"/>
            <a:r>
              <a:rPr lang="zh-CN" altLang="en-US" sz="9600">
                <a:ea typeface="华文行楷" panose="02010800040101010101" pitchFamily="2" charset="-122"/>
              </a:rPr>
              <a:t>计算机网络</a:t>
            </a:r>
          </a:p>
        </p:txBody>
      </p:sp>
      <p:sp>
        <p:nvSpPr>
          <p:cNvPr id="29698" name="Rectangle 3">
            <a:extLst>
              <a:ext uri="{FF2B5EF4-FFF2-40B4-BE49-F238E27FC236}">
                <a16:creationId xmlns:a16="http://schemas.microsoft.com/office/drawing/2014/main" id="{21A4DF56-87AC-E24F-9938-0E2D2C790704}"/>
              </a:ext>
            </a:extLst>
          </p:cNvPr>
          <p:cNvSpPr>
            <a:spLocks noGrp="1" noChangeArrowheads="1"/>
          </p:cNvSpPr>
          <p:nvPr>
            <p:ph type="subTitle" idx="1"/>
          </p:nvPr>
        </p:nvSpPr>
        <p:spPr>
          <a:xfrm>
            <a:off x="1619672" y="4077072"/>
            <a:ext cx="6553200" cy="1752600"/>
          </a:xfrm>
        </p:spPr>
        <p:txBody>
          <a:bodyPr/>
          <a:lstStyle/>
          <a:p>
            <a:pPr algn="ctr" eaLnBrk="1" hangingPunct="1"/>
            <a:r>
              <a:rPr lang="zh-CN" altLang="en-US" sz="4000" dirty="0">
                <a:latin typeface="华文新魏" panose="02010800040101010101" pitchFamily="2" charset="-122"/>
                <a:ea typeface="华文新魏" panose="02010800040101010101" pitchFamily="2" charset="-122"/>
              </a:rPr>
              <a:t>第</a:t>
            </a:r>
            <a:r>
              <a:rPr lang="en-US" altLang="zh-CN" sz="4000" dirty="0">
                <a:latin typeface="华文新魏" panose="02010800040101010101" pitchFamily="2" charset="-122"/>
                <a:ea typeface="华文新魏" panose="02010800040101010101" pitchFamily="2" charset="-122"/>
              </a:rPr>
              <a:t>5</a:t>
            </a:r>
            <a:r>
              <a:rPr lang="zh-CN" altLang="en-US" sz="4000" dirty="0">
                <a:latin typeface="华文新魏" panose="02010800040101010101" pitchFamily="2" charset="-122"/>
                <a:ea typeface="华文新魏" panose="02010800040101010101" pitchFamily="2" charset="-122"/>
              </a:rPr>
              <a:t>章 软件定义网络（</a:t>
            </a:r>
            <a:r>
              <a:rPr lang="en-US" altLang="zh-CN" sz="4000" dirty="0">
                <a:latin typeface="华文新魏" panose="02010800040101010101" pitchFamily="2" charset="-122"/>
                <a:ea typeface="华文新魏" panose="02010800040101010101" pitchFamily="2" charset="-122"/>
              </a:rPr>
              <a:t>SDN</a:t>
            </a:r>
            <a:r>
              <a:rPr lang="zh-CN" altLang="en-US" sz="4000" dirty="0">
                <a:latin typeface="隶书" pitchFamily="49" charset="-122"/>
                <a:ea typeface="隶书" pitchFamily="49" charset="-122"/>
              </a:rPr>
              <a: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865" name="Group 1612">
            <a:extLst>
              <a:ext uri="{FF2B5EF4-FFF2-40B4-BE49-F238E27FC236}">
                <a16:creationId xmlns:a16="http://schemas.microsoft.com/office/drawing/2014/main" id="{49EE04EE-9522-524B-A554-ECCD50F3C5C1}"/>
              </a:ext>
            </a:extLst>
          </p:cNvPr>
          <p:cNvGrpSpPr>
            <a:grpSpLocks/>
          </p:cNvGrpSpPr>
          <p:nvPr/>
        </p:nvGrpSpPr>
        <p:grpSpPr bwMode="auto">
          <a:xfrm flipH="1">
            <a:off x="942977" y="2441575"/>
            <a:ext cx="855663" cy="655639"/>
            <a:chOff x="2839" y="3501"/>
            <a:chExt cx="755" cy="803"/>
          </a:xfrm>
        </p:grpSpPr>
        <p:pic>
          <p:nvPicPr>
            <p:cNvPr id="36987" name="Picture 1613" descr="desktop_computer_stylized_medium">
              <a:extLst>
                <a:ext uri="{FF2B5EF4-FFF2-40B4-BE49-F238E27FC236}">
                  <a16:creationId xmlns:a16="http://schemas.microsoft.com/office/drawing/2014/main" id="{8B7E01A9-969A-044D-8BB7-D4972B6417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88" name="Freeform 1614">
              <a:extLst>
                <a:ext uri="{FF2B5EF4-FFF2-40B4-BE49-F238E27FC236}">
                  <a16:creationId xmlns:a16="http://schemas.microsoft.com/office/drawing/2014/main" id="{F7C4BB37-A4AA-F54B-A26F-B3878AE46E76}"/>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lstStyle/>
            <a:p>
              <a:endParaRPr lang="zh-CN" altLang="en-US" u="none"/>
            </a:p>
          </p:txBody>
        </p:sp>
      </p:grpSp>
      <p:sp>
        <p:nvSpPr>
          <p:cNvPr id="36866" name="Freeform 3">
            <a:extLst>
              <a:ext uri="{FF2B5EF4-FFF2-40B4-BE49-F238E27FC236}">
                <a16:creationId xmlns:a16="http://schemas.microsoft.com/office/drawing/2014/main" id="{CB26EDC3-47F1-0044-9FD6-47B26F1CD1E6}"/>
              </a:ext>
            </a:extLst>
          </p:cNvPr>
          <p:cNvSpPr>
            <a:spLocks/>
          </p:cNvSpPr>
          <p:nvPr/>
        </p:nvSpPr>
        <p:spPr bwMode="auto">
          <a:xfrm>
            <a:off x="2066928" y="1330327"/>
            <a:ext cx="5141913" cy="2405063"/>
          </a:xfrm>
          <a:custGeom>
            <a:avLst/>
            <a:gdLst>
              <a:gd name="T0" fmla="*/ 0 w 2250"/>
              <a:gd name="T1" fmla="*/ 2147483646 h 1409"/>
              <a:gd name="T2" fmla="*/ 2147483646 w 2250"/>
              <a:gd name="T3" fmla="*/ 2147483646 h 1409"/>
              <a:gd name="T4" fmla="*/ 2147483646 w 2250"/>
              <a:gd name="T5" fmla="*/ 2147483646 h 1409"/>
              <a:gd name="T6" fmla="*/ 2147483646 w 2250"/>
              <a:gd name="T7" fmla="*/ 2147483646 h 1409"/>
              <a:gd name="T8" fmla="*/ 2147483646 w 2250"/>
              <a:gd name="T9" fmla="*/ 2147483646 h 1409"/>
              <a:gd name="T10" fmla="*/ 2147483646 w 2250"/>
              <a:gd name="T11" fmla="*/ 2147483646 h 1409"/>
              <a:gd name="T12" fmla="*/ 2147483646 w 2250"/>
              <a:gd name="T13" fmla="*/ 2147483646 h 1409"/>
              <a:gd name="T14" fmla="*/ 2147483646 w 2250"/>
              <a:gd name="T15" fmla="*/ 2147483646 h 1409"/>
              <a:gd name="T16" fmla="*/ 2147483646 w 2250"/>
              <a:gd name="T17" fmla="*/ 2147483646 h 1409"/>
              <a:gd name="T18" fmla="*/ 2147483646 w 2250"/>
              <a:gd name="T19" fmla="*/ 2147483646 h 1409"/>
              <a:gd name="T20" fmla="*/ 0 w 2250"/>
              <a:gd name="T21" fmla="*/ 2147483646 h 140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50"/>
              <a:gd name="T34" fmla="*/ 0 h 1409"/>
              <a:gd name="T35" fmla="*/ 2250 w 2250"/>
              <a:gd name="T36" fmla="*/ 1409 h 140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50" h="1409">
                <a:moveTo>
                  <a:pt x="0" y="624"/>
                </a:moveTo>
                <a:cubicBezTo>
                  <a:pt x="5" y="506"/>
                  <a:pt x="131" y="419"/>
                  <a:pt x="219" y="321"/>
                </a:cubicBezTo>
                <a:cubicBezTo>
                  <a:pt x="307" y="223"/>
                  <a:pt x="307" y="70"/>
                  <a:pt x="529" y="35"/>
                </a:cubicBezTo>
                <a:cubicBezTo>
                  <a:pt x="751" y="0"/>
                  <a:pt x="1311" y="36"/>
                  <a:pt x="1551" y="111"/>
                </a:cubicBezTo>
                <a:cubicBezTo>
                  <a:pt x="1791" y="186"/>
                  <a:pt x="1860" y="351"/>
                  <a:pt x="1968" y="483"/>
                </a:cubicBezTo>
                <a:cubicBezTo>
                  <a:pt x="2076" y="615"/>
                  <a:pt x="2250" y="767"/>
                  <a:pt x="2199" y="906"/>
                </a:cubicBezTo>
                <a:cubicBezTo>
                  <a:pt x="2148" y="1045"/>
                  <a:pt x="1860" y="1234"/>
                  <a:pt x="1659" y="1314"/>
                </a:cubicBezTo>
                <a:cubicBezTo>
                  <a:pt x="1458" y="1394"/>
                  <a:pt x="1192" y="1379"/>
                  <a:pt x="993" y="1386"/>
                </a:cubicBezTo>
                <a:cubicBezTo>
                  <a:pt x="794" y="1393"/>
                  <a:pt x="613" y="1409"/>
                  <a:pt x="465" y="1356"/>
                </a:cubicBezTo>
                <a:cubicBezTo>
                  <a:pt x="317" y="1303"/>
                  <a:pt x="180" y="1190"/>
                  <a:pt x="102" y="1068"/>
                </a:cubicBezTo>
                <a:cubicBezTo>
                  <a:pt x="24" y="946"/>
                  <a:pt x="21" y="716"/>
                  <a:pt x="0" y="624"/>
                </a:cubicBezTo>
                <a:close/>
              </a:path>
            </a:pathLst>
          </a:custGeom>
          <a:solidFill>
            <a:srgbClr val="99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u="none"/>
          </a:p>
        </p:txBody>
      </p:sp>
      <p:sp>
        <p:nvSpPr>
          <p:cNvPr id="36867" name="Freeform 4">
            <a:extLst>
              <a:ext uri="{FF2B5EF4-FFF2-40B4-BE49-F238E27FC236}">
                <a16:creationId xmlns:a16="http://schemas.microsoft.com/office/drawing/2014/main" id="{EF9BD931-6C89-DB40-A6ED-84D9244FAE3E}"/>
              </a:ext>
            </a:extLst>
          </p:cNvPr>
          <p:cNvSpPr>
            <a:spLocks/>
          </p:cNvSpPr>
          <p:nvPr/>
        </p:nvSpPr>
        <p:spPr bwMode="auto">
          <a:xfrm>
            <a:off x="2833690" y="2266951"/>
            <a:ext cx="782637" cy="317500"/>
          </a:xfrm>
          <a:custGeom>
            <a:avLst/>
            <a:gdLst>
              <a:gd name="T0" fmla="*/ 0 w 342"/>
              <a:gd name="T1" fmla="*/ 2147483646 h 186"/>
              <a:gd name="T2" fmla="*/ 2147483646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68" name="Oval 10">
            <a:extLst>
              <a:ext uri="{FF2B5EF4-FFF2-40B4-BE49-F238E27FC236}">
                <a16:creationId xmlns:a16="http://schemas.microsoft.com/office/drawing/2014/main" id="{0C5CC5EE-89F0-A646-A782-D9092BD00B38}"/>
              </a:ext>
            </a:extLst>
          </p:cNvPr>
          <p:cNvSpPr>
            <a:spLocks noChangeArrowheads="1"/>
          </p:cNvSpPr>
          <p:nvPr/>
        </p:nvSpPr>
        <p:spPr bwMode="auto">
          <a:xfrm>
            <a:off x="3322637" y="3340102"/>
            <a:ext cx="715963" cy="138113"/>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69" name="Line 11">
            <a:extLst>
              <a:ext uri="{FF2B5EF4-FFF2-40B4-BE49-F238E27FC236}">
                <a16:creationId xmlns:a16="http://schemas.microsoft.com/office/drawing/2014/main" id="{F14DEDB5-171D-A14F-B9AF-B7D6E818BC36}"/>
              </a:ext>
            </a:extLst>
          </p:cNvPr>
          <p:cNvSpPr>
            <a:spLocks noChangeShapeType="1"/>
          </p:cNvSpPr>
          <p:nvPr/>
        </p:nvSpPr>
        <p:spPr bwMode="auto">
          <a:xfrm>
            <a:off x="3322639" y="3328990"/>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70" name="Line 12">
            <a:extLst>
              <a:ext uri="{FF2B5EF4-FFF2-40B4-BE49-F238E27FC236}">
                <a16:creationId xmlns:a16="http://schemas.microsoft.com/office/drawing/2014/main" id="{9724031D-DC2A-6A47-A6DA-BE8DBFB0AEF5}"/>
              </a:ext>
            </a:extLst>
          </p:cNvPr>
          <p:cNvSpPr>
            <a:spLocks noChangeShapeType="1"/>
          </p:cNvSpPr>
          <p:nvPr/>
        </p:nvSpPr>
        <p:spPr bwMode="auto">
          <a:xfrm>
            <a:off x="4038600" y="3328990"/>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71" name="Rectangle 13">
            <a:extLst>
              <a:ext uri="{FF2B5EF4-FFF2-40B4-BE49-F238E27FC236}">
                <a16:creationId xmlns:a16="http://schemas.microsoft.com/office/drawing/2014/main" id="{2CF5C2C2-EDB4-0047-9DF9-F76088688416}"/>
              </a:ext>
            </a:extLst>
          </p:cNvPr>
          <p:cNvSpPr>
            <a:spLocks noChangeArrowheads="1"/>
          </p:cNvSpPr>
          <p:nvPr/>
        </p:nvSpPr>
        <p:spPr bwMode="auto">
          <a:xfrm>
            <a:off x="3322639" y="3328989"/>
            <a:ext cx="709612" cy="82551"/>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u="none"/>
          </a:p>
        </p:txBody>
      </p:sp>
      <p:sp>
        <p:nvSpPr>
          <p:cNvPr id="36872" name="Oval 14">
            <a:extLst>
              <a:ext uri="{FF2B5EF4-FFF2-40B4-BE49-F238E27FC236}">
                <a16:creationId xmlns:a16="http://schemas.microsoft.com/office/drawing/2014/main" id="{8B9C5C39-3162-6547-945B-80395ABEF4A3}"/>
              </a:ext>
            </a:extLst>
          </p:cNvPr>
          <p:cNvSpPr>
            <a:spLocks noChangeArrowheads="1"/>
          </p:cNvSpPr>
          <p:nvPr/>
        </p:nvSpPr>
        <p:spPr bwMode="auto">
          <a:xfrm>
            <a:off x="3316288" y="3227390"/>
            <a:ext cx="715963" cy="161925"/>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73" name="Oval 15">
            <a:extLst>
              <a:ext uri="{FF2B5EF4-FFF2-40B4-BE49-F238E27FC236}">
                <a16:creationId xmlns:a16="http://schemas.microsoft.com/office/drawing/2014/main" id="{2F850FF9-4E81-3243-A992-C4BA98D5A5B2}"/>
              </a:ext>
            </a:extLst>
          </p:cNvPr>
          <p:cNvSpPr>
            <a:spLocks noChangeArrowheads="1"/>
          </p:cNvSpPr>
          <p:nvPr/>
        </p:nvSpPr>
        <p:spPr bwMode="auto">
          <a:xfrm>
            <a:off x="3314702" y="2163763"/>
            <a:ext cx="714375" cy="138112"/>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74" name="Line 16">
            <a:extLst>
              <a:ext uri="{FF2B5EF4-FFF2-40B4-BE49-F238E27FC236}">
                <a16:creationId xmlns:a16="http://schemas.microsoft.com/office/drawing/2014/main" id="{AA7AEE08-D338-124C-B888-7249E8D67665}"/>
              </a:ext>
            </a:extLst>
          </p:cNvPr>
          <p:cNvSpPr>
            <a:spLocks noChangeShapeType="1"/>
          </p:cNvSpPr>
          <p:nvPr/>
        </p:nvSpPr>
        <p:spPr bwMode="auto">
          <a:xfrm>
            <a:off x="3314700" y="2151064"/>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75" name="Line 17">
            <a:extLst>
              <a:ext uri="{FF2B5EF4-FFF2-40B4-BE49-F238E27FC236}">
                <a16:creationId xmlns:a16="http://schemas.microsoft.com/office/drawing/2014/main" id="{0163A7E6-DFFB-134A-9129-ACC58490FAA5}"/>
              </a:ext>
            </a:extLst>
          </p:cNvPr>
          <p:cNvSpPr>
            <a:spLocks noChangeShapeType="1"/>
          </p:cNvSpPr>
          <p:nvPr/>
        </p:nvSpPr>
        <p:spPr bwMode="auto">
          <a:xfrm>
            <a:off x="4029075" y="2151064"/>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76" name="Rectangle 18">
            <a:extLst>
              <a:ext uri="{FF2B5EF4-FFF2-40B4-BE49-F238E27FC236}">
                <a16:creationId xmlns:a16="http://schemas.microsoft.com/office/drawing/2014/main" id="{DA51CC4C-9037-8D4F-A6D0-26025F3BCBDD}"/>
              </a:ext>
            </a:extLst>
          </p:cNvPr>
          <p:cNvSpPr>
            <a:spLocks noChangeArrowheads="1"/>
          </p:cNvSpPr>
          <p:nvPr/>
        </p:nvSpPr>
        <p:spPr bwMode="auto">
          <a:xfrm>
            <a:off x="3314701" y="2151065"/>
            <a:ext cx="708025" cy="84137"/>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u="none"/>
          </a:p>
        </p:txBody>
      </p:sp>
      <p:sp>
        <p:nvSpPr>
          <p:cNvPr id="36877" name="Oval 19">
            <a:extLst>
              <a:ext uri="{FF2B5EF4-FFF2-40B4-BE49-F238E27FC236}">
                <a16:creationId xmlns:a16="http://schemas.microsoft.com/office/drawing/2014/main" id="{B203A2AC-9D9B-9047-9725-667B465C99D4}"/>
              </a:ext>
            </a:extLst>
          </p:cNvPr>
          <p:cNvSpPr>
            <a:spLocks noChangeArrowheads="1"/>
          </p:cNvSpPr>
          <p:nvPr/>
        </p:nvSpPr>
        <p:spPr bwMode="auto">
          <a:xfrm>
            <a:off x="3306763" y="2051052"/>
            <a:ext cx="715963" cy="161925"/>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78" name="Oval 20">
            <a:extLst>
              <a:ext uri="{FF2B5EF4-FFF2-40B4-BE49-F238E27FC236}">
                <a16:creationId xmlns:a16="http://schemas.microsoft.com/office/drawing/2014/main" id="{99F99095-8A6D-E54F-8222-EDC6CFCCAC4E}"/>
              </a:ext>
            </a:extLst>
          </p:cNvPr>
          <p:cNvSpPr>
            <a:spLocks noChangeArrowheads="1"/>
          </p:cNvSpPr>
          <p:nvPr/>
        </p:nvSpPr>
        <p:spPr bwMode="auto">
          <a:xfrm>
            <a:off x="4875215" y="2155828"/>
            <a:ext cx="712787" cy="138113"/>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79" name="Line 21">
            <a:extLst>
              <a:ext uri="{FF2B5EF4-FFF2-40B4-BE49-F238E27FC236}">
                <a16:creationId xmlns:a16="http://schemas.microsoft.com/office/drawing/2014/main" id="{358ED402-74F9-2147-AD23-B24CBB7E5A9E}"/>
              </a:ext>
            </a:extLst>
          </p:cNvPr>
          <p:cNvSpPr>
            <a:spLocks noChangeShapeType="1"/>
          </p:cNvSpPr>
          <p:nvPr/>
        </p:nvSpPr>
        <p:spPr bwMode="auto">
          <a:xfrm>
            <a:off x="4875213" y="2144715"/>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80" name="Line 22">
            <a:extLst>
              <a:ext uri="{FF2B5EF4-FFF2-40B4-BE49-F238E27FC236}">
                <a16:creationId xmlns:a16="http://schemas.microsoft.com/office/drawing/2014/main" id="{2D8A06F6-3F1E-9A4E-8B81-73DE59B167C8}"/>
              </a:ext>
            </a:extLst>
          </p:cNvPr>
          <p:cNvSpPr>
            <a:spLocks noChangeShapeType="1"/>
          </p:cNvSpPr>
          <p:nvPr/>
        </p:nvSpPr>
        <p:spPr bwMode="auto">
          <a:xfrm>
            <a:off x="5588000" y="2144715"/>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81" name="Rectangle 23">
            <a:extLst>
              <a:ext uri="{FF2B5EF4-FFF2-40B4-BE49-F238E27FC236}">
                <a16:creationId xmlns:a16="http://schemas.microsoft.com/office/drawing/2014/main" id="{75AE8066-846C-2041-BC1D-75ACBE3C82AE}"/>
              </a:ext>
            </a:extLst>
          </p:cNvPr>
          <p:cNvSpPr>
            <a:spLocks noChangeArrowheads="1"/>
          </p:cNvSpPr>
          <p:nvPr/>
        </p:nvSpPr>
        <p:spPr bwMode="auto">
          <a:xfrm>
            <a:off x="4875215" y="2144716"/>
            <a:ext cx="706437" cy="84137"/>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u="none"/>
          </a:p>
        </p:txBody>
      </p:sp>
      <p:sp>
        <p:nvSpPr>
          <p:cNvPr id="36882" name="Oval 24">
            <a:extLst>
              <a:ext uri="{FF2B5EF4-FFF2-40B4-BE49-F238E27FC236}">
                <a16:creationId xmlns:a16="http://schemas.microsoft.com/office/drawing/2014/main" id="{15F44D8A-471C-C846-BE9F-6EC7B1ECAF59}"/>
              </a:ext>
            </a:extLst>
          </p:cNvPr>
          <p:cNvSpPr>
            <a:spLocks noChangeArrowheads="1"/>
          </p:cNvSpPr>
          <p:nvPr/>
        </p:nvSpPr>
        <p:spPr bwMode="auto">
          <a:xfrm>
            <a:off x="4881565" y="2049464"/>
            <a:ext cx="712787" cy="161925"/>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83" name="Oval 25">
            <a:extLst>
              <a:ext uri="{FF2B5EF4-FFF2-40B4-BE49-F238E27FC236}">
                <a16:creationId xmlns:a16="http://schemas.microsoft.com/office/drawing/2014/main" id="{1C41858A-2350-5A4F-A7AD-2C12307E4A02}"/>
              </a:ext>
            </a:extLst>
          </p:cNvPr>
          <p:cNvSpPr>
            <a:spLocks noChangeArrowheads="1"/>
          </p:cNvSpPr>
          <p:nvPr/>
        </p:nvSpPr>
        <p:spPr bwMode="auto">
          <a:xfrm>
            <a:off x="4897437" y="3335339"/>
            <a:ext cx="715963" cy="138112"/>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84" name="Line 26">
            <a:extLst>
              <a:ext uri="{FF2B5EF4-FFF2-40B4-BE49-F238E27FC236}">
                <a16:creationId xmlns:a16="http://schemas.microsoft.com/office/drawing/2014/main" id="{51AEDF1C-FB09-714F-B9FC-8B0E9B580F62}"/>
              </a:ext>
            </a:extLst>
          </p:cNvPr>
          <p:cNvSpPr>
            <a:spLocks noChangeShapeType="1"/>
          </p:cNvSpPr>
          <p:nvPr/>
        </p:nvSpPr>
        <p:spPr bwMode="auto">
          <a:xfrm>
            <a:off x="4897439" y="3324225"/>
            <a:ext cx="0" cy="84139"/>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85" name="Line 27">
            <a:extLst>
              <a:ext uri="{FF2B5EF4-FFF2-40B4-BE49-F238E27FC236}">
                <a16:creationId xmlns:a16="http://schemas.microsoft.com/office/drawing/2014/main" id="{D3C5C984-29A6-6643-84C5-D056603F9DD3}"/>
              </a:ext>
            </a:extLst>
          </p:cNvPr>
          <p:cNvSpPr>
            <a:spLocks noChangeShapeType="1"/>
          </p:cNvSpPr>
          <p:nvPr/>
        </p:nvSpPr>
        <p:spPr bwMode="auto">
          <a:xfrm>
            <a:off x="5613400" y="3324225"/>
            <a:ext cx="0" cy="84139"/>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86" name="Rectangle 28">
            <a:extLst>
              <a:ext uri="{FF2B5EF4-FFF2-40B4-BE49-F238E27FC236}">
                <a16:creationId xmlns:a16="http://schemas.microsoft.com/office/drawing/2014/main" id="{2AF715B6-C3A3-F541-B76A-4BCEEF65ABFE}"/>
              </a:ext>
            </a:extLst>
          </p:cNvPr>
          <p:cNvSpPr>
            <a:spLocks noChangeArrowheads="1"/>
          </p:cNvSpPr>
          <p:nvPr/>
        </p:nvSpPr>
        <p:spPr bwMode="auto">
          <a:xfrm>
            <a:off x="4897440" y="3324226"/>
            <a:ext cx="708025" cy="82551"/>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u="none"/>
          </a:p>
        </p:txBody>
      </p:sp>
      <p:sp>
        <p:nvSpPr>
          <p:cNvPr id="36887" name="Oval 29">
            <a:extLst>
              <a:ext uri="{FF2B5EF4-FFF2-40B4-BE49-F238E27FC236}">
                <a16:creationId xmlns:a16="http://schemas.microsoft.com/office/drawing/2014/main" id="{37D9C975-549E-EA4E-B673-A309F5349E84}"/>
              </a:ext>
            </a:extLst>
          </p:cNvPr>
          <p:cNvSpPr>
            <a:spLocks noChangeArrowheads="1"/>
          </p:cNvSpPr>
          <p:nvPr/>
        </p:nvSpPr>
        <p:spPr bwMode="auto">
          <a:xfrm>
            <a:off x="4891090" y="3222627"/>
            <a:ext cx="714375" cy="161925"/>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88" name="Oval 30">
            <a:extLst>
              <a:ext uri="{FF2B5EF4-FFF2-40B4-BE49-F238E27FC236}">
                <a16:creationId xmlns:a16="http://schemas.microsoft.com/office/drawing/2014/main" id="{0ADE2C74-387D-AA45-A7E8-879502B222A0}"/>
              </a:ext>
            </a:extLst>
          </p:cNvPr>
          <p:cNvSpPr>
            <a:spLocks noChangeArrowheads="1"/>
          </p:cNvSpPr>
          <p:nvPr/>
        </p:nvSpPr>
        <p:spPr bwMode="auto">
          <a:xfrm>
            <a:off x="6189666" y="2754315"/>
            <a:ext cx="714375" cy="138112"/>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89" name="Line 31">
            <a:extLst>
              <a:ext uri="{FF2B5EF4-FFF2-40B4-BE49-F238E27FC236}">
                <a16:creationId xmlns:a16="http://schemas.microsoft.com/office/drawing/2014/main" id="{22F9CFE3-9530-F248-9F8A-034DE2BFBD25}"/>
              </a:ext>
            </a:extLst>
          </p:cNvPr>
          <p:cNvSpPr>
            <a:spLocks noChangeShapeType="1"/>
          </p:cNvSpPr>
          <p:nvPr/>
        </p:nvSpPr>
        <p:spPr bwMode="auto">
          <a:xfrm>
            <a:off x="6189663" y="2741615"/>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90" name="Line 32">
            <a:extLst>
              <a:ext uri="{FF2B5EF4-FFF2-40B4-BE49-F238E27FC236}">
                <a16:creationId xmlns:a16="http://schemas.microsoft.com/office/drawing/2014/main" id="{AF997835-005A-844E-AED1-D69B4A69769C}"/>
              </a:ext>
            </a:extLst>
          </p:cNvPr>
          <p:cNvSpPr>
            <a:spLocks noChangeShapeType="1"/>
          </p:cNvSpPr>
          <p:nvPr/>
        </p:nvSpPr>
        <p:spPr bwMode="auto">
          <a:xfrm>
            <a:off x="6904039" y="2741615"/>
            <a:ext cx="0" cy="85725"/>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u="none"/>
          </a:p>
        </p:txBody>
      </p:sp>
      <p:sp>
        <p:nvSpPr>
          <p:cNvPr id="36891" name="Rectangle 33">
            <a:extLst>
              <a:ext uri="{FF2B5EF4-FFF2-40B4-BE49-F238E27FC236}">
                <a16:creationId xmlns:a16="http://schemas.microsoft.com/office/drawing/2014/main" id="{6E30AFF7-3334-B442-8E68-FC6FEA9F6AA5}"/>
              </a:ext>
            </a:extLst>
          </p:cNvPr>
          <p:cNvSpPr>
            <a:spLocks noChangeArrowheads="1"/>
          </p:cNvSpPr>
          <p:nvPr/>
        </p:nvSpPr>
        <p:spPr bwMode="auto">
          <a:xfrm>
            <a:off x="6189665" y="2741616"/>
            <a:ext cx="708025" cy="84137"/>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u="none"/>
          </a:p>
        </p:txBody>
      </p:sp>
      <p:sp>
        <p:nvSpPr>
          <p:cNvPr id="36892" name="Oval 34">
            <a:extLst>
              <a:ext uri="{FF2B5EF4-FFF2-40B4-BE49-F238E27FC236}">
                <a16:creationId xmlns:a16="http://schemas.microsoft.com/office/drawing/2014/main" id="{D2F3CC4A-83CB-724E-82DF-26DB0ADCDAAA}"/>
              </a:ext>
            </a:extLst>
          </p:cNvPr>
          <p:cNvSpPr>
            <a:spLocks noChangeArrowheads="1"/>
          </p:cNvSpPr>
          <p:nvPr/>
        </p:nvSpPr>
        <p:spPr bwMode="auto">
          <a:xfrm>
            <a:off x="6181727" y="2641602"/>
            <a:ext cx="715963" cy="161925"/>
          </a:xfrm>
          <a:prstGeom prst="ellipse">
            <a:avLst/>
          </a:prstGeom>
          <a:solidFill>
            <a:schemeClr val="hlink"/>
          </a:solidFill>
          <a:ln w="12700">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893" name="Freeform 35">
            <a:extLst>
              <a:ext uri="{FF2B5EF4-FFF2-40B4-BE49-F238E27FC236}">
                <a16:creationId xmlns:a16="http://schemas.microsoft.com/office/drawing/2014/main" id="{8833C614-7957-8F41-A854-6B2C9791ED8E}"/>
              </a:ext>
            </a:extLst>
          </p:cNvPr>
          <p:cNvSpPr>
            <a:spLocks/>
          </p:cNvSpPr>
          <p:nvPr/>
        </p:nvSpPr>
        <p:spPr bwMode="auto">
          <a:xfrm>
            <a:off x="5254626" y="2312989"/>
            <a:ext cx="1588" cy="890587"/>
          </a:xfrm>
          <a:custGeom>
            <a:avLst/>
            <a:gdLst>
              <a:gd name="T0" fmla="*/ 0 w 1"/>
              <a:gd name="T1" fmla="*/ 0 h 522"/>
              <a:gd name="T2" fmla="*/ 0 w 1"/>
              <a:gd name="T3" fmla="*/ 2147483646 h 522"/>
              <a:gd name="T4" fmla="*/ 0 60000 65536"/>
              <a:gd name="T5" fmla="*/ 0 60000 65536"/>
              <a:gd name="T6" fmla="*/ 0 w 1"/>
              <a:gd name="T7" fmla="*/ 0 h 522"/>
              <a:gd name="T8" fmla="*/ 1 w 1"/>
              <a:gd name="T9" fmla="*/ 522 h 522"/>
            </a:gdLst>
            <a:ahLst/>
            <a:cxnLst>
              <a:cxn ang="T4">
                <a:pos x="T0" y="T1"/>
              </a:cxn>
              <a:cxn ang="T5">
                <a:pos x="T2" y="T3"/>
              </a:cxn>
            </a:cxnLst>
            <a:rect l="T6" t="T7" r="T8" b="T9"/>
            <a:pathLst>
              <a:path w="1" h="522">
                <a:moveTo>
                  <a:pt x="0" y="0"/>
                </a:moveTo>
                <a:lnTo>
                  <a:pt x="0" y="522"/>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4" name="Freeform 36">
            <a:extLst>
              <a:ext uri="{FF2B5EF4-FFF2-40B4-BE49-F238E27FC236}">
                <a16:creationId xmlns:a16="http://schemas.microsoft.com/office/drawing/2014/main" id="{760CA89A-975D-1E45-AC37-FFCFD82DAF1F}"/>
              </a:ext>
            </a:extLst>
          </p:cNvPr>
          <p:cNvSpPr>
            <a:spLocks/>
          </p:cNvSpPr>
          <p:nvPr/>
        </p:nvSpPr>
        <p:spPr bwMode="auto">
          <a:xfrm>
            <a:off x="3670302" y="2324101"/>
            <a:ext cx="3175" cy="915988"/>
          </a:xfrm>
          <a:custGeom>
            <a:avLst/>
            <a:gdLst>
              <a:gd name="T0" fmla="*/ 0 w 1"/>
              <a:gd name="T1" fmla="*/ 0 h 537"/>
              <a:gd name="T2" fmla="*/ 0 w 1"/>
              <a:gd name="T3" fmla="*/ 2147483646 h 537"/>
              <a:gd name="T4" fmla="*/ 0 60000 65536"/>
              <a:gd name="T5" fmla="*/ 0 60000 65536"/>
              <a:gd name="T6" fmla="*/ 0 w 1"/>
              <a:gd name="T7" fmla="*/ 0 h 537"/>
              <a:gd name="T8" fmla="*/ 1 w 1"/>
              <a:gd name="T9" fmla="*/ 537 h 537"/>
            </a:gdLst>
            <a:ahLst/>
            <a:cxnLst>
              <a:cxn ang="T4">
                <a:pos x="T0" y="T1"/>
              </a:cxn>
              <a:cxn ang="T5">
                <a:pos x="T2" y="T3"/>
              </a:cxn>
            </a:cxnLst>
            <a:rect l="T6" t="T7" r="T8" b="T9"/>
            <a:pathLst>
              <a:path w="1" h="537">
                <a:moveTo>
                  <a:pt x="0" y="0"/>
                </a:moveTo>
                <a:lnTo>
                  <a:pt x="0" y="537"/>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5" name="Freeform 37">
            <a:extLst>
              <a:ext uri="{FF2B5EF4-FFF2-40B4-BE49-F238E27FC236}">
                <a16:creationId xmlns:a16="http://schemas.microsoft.com/office/drawing/2014/main" id="{D5D97D46-35E1-3149-80AB-3515BCBB39BF}"/>
              </a:ext>
            </a:extLst>
          </p:cNvPr>
          <p:cNvSpPr>
            <a:spLocks/>
          </p:cNvSpPr>
          <p:nvPr/>
        </p:nvSpPr>
        <p:spPr bwMode="auto">
          <a:xfrm>
            <a:off x="4048125" y="2298701"/>
            <a:ext cx="1150939" cy="1022351"/>
          </a:xfrm>
          <a:custGeom>
            <a:avLst/>
            <a:gdLst>
              <a:gd name="T0" fmla="*/ 0 w 378"/>
              <a:gd name="T1" fmla="*/ 2147483646 h 174"/>
              <a:gd name="T2" fmla="*/ 2147483646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6" name="Freeform 38">
            <a:extLst>
              <a:ext uri="{FF2B5EF4-FFF2-40B4-BE49-F238E27FC236}">
                <a16:creationId xmlns:a16="http://schemas.microsoft.com/office/drawing/2014/main" id="{D94401C8-2A68-4643-AB74-83EE287CD0AF}"/>
              </a:ext>
            </a:extLst>
          </p:cNvPr>
          <p:cNvSpPr>
            <a:spLocks/>
          </p:cNvSpPr>
          <p:nvPr/>
        </p:nvSpPr>
        <p:spPr bwMode="auto">
          <a:xfrm>
            <a:off x="5618163" y="2892427"/>
            <a:ext cx="836612" cy="460375"/>
          </a:xfrm>
          <a:custGeom>
            <a:avLst/>
            <a:gdLst>
              <a:gd name="T0" fmla="*/ 0 w 366"/>
              <a:gd name="T1" fmla="*/ 2147483646 h 270"/>
              <a:gd name="T2" fmla="*/ 2147483646 w 366"/>
              <a:gd name="T3" fmla="*/ 0 h 270"/>
              <a:gd name="T4" fmla="*/ 0 60000 65536"/>
              <a:gd name="T5" fmla="*/ 0 60000 65536"/>
              <a:gd name="T6" fmla="*/ 0 w 366"/>
              <a:gd name="T7" fmla="*/ 0 h 270"/>
              <a:gd name="T8" fmla="*/ 366 w 366"/>
              <a:gd name="T9" fmla="*/ 270 h 270"/>
            </a:gdLst>
            <a:ahLst/>
            <a:cxnLst>
              <a:cxn ang="T4">
                <a:pos x="T0" y="T1"/>
              </a:cxn>
              <a:cxn ang="T5">
                <a:pos x="T2" y="T3"/>
              </a:cxn>
            </a:cxnLst>
            <a:rect l="T6" t="T7" r="T8" b="T9"/>
            <a:pathLst>
              <a:path w="366" h="270">
                <a:moveTo>
                  <a:pt x="0" y="270"/>
                </a:moveTo>
                <a:lnTo>
                  <a:pt x="366"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7" name="Freeform 39">
            <a:extLst>
              <a:ext uri="{FF2B5EF4-FFF2-40B4-BE49-F238E27FC236}">
                <a16:creationId xmlns:a16="http://schemas.microsoft.com/office/drawing/2014/main" id="{EF2DB41B-B78E-0740-B670-2B238855A2A1}"/>
              </a:ext>
            </a:extLst>
          </p:cNvPr>
          <p:cNvSpPr>
            <a:spLocks/>
          </p:cNvSpPr>
          <p:nvPr/>
        </p:nvSpPr>
        <p:spPr bwMode="auto">
          <a:xfrm>
            <a:off x="4060827" y="3373440"/>
            <a:ext cx="836613" cy="1587"/>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8" name="Freeform 40">
            <a:extLst>
              <a:ext uri="{FF2B5EF4-FFF2-40B4-BE49-F238E27FC236}">
                <a16:creationId xmlns:a16="http://schemas.microsoft.com/office/drawing/2014/main" id="{9D23A1C1-386D-3E4D-A6F8-A7FB77DCE2B6}"/>
              </a:ext>
            </a:extLst>
          </p:cNvPr>
          <p:cNvSpPr>
            <a:spLocks/>
          </p:cNvSpPr>
          <p:nvPr/>
        </p:nvSpPr>
        <p:spPr bwMode="auto">
          <a:xfrm>
            <a:off x="2711450" y="2819400"/>
            <a:ext cx="630239" cy="450851"/>
          </a:xfrm>
          <a:custGeom>
            <a:avLst/>
            <a:gdLst>
              <a:gd name="T0" fmla="*/ 2147483646 w 276"/>
              <a:gd name="T1" fmla="*/ 2147483646 h 264"/>
              <a:gd name="T2" fmla="*/ 0 w 276"/>
              <a:gd name="T3" fmla="*/ 0 h 264"/>
              <a:gd name="T4" fmla="*/ 0 60000 65536"/>
              <a:gd name="T5" fmla="*/ 0 60000 65536"/>
              <a:gd name="T6" fmla="*/ 0 w 276"/>
              <a:gd name="T7" fmla="*/ 0 h 264"/>
              <a:gd name="T8" fmla="*/ 276 w 276"/>
              <a:gd name="T9" fmla="*/ 264 h 264"/>
            </a:gdLst>
            <a:ahLst/>
            <a:cxnLst>
              <a:cxn ang="T4">
                <a:pos x="T0" y="T1"/>
              </a:cxn>
              <a:cxn ang="T5">
                <a:pos x="T2" y="T3"/>
              </a:cxn>
            </a:cxnLst>
            <a:rect l="T6" t="T7" r="T8" b="T9"/>
            <a:pathLst>
              <a:path w="276" h="264">
                <a:moveTo>
                  <a:pt x="276" y="264"/>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899" name="Freeform 41">
            <a:extLst>
              <a:ext uri="{FF2B5EF4-FFF2-40B4-BE49-F238E27FC236}">
                <a16:creationId xmlns:a16="http://schemas.microsoft.com/office/drawing/2014/main" id="{270080E5-8EC3-0943-9BD3-E012A1063181}"/>
              </a:ext>
            </a:extLst>
          </p:cNvPr>
          <p:cNvSpPr>
            <a:spLocks/>
          </p:cNvSpPr>
          <p:nvPr/>
        </p:nvSpPr>
        <p:spPr bwMode="auto">
          <a:xfrm>
            <a:off x="4048127" y="2195515"/>
            <a:ext cx="836613" cy="1587"/>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900" name="Freeform 42">
            <a:extLst>
              <a:ext uri="{FF2B5EF4-FFF2-40B4-BE49-F238E27FC236}">
                <a16:creationId xmlns:a16="http://schemas.microsoft.com/office/drawing/2014/main" id="{5352C9D5-8DC4-1A46-8651-9096C93CA68C}"/>
              </a:ext>
            </a:extLst>
          </p:cNvPr>
          <p:cNvSpPr>
            <a:spLocks/>
          </p:cNvSpPr>
          <p:nvPr/>
        </p:nvSpPr>
        <p:spPr bwMode="auto">
          <a:xfrm>
            <a:off x="5589589" y="2190752"/>
            <a:ext cx="904875" cy="455613"/>
          </a:xfrm>
          <a:custGeom>
            <a:avLst/>
            <a:gdLst>
              <a:gd name="T0" fmla="*/ 2147483646 w 396"/>
              <a:gd name="T1" fmla="*/ 2147483646 h 267"/>
              <a:gd name="T2" fmla="*/ 0 w 396"/>
              <a:gd name="T3" fmla="*/ 0 h 267"/>
              <a:gd name="T4" fmla="*/ 0 60000 65536"/>
              <a:gd name="T5" fmla="*/ 0 60000 65536"/>
              <a:gd name="T6" fmla="*/ 0 w 396"/>
              <a:gd name="T7" fmla="*/ 0 h 267"/>
              <a:gd name="T8" fmla="*/ 396 w 396"/>
              <a:gd name="T9" fmla="*/ 267 h 267"/>
            </a:gdLst>
            <a:ahLst/>
            <a:cxnLst>
              <a:cxn ang="T4">
                <a:pos x="T0" y="T1"/>
              </a:cxn>
              <a:cxn ang="T5">
                <a:pos x="T2" y="T3"/>
              </a:cxn>
            </a:cxnLst>
            <a:rect l="T6" t="T7" r="T8" b="T9"/>
            <a:pathLst>
              <a:path w="396" h="267">
                <a:moveTo>
                  <a:pt x="396" y="267"/>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36901" name="Freeform 43">
            <a:extLst>
              <a:ext uri="{FF2B5EF4-FFF2-40B4-BE49-F238E27FC236}">
                <a16:creationId xmlns:a16="http://schemas.microsoft.com/office/drawing/2014/main" id="{FE900A1C-E5D3-6845-B607-A2D605FFCBF1}"/>
              </a:ext>
            </a:extLst>
          </p:cNvPr>
          <p:cNvSpPr>
            <a:spLocks/>
          </p:cNvSpPr>
          <p:nvPr/>
        </p:nvSpPr>
        <p:spPr bwMode="auto">
          <a:xfrm>
            <a:off x="2579690" y="1458914"/>
            <a:ext cx="2536825" cy="1100137"/>
          </a:xfrm>
          <a:custGeom>
            <a:avLst/>
            <a:gdLst>
              <a:gd name="T0" fmla="*/ 2147483646 w 1110"/>
              <a:gd name="T1" fmla="*/ 2147483646 h 645"/>
              <a:gd name="T2" fmla="*/ 0 w 1110"/>
              <a:gd name="T3" fmla="*/ 2147483646 h 645"/>
              <a:gd name="T4" fmla="*/ 0 60000 65536"/>
              <a:gd name="T5" fmla="*/ 0 60000 65536"/>
              <a:gd name="T6" fmla="*/ 0 w 1110"/>
              <a:gd name="T7" fmla="*/ 0 h 645"/>
              <a:gd name="T8" fmla="*/ 1110 w 1110"/>
              <a:gd name="T9" fmla="*/ 645 h 645"/>
            </a:gdLst>
            <a:ahLst/>
            <a:cxnLst>
              <a:cxn ang="T4">
                <a:pos x="T0" y="T1"/>
              </a:cxn>
              <a:cxn ang="T5">
                <a:pos x="T2" y="T3"/>
              </a:cxn>
            </a:cxnLst>
            <a:rect l="T6" t="T7" r="T8" b="T9"/>
            <a:pathLst>
              <a:path w="1110" h="645">
                <a:moveTo>
                  <a:pt x="1110" y="342"/>
                </a:moveTo>
                <a:cubicBezTo>
                  <a:pt x="1104" y="0"/>
                  <a:pt x="21" y="63"/>
                  <a:pt x="0" y="645"/>
                </a:cubicBez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grpSp>
        <p:nvGrpSpPr>
          <p:cNvPr id="36902" name="Group 47">
            <a:extLst>
              <a:ext uri="{FF2B5EF4-FFF2-40B4-BE49-F238E27FC236}">
                <a16:creationId xmlns:a16="http://schemas.microsoft.com/office/drawing/2014/main" id="{E48492AD-F561-794B-B559-F6D21EE17C80}"/>
              </a:ext>
            </a:extLst>
          </p:cNvPr>
          <p:cNvGrpSpPr>
            <a:grpSpLocks/>
          </p:cNvGrpSpPr>
          <p:nvPr/>
        </p:nvGrpSpPr>
        <p:grpSpPr bwMode="auto">
          <a:xfrm>
            <a:off x="5089528" y="3133725"/>
            <a:ext cx="321696" cy="399708"/>
            <a:chOff x="2982" y="2425"/>
            <a:chExt cx="143" cy="234"/>
          </a:xfrm>
        </p:grpSpPr>
        <p:sp>
          <p:nvSpPr>
            <p:cNvPr id="36985" name="Rectangle 48">
              <a:extLst>
                <a:ext uri="{FF2B5EF4-FFF2-40B4-BE49-F238E27FC236}">
                  <a16:creationId xmlns:a16="http://schemas.microsoft.com/office/drawing/2014/main" id="{371443CE-DFB5-9F4B-8424-82A4D5E8FEB4}"/>
                </a:ext>
              </a:extLst>
            </p:cNvPr>
            <p:cNvSpPr>
              <a:spLocks noChangeArrowheads="1"/>
            </p:cNvSpPr>
            <p:nvPr/>
          </p:nvSpPr>
          <p:spPr bwMode="auto">
            <a:xfrm>
              <a:off x="2982" y="2490"/>
              <a:ext cx="142" cy="132"/>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86" name="Text Box 49">
              <a:extLst>
                <a:ext uri="{FF2B5EF4-FFF2-40B4-BE49-F238E27FC236}">
                  <a16:creationId xmlns:a16="http://schemas.microsoft.com/office/drawing/2014/main" id="{B22DC38B-FCF3-DB45-B3D0-3D0FE2D909F7}"/>
                </a:ext>
              </a:extLst>
            </p:cNvPr>
            <p:cNvSpPr txBox="1">
              <a:spLocks noChangeArrowheads="1"/>
            </p:cNvSpPr>
            <p:nvPr/>
          </p:nvSpPr>
          <p:spPr bwMode="auto">
            <a:xfrm>
              <a:off x="2986" y="2425"/>
              <a:ext cx="139" cy="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2000" u="none">
                  <a:ea typeface="MS PGothic" panose="020B0600070205080204" pitchFamily="34" charset="-128"/>
                </a:rPr>
                <a:t>y</a:t>
              </a:r>
              <a:endParaRPr lang="en-US" altLang="zh-CN" u="none">
                <a:ea typeface="MS PGothic" panose="020B0600070205080204" pitchFamily="34" charset="-128"/>
              </a:endParaRPr>
            </a:p>
          </p:txBody>
        </p:sp>
      </p:grpSp>
      <p:grpSp>
        <p:nvGrpSpPr>
          <p:cNvPr id="36903" name="Group 50">
            <a:extLst>
              <a:ext uri="{FF2B5EF4-FFF2-40B4-BE49-F238E27FC236}">
                <a16:creationId xmlns:a16="http://schemas.microsoft.com/office/drawing/2014/main" id="{ABB2F8C3-E801-1D41-8083-930FF2FE7E2E}"/>
              </a:ext>
            </a:extLst>
          </p:cNvPr>
          <p:cNvGrpSpPr>
            <a:grpSpLocks/>
          </p:cNvGrpSpPr>
          <p:nvPr/>
        </p:nvGrpSpPr>
        <p:grpSpPr bwMode="auto">
          <a:xfrm>
            <a:off x="3531221" y="3078160"/>
            <a:ext cx="327338" cy="386638"/>
            <a:chOff x="2982" y="2395"/>
            <a:chExt cx="144" cy="227"/>
          </a:xfrm>
        </p:grpSpPr>
        <p:sp>
          <p:nvSpPr>
            <p:cNvPr id="36983" name="Rectangle 51">
              <a:extLst>
                <a:ext uri="{FF2B5EF4-FFF2-40B4-BE49-F238E27FC236}">
                  <a16:creationId xmlns:a16="http://schemas.microsoft.com/office/drawing/2014/main" id="{0B92600A-CC33-204D-8F68-2DDCDAC97210}"/>
                </a:ext>
              </a:extLst>
            </p:cNvPr>
            <p:cNvSpPr>
              <a:spLocks noChangeArrowheads="1"/>
            </p:cNvSpPr>
            <p:nvPr/>
          </p:nvSpPr>
          <p:spPr bwMode="auto">
            <a:xfrm>
              <a:off x="2982" y="2490"/>
              <a:ext cx="144" cy="132"/>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84" name="Text Box 52">
              <a:extLst>
                <a:ext uri="{FF2B5EF4-FFF2-40B4-BE49-F238E27FC236}">
                  <a16:creationId xmlns:a16="http://schemas.microsoft.com/office/drawing/2014/main" id="{62DF00A7-0435-CE4E-B115-9012A0858A16}"/>
                </a:ext>
              </a:extLst>
            </p:cNvPr>
            <p:cNvSpPr txBox="1">
              <a:spLocks noChangeArrowheads="1"/>
            </p:cNvSpPr>
            <p:nvPr/>
          </p:nvSpPr>
          <p:spPr bwMode="auto">
            <a:xfrm>
              <a:off x="2991" y="2395"/>
              <a:ext cx="132" cy="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x</a:t>
              </a:r>
            </a:p>
          </p:txBody>
        </p:sp>
      </p:grpSp>
      <p:grpSp>
        <p:nvGrpSpPr>
          <p:cNvPr id="36904" name="Group 53">
            <a:extLst>
              <a:ext uri="{FF2B5EF4-FFF2-40B4-BE49-F238E27FC236}">
                <a16:creationId xmlns:a16="http://schemas.microsoft.com/office/drawing/2014/main" id="{D0826748-803C-814B-B374-4FC590205B82}"/>
              </a:ext>
            </a:extLst>
          </p:cNvPr>
          <p:cNvGrpSpPr>
            <a:grpSpLocks/>
          </p:cNvGrpSpPr>
          <p:nvPr/>
        </p:nvGrpSpPr>
        <p:grpSpPr bwMode="auto">
          <a:xfrm>
            <a:off x="5058297" y="1957388"/>
            <a:ext cx="370030" cy="399923"/>
            <a:chOff x="2975" y="2425"/>
            <a:chExt cx="164" cy="235"/>
          </a:xfrm>
        </p:grpSpPr>
        <p:sp>
          <p:nvSpPr>
            <p:cNvPr id="36981" name="Rectangle 54">
              <a:extLst>
                <a:ext uri="{FF2B5EF4-FFF2-40B4-BE49-F238E27FC236}">
                  <a16:creationId xmlns:a16="http://schemas.microsoft.com/office/drawing/2014/main" id="{5917B1C8-00BC-F143-BD0F-DBE29A3F9440}"/>
                </a:ext>
              </a:extLst>
            </p:cNvPr>
            <p:cNvSpPr>
              <a:spLocks noChangeArrowheads="1"/>
            </p:cNvSpPr>
            <p:nvPr/>
          </p:nvSpPr>
          <p:spPr bwMode="auto">
            <a:xfrm>
              <a:off x="2982" y="2490"/>
              <a:ext cx="146" cy="132"/>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82" name="Text Box 55">
              <a:extLst>
                <a:ext uri="{FF2B5EF4-FFF2-40B4-BE49-F238E27FC236}">
                  <a16:creationId xmlns:a16="http://schemas.microsoft.com/office/drawing/2014/main" id="{CA52A8D2-FE2A-BA40-9E50-AF37433A1F6A}"/>
                </a:ext>
              </a:extLst>
            </p:cNvPr>
            <p:cNvSpPr txBox="1">
              <a:spLocks noChangeArrowheads="1"/>
            </p:cNvSpPr>
            <p:nvPr/>
          </p:nvSpPr>
          <p:spPr bwMode="auto">
            <a:xfrm>
              <a:off x="2975" y="2425"/>
              <a:ext cx="164" cy="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2000" u="none">
                  <a:ea typeface="MS PGothic" panose="020B0600070205080204" pitchFamily="34" charset="-128"/>
                </a:rPr>
                <a:t>w</a:t>
              </a:r>
              <a:endParaRPr lang="en-US" altLang="zh-CN" u="none">
                <a:ea typeface="MS PGothic" panose="020B0600070205080204" pitchFamily="34" charset="-128"/>
              </a:endParaRPr>
            </a:p>
          </p:txBody>
        </p:sp>
      </p:grpSp>
      <p:grpSp>
        <p:nvGrpSpPr>
          <p:cNvPr id="36905" name="Group 56">
            <a:extLst>
              <a:ext uri="{FF2B5EF4-FFF2-40B4-BE49-F238E27FC236}">
                <a16:creationId xmlns:a16="http://schemas.microsoft.com/office/drawing/2014/main" id="{A9EADC4C-8976-DB40-8E7B-4B101D393EDD}"/>
              </a:ext>
            </a:extLst>
          </p:cNvPr>
          <p:cNvGrpSpPr>
            <a:grpSpLocks/>
          </p:cNvGrpSpPr>
          <p:nvPr/>
        </p:nvGrpSpPr>
        <p:grpSpPr bwMode="auto">
          <a:xfrm>
            <a:off x="3511552" y="1957388"/>
            <a:ext cx="321696" cy="399923"/>
            <a:chOff x="2982" y="2425"/>
            <a:chExt cx="143" cy="235"/>
          </a:xfrm>
        </p:grpSpPr>
        <p:sp>
          <p:nvSpPr>
            <p:cNvPr id="36979" name="Rectangle 57">
              <a:extLst>
                <a:ext uri="{FF2B5EF4-FFF2-40B4-BE49-F238E27FC236}">
                  <a16:creationId xmlns:a16="http://schemas.microsoft.com/office/drawing/2014/main" id="{BFA83E01-2289-9C44-89FC-30EF55694446}"/>
                </a:ext>
              </a:extLst>
            </p:cNvPr>
            <p:cNvSpPr>
              <a:spLocks noChangeArrowheads="1"/>
            </p:cNvSpPr>
            <p:nvPr/>
          </p:nvSpPr>
          <p:spPr bwMode="auto">
            <a:xfrm>
              <a:off x="2982" y="2490"/>
              <a:ext cx="142" cy="132"/>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80" name="Text Box 58">
              <a:extLst>
                <a:ext uri="{FF2B5EF4-FFF2-40B4-BE49-F238E27FC236}">
                  <a16:creationId xmlns:a16="http://schemas.microsoft.com/office/drawing/2014/main" id="{8B5AFDA0-50E6-7E40-BE85-0013A2DA5999}"/>
                </a:ext>
              </a:extLst>
            </p:cNvPr>
            <p:cNvSpPr txBox="1">
              <a:spLocks noChangeArrowheads="1"/>
            </p:cNvSpPr>
            <p:nvPr/>
          </p:nvSpPr>
          <p:spPr bwMode="auto">
            <a:xfrm>
              <a:off x="2986" y="2425"/>
              <a:ext cx="139" cy="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2000" u="none">
                  <a:ea typeface="MS PGothic" panose="020B0600070205080204" pitchFamily="34" charset="-128"/>
                </a:rPr>
                <a:t>v</a:t>
              </a:r>
              <a:endParaRPr lang="en-US" altLang="zh-CN" u="none">
                <a:ea typeface="MS PGothic" panose="020B0600070205080204" pitchFamily="34" charset="-128"/>
              </a:endParaRPr>
            </a:p>
          </p:txBody>
        </p:sp>
      </p:grpSp>
      <p:grpSp>
        <p:nvGrpSpPr>
          <p:cNvPr id="36906" name="Group 59">
            <a:extLst>
              <a:ext uri="{FF2B5EF4-FFF2-40B4-BE49-F238E27FC236}">
                <a16:creationId xmlns:a16="http://schemas.microsoft.com/office/drawing/2014/main" id="{30563CBB-179E-7E4C-87B8-2F13A24AD53C}"/>
              </a:ext>
            </a:extLst>
          </p:cNvPr>
          <p:cNvGrpSpPr>
            <a:grpSpLocks/>
          </p:cNvGrpSpPr>
          <p:nvPr/>
        </p:nvGrpSpPr>
        <p:grpSpPr bwMode="auto">
          <a:xfrm>
            <a:off x="6399253" y="2498720"/>
            <a:ext cx="321283" cy="387890"/>
            <a:chOff x="2982" y="2395"/>
            <a:chExt cx="142" cy="227"/>
          </a:xfrm>
        </p:grpSpPr>
        <p:sp>
          <p:nvSpPr>
            <p:cNvPr id="36977" name="Rectangle 60">
              <a:extLst>
                <a:ext uri="{FF2B5EF4-FFF2-40B4-BE49-F238E27FC236}">
                  <a16:creationId xmlns:a16="http://schemas.microsoft.com/office/drawing/2014/main" id="{5FE87617-DF3C-3A4F-BEFC-94EA6D5CE50C}"/>
                </a:ext>
              </a:extLst>
            </p:cNvPr>
            <p:cNvSpPr>
              <a:spLocks noChangeArrowheads="1"/>
            </p:cNvSpPr>
            <p:nvPr/>
          </p:nvSpPr>
          <p:spPr bwMode="auto">
            <a:xfrm>
              <a:off x="2982" y="2490"/>
              <a:ext cx="142" cy="132"/>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78" name="Text Box 61">
              <a:extLst>
                <a:ext uri="{FF2B5EF4-FFF2-40B4-BE49-F238E27FC236}">
                  <a16:creationId xmlns:a16="http://schemas.microsoft.com/office/drawing/2014/main" id="{D5008F93-2E45-0141-B02D-FF84DDFD0CF3}"/>
                </a:ext>
              </a:extLst>
            </p:cNvPr>
            <p:cNvSpPr txBox="1">
              <a:spLocks noChangeArrowheads="1"/>
            </p:cNvSpPr>
            <p:nvPr/>
          </p:nvSpPr>
          <p:spPr bwMode="auto">
            <a:xfrm>
              <a:off x="2990" y="2395"/>
              <a:ext cx="133"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z</a:t>
              </a:r>
            </a:p>
          </p:txBody>
        </p:sp>
      </p:grpSp>
      <p:sp>
        <p:nvSpPr>
          <p:cNvPr id="36907" name="Text Box 62">
            <a:extLst>
              <a:ext uri="{FF2B5EF4-FFF2-40B4-BE49-F238E27FC236}">
                <a16:creationId xmlns:a16="http://schemas.microsoft.com/office/drawing/2014/main" id="{62527042-9A4C-2F4E-8822-7E59D8E26E8A}"/>
              </a:ext>
            </a:extLst>
          </p:cNvPr>
          <p:cNvSpPr txBox="1">
            <a:spLocks noChangeArrowheads="1"/>
          </p:cNvSpPr>
          <p:nvPr/>
        </p:nvSpPr>
        <p:spPr bwMode="auto">
          <a:xfrm>
            <a:off x="2889958" y="2178051"/>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36908" name="Text Box 63">
            <a:extLst>
              <a:ext uri="{FF2B5EF4-FFF2-40B4-BE49-F238E27FC236}">
                <a16:creationId xmlns:a16="http://schemas.microsoft.com/office/drawing/2014/main" id="{04C6269D-5497-6841-A241-F39A71B92B0B}"/>
              </a:ext>
            </a:extLst>
          </p:cNvPr>
          <p:cNvSpPr txBox="1">
            <a:spLocks noChangeArrowheads="1"/>
          </p:cNvSpPr>
          <p:nvPr/>
        </p:nvSpPr>
        <p:spPr bwMode="auto">
          <a:xfrm>
            <a:off x="3685296" y="2552701"/>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36909" name="Text Box 64">
            <a:extLst>
              <a:ext uri="{FF2B5EF4-FFF2-40B4-BE49-F238E27FC236}">
                <a16:creationId xmlns:a16="http://schemas.microsoft.com/office/drawing/2014/main" id="{CC4993FE-516E-AB43-8AA1-9B3D9F8F86D5}"/>
              </a:ext>
            </a:extLst>
          </p:cNvPr>
          <p:cNvSpPr txBox="1">
            <a:spLocks noChangeArrowheads="1"/>
          </p:cNvSpPr>
          <p:nvPr/>
        </p:nvSpPr>
        <p:spPr bwMode="auto">
          <a:xfrm>
            <a:off x="2691522" y="291623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36910" name="Text Box 65">
            <a:extLst>
              <a:ext uri="{FF2B5EF4-FFF2-40B4-BE49-F238E27FC236}">
                <a16:creationId xmlns:a16="http://schemas.microsoft.com/office/drawing/2014/main" id="{39FF11FB-A553-4041-9583-565E604CDE33}"/>
              </a:ext>
            </a:extLst>
          </p:cNvPr>
          <p:cNvSpPr txBox="1">
            <a:spLocks noChangeArrowheads="1"/>
          </p:cNvSpPr>
          <p:nvPr/>
        </p:nvSpPr>
        <p:spPr bwMode="auto">
          <a:xfrm>
            <a:off x="4563183" y="2711451"/>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36911" name="Text Box 66">
            <a:extLst>
              <a:ext uri="{FF2B5EF4-FFF2-40B4-BE49-F238E27FC236}">
                <a16:creationId xmlns:a16="http://schemas.microsoft.com/office/drawing/2014/main" id="{9B33FA6B-32FD-1A43-A689-07006D8D1F89}"/>
              </a:ext>
            </a:extLst>
          </p:cNvPr>
          <p:cNvSpPr txBox="1">
            <a:spLocks noChangeArrowheads="1"/>
          </p:cNvSpPr>
          <p:nvPr/>
        </p:nvSpPr>
        <p:spPr bwMode="auto">
          <a:xfrm>
            <a:off x="4418722" y="3314701"/>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36912" name="Text Box 67">
            <a:extLst>
              <a:ext uri="{FF2B5EF4-FFF2-40B4-BE49-F238E27FC236}">
                <a16:creationId xmlns:a16="http://schemas.microsoft.com/office/drawing/2014/main" id="{32043806-A74E-944A-AB78-2D4D4EC461B0}"/>
              </a:ext>
            </a:extLst>
          </p:cNvPr>
          <p:cNvSpPr txBox="1">
            <a:spLocks noChangeArrowheads="1"/>
          </p:cNvSpPr>
          <p:nvPr/>
        </p:nvSpPr>
        <p:spPr bwMode="auto">
          <a:xfrm>
            <a:off x="5241840" y="2582864"/>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36913" name="Text Box 68">
            <a:extLst>
              <a:ext uri="{FF2B5EF4-FFF2-40B4-BE49-F238E27FC236}">
                <a16:creationId xmlns:a16="http://schemas.microsoft.com/office/drawing/2014/main" id="{E6FE1E9F-7044-464B-9700-927E044E879E}"/>
              </a:ext>
            </a:extLst>
          </p:cNvPr>
          <p:cNvSpPr txBox="1">
            <a:spLocks noChangeArrowheads="1"/>
          </p:cNvSpPr>
          <p:nvPr/>
        </p:nvSpPr>
        <p:spPr bwMode="auto">
          <a:xfrm>
            <a:off x="6064958" y="3033715"/>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36914" name="Text Box 69">
            <a:extLst>
              <a:ext uri="{FF2B5EF4-FFF2-40B4-BE49-F238E27FC236}">
                <a16:creationId xmlns:a16="http://schemas.microsoft.com/office/drawing/2014/main" id="{14AF3B8B-1A39-5A4A-AB6E-C1F98754A8E4}"/>
              </a:ext>
            </a:extLst>
          </p:cNvPr>
          <p:cNvSpPr txBox="1">
            <a:spLocks noChangeArrowheads="1"/>
          </p:cNvSpPr>
          <p:nvPr/>
        </p:nvSpPr>
        <p:spPr bwMode="auto">
          <a:xfrm>
            <a:off x="6003046" y="2117727"/>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sp>
        <p:nvSpPr>
          <p:cNvPr id="36915" name="Text Box 70">
            <a:extLst>
              <a:ext uri="{FF2B5EF4-FFF2-40B4-BE49-F238E27FC236}">
                <a16:creationId xmlns:a16="http://schemas.microsoft.com/office/drawing/2014/main" id="{1F462B65-59BB-404E-B868-431F917BCDD5}"/>
              </a:ext>
            </a:extLst>
          </p:cNvPr>
          <p:cNvSpPr txBox="1">
            <a:spLocks noChangeArrowheads="1"/>
          </p:cNvSpPr>
          <p:nvPr/>
        </p:nvSpPr>
        <p:spPr bwMode="auto">
          <a:xfrm>
            <a:off x="4323471" y="1860551"/>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36916" name="Text Box 71">
            <a:extLst>
              <a:ext uri="{FF2B5EF4-FFF2-40B4-BE49-F238E27FC236}">
                <a16:creationId xmlns:a16="http://schemas.microsoft.com/office/drawing/2014/main" id="{92845031-11E4-2C44-A55B-7B4FF3269693}"/>
              </a:ext>
            </a:extLst>
          </p:cNvPr>
          <p:cNvSpPr txBox="1">
            <a:spLocks noChangeArrowheads="1"/>
          </p:cNvSpPr>
          <p:nvPr/>
        </p:nvSpPr>
        <p:spPr bwMode="auto">
          <a:xfrm>
            <a:off x="3520990" y="1406527"/>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sp>
        <p:nvSpPr>
          <p:cNvPr id="75783" name="Rectangle 73">
            <a:extLst>
              <a:ext uri="{FF2B5EF4-FFF2-40B4-BE49-F238E27FC236}">
                <a16:creationId xmlns:a16="http://schemas.microsoft.com/office/drawing/2014/main" id="{9B376476-0A5B-074F-A28A-735E4558B7F7}"/>
              </a:ext>
            </a:extLst>
          </p:cNvPr>
          <p:cNvSpPr>
            <a:spLocks noGrp="1" noChangeArrowheads="1"/>
          </p:cNvSpPr>
          <p:nvPr>
            <p:ph type="title"/>
          </p:nvPr>
        </p:nvSpPr>
        <p:spPr>
          <a:xfrm>
            <a:off x="479425" y="431801"/>
            <a:ext cx="8392041" cy="584775"/>
          </a:xfrm>
        </p:spPr>
        <p:txBody>
          <a:bodyPr wrap="none">
            <a:spAutoFit/>
          </a:bodyPr>
          <a:lstStyle/>
          <a:p>
            <a:pPr>
              <a:defRPr/>
            </a:pPr>
            <a:r>
              <a:rPr lang="zh-CN" altLang="en-US" sz="3200" kern="1200" dirty="0">
                <a:latin typeface="Calibri" panose="020F0502020204030204" pitchFamily="34" charset="0"/>
                <a:ea typeface="MS PGothic" panose="020B0600070205080204" pitchFamily="34" charset="-128"/>
              </a:rPr>
              <a:t>传统方式无法面对的挑战：中间节点按源路由</a:t>
            </a:r>
            <a:endParaRPr lang="en-US" sz="3200" kern="1200" dirty="0">
              <a:latin typeface="Calibri" panose="020F0502020204030204" pitchFamily="34" charset="0"/>
              <a:ea typeface="MS PGothic" panose="020B0600070205080204" pitchFamily="34" charset="-128"/>
            </a:endParaRPr>
          </a:p>
        </p:txBody>
      </p:sp>
      <p:grpSp>
        <p:nvGrpSpPr>
          <p:cNvPr id="36918" name="Group 4">
            <a:extLst>
              <a:ext uri="{FF2B5EF4-FFF2-40B4-BE49-F238E27FC236}">
                <a16:creationId xmlns:a16="http://schemas.microsoft.com/office/drawing/2014/main" id="{686719E9-0CD4-1241-A697-C4ACB5B3A48D}"/>
              </a:ext>
            </a:extLst>
          </p:cNvPr>
          <p:cNvGrpSpPr>
            <a:grpSpLocks/>
          </p:cNvGrpSpPr>
          <p:nvPr/>
        </p:nvGrpSpPr>
        <p:grpSpPr bwMode="auto">
          <a:xfrm>
            <a:off x="2097089" y="2397134"/>
            <a:ext cx="977900" cy="596901"/>
            <a:chOff x="4034923" y="3926353"/>
            <a:chExt cx="978441" cy="597428"/>
          </a:xfrm>
        </p:grpSpPr>
        <p:pic>
          <p:nvPicPr>
            <p:cNvPr id="36975" name="Picture 2" descr="router.png">
              <a:extLst>
                <a:ext uri="{FF2B5EF4-FFF2-40B4-BE49-F238E27FC236}">
                  <a16:creationId xmlns:a16="http://schemas.microsoft.com/office/drawing/2014/main" id="{44611486-B96D-BA4D-A471-573618DEE7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76" name="Text Box 46">
              <a:extLst>
                <a:ext uri="{FF2B5EF4-FFF2-40B4-BE49-F238E27FC236}">
                  <a16:creationId xmlns:a16="http://schemas.microsoft.com/office/drawing/2014/main" id="{6E7706F6-70F0-D44A-82EA-94653348E829}"/>
                </a:ext>
              </a:extLst>
            </p:cNvPr>
            <p:cNvSpPr txBox="1">
              <a:spLocks noChangeArrowheads="1"/>
            </p:cNvSpPr>
            <p:nvPr/>
          </p:nvSpPr>
          <p:spPr bwMode="auto">
            <a:xfrm>
              <a:off x="4339939" y="4136876"/>
              <a:ext cx="313079" cy="369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u</a:t>
              </a:r>
            </a:p>
          </p:txBody>
        </p:sp>
      </p:grpSp>
      <p:grpSp>
        <p:nvGrpSpPr>
          <p:cNvPr id="36919" name="Group 101">
            <a:extLst>
              <a:ext uri="{FF2B5EF4-FFF2-40B4-BE49-F238E27FC236}">
                <a16:creationId xmlns:a16="http://schemas.microsoft.com/office/drawing/2014/main" id="{BC2795BD-B2F8-0C42-A7E8-A01907DB570F}"/>
              </a:ext>
            </a:extLst>
          </p:cNvPr>
          <p:cNvGrpSpPr>
            <a:grpSpLocks/>
          </p:cNvGrpSpPr>
          <p:nvPr/>
        </p:nvGrpSpPr>
        <p:grpSpPr bwMode="auto">
          <a:xfrm>
            <a:off x="3201989" y="1898658"/>
            <a:ext cx="977900" cy="596901"/>
            <a:chOff x="4034923" y="3926353"/>
            <a:chExt cx="978441" cy="597428"/>
          </a:xfrm>
        </p:grpSpPr>
        <p:pic>
          <p:nvPicPr>
            <p:cNvPr id="36973" name="Picture 102" descr="router.png">
              <a:extLst>
                <a:ext uri="{FF2B5EF4-FFF2-40B4-BE49-F238E27FC236}">
                  <a16:creationId xmlns:a16="http://schemas.microsoft.com/office/drawing/2014/main" id="{89BDCC3D-50DA-0643-AE49-D011C2C328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74" name="Text Box 46">
              <a:extLst>
                <a:ext uri="{FF2B5EF4-FFF2-40B4-BE49-F238E27FC236}">
                  <a16:creationId xmlns:a16="http://schemas.microsoft.com/office/drawing/2014/main" id="{E510977A-BF5A-4441-955A-896AAE58D3CC}"/>
                </a:ext>
              </a:extLst>
            </p:cNvPr>
            <p:cNvSpPr txBox="1">
              <a:spLocks noChangeArrowheads="1"/>
            </p:cNvSpPr>
            <p:nvPr/>
          </p:nvSpPr>
          <p:spPr bwMode="auto">
            <a:xfrm>
              <a:off x="4346353" y="4136876"/>
              <a:ext cx="300248" cy="369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v</a:t>
              </a:r>
            </a:p>
          </p:txBody>
        </p:sp>
      </p:grpSp>
      <p:grpSp>
        <p:nvGrpSpPr>
          <p:cNvPr id="36920" name="Group 104">
            <a:extLst>
              <a:ext uri="{FF2B5EF4-FFF2-40B4-BE49-F238E27FC236}">
                <a16:creationId xmlns:a16="http://schemas.microsoft.com/office/drawing/2014/main" id="{7CB4AFE2-B874-8E44-887A-A04552B2D80A}"/>
              </a:ext>
            </a:extLst>
          </p:cNvPr>
          <p:cNvGrpSpPr>
            <a:grpSpLocks/>
          </p:cNvGrpSpPr>
          <p:nvPr/>
        </p:nvGrpSpPr>
        <p:grpSpPr bwMode="auto">
          <a:xfrm>
            <a:off x="3228975" y="3027366"/>
            <a:ext cx="977900" cy="598487"/>
            <a:chOff x="4034923" y="3926353"/>
            <a:chExt cx="978441" cy="597428"/>
          </a:xfrm>
        </p:grpSpPr>
        <p:pic>
          <p:nvPicPr>
            <p:cNvPr id="36971" name="Picture 105" descr="router.png">
              <a:extLst>
                <a:ext uri="{FF2B5EF4-FFF2-40B4-BE49-F238E27FC236}">
                  <a16:creationId xmlns:a16="http://schemas.microsoft.com/office/drawing/2014/main" id="{E17FFB52-3E3F-BC44-A8BE-519409200D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72" name="Text Box 46">
              <a:extLst>
                <a:ext uri="{FF2B5EF4-FFF2-40B4-BE49-F238E27FC236}">
                  <a16:creationId xmlns:a16="http://schemas.microsoft.com/office/drawing/2014/main" id="{7379DBF6-FD4F-8A41-9066-E4B71624FF00}"/>
                </a:ext>
              </a:extLst>
            </p:cNvPr>
            <p:cNvSpPr txBox="1">
              <a:spLocks noChangeArrowheads="1"/>
            </p:cNvSpPr>
            <p:nvPr/>
          </p:nvSpPr>
          <p:spPr bwMode="auto">
            <a:xfrm>
              <a:off x="4346353" y="4136876"/>
              <a:ext cx="300248" cy="368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x</a:t>
              </a:r>
            </a:p>
          </p:txBody>
        </p:sp>
      </p:grpSp>
      <p:grpSp>
        <p:nvGrpSpPr>
          <p:cNvPr id="36921" name="Group 107">
            <a:extLst>
              <a:ext uri="{FF2B5EF4-FFF2-40B4-BE49-F238E27FC236}">
                <a16:creationId xmlns:a16="http://schemas.microsoft.com/office/drawing/2014/main" id="{5542E2B8-C3BC-0140-9836-BAB335045303}"/>
              </a:ext>
            </a:extLst>
          </p:cNvPr>
          <p:cNvGrpSpPr>
            <a:grpSpLocks/>
          </p:cNvGrpSpPr>
          <p:nvPr/>
        </p:nvGrpSpPr>
        <p:grpSpPr bwMode="auto">
          <a:xfrm>
            <a:off x="4759326" y="1885958"/>
            <a:ext cx="977900" cy="596901"/>
            <a:chOff x="4034923" y="3926353"/>
            <a:chExt cx="978441" cy="597428"/>
          </a:xfrm>
        </p:grpSpPr>
        <p:pic>
          <p:nvPicPr>
            <p:cNvPr id="36969" name="Picture 108" descr="router.png">
              <a:extLst>
                <a:ext uri="{FF2B5EF4-FFF2-40B4-BE49-F238E27FC236}">
                  <a16:creationId xmlns:a16="http://schemas.microsoft.com/office/drawing/2014/main" id="{C56E53DE-B8F7-8441-B907-363C6DF895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70" name="Text Box 46">
              <a:extLst>
                <a:ext uri="{FF2B5EF4-FFF2-40B4-BE49-F238E27FC236}">
                  <a16:creationId xmlns:a16="http://schemas.microsoft.com/office/drawing/2014/main" id="{3C88CA6F-41F7-A643-B38E-653542BAD13D}"/>
                </a:ext>
              </a:extLst>
            </p:cNvPr>
            <p:cNvSpPr txBox="1">
              <a:spLocks noChangeArrowheads="1"/>
            </p:cNvSpPr>
            <p:nvPr/>
          </p:nvSpPr>
          <p:spPr bwMode="auto">
            <a:xfrm>
              <a:off x="4320691" y="4136876"/>
              <a:ext cx="351572" cy="369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w</a:t>
              </a:r>
            </a:p>
          </p:txBody>
        </p:sp>
      </p:grpSp>
      <p:grpSp>
        <p:nvGrpSpPr>
          <p:cNvPr id="36922" name="Group 110">
            <a:extLst>
              <a:ext uri="{FF2B5EF4-FFF2-40B4-BE49-F238E27FC236}">
                <a16:creationId xmlns:a16="http://schemas.microsoft.com/office/drawing/2014/main" id="{5A6E78FC-B722-3747-BEE4-3710E004B409}"/>
              </a:ext>
            </a:extLst>
          </p:cNvPr>
          <p:cNvGrpSpPr>
            <a:grpSpLocks/>
          </p:cNvGrpSpPr>
          <p:nvPr/>
        </p:nvGrpSpPr>
        <p:grpSpPr bwMode="auto">
          <a:xfrm>
            <a:off x="4786314" y="3032134"/>
            <a:ext cx="979487" cy="596901"/>
            <a:chOff x="4034923" y="3926353"/>
            <a:chExt cx="978441" cy="597428"/>
          </a:xfrm>
        </p:grpSpPr>
        <p:pic>
          <p:nvPicPr>
            <p:cNvPr id="36967" name="Picture 111" descr="router.png">
              <a:extLst>
                <a:ext uri="{FF2B5EF4-FFF2-40B4-BE49-F238E27FC236}">
                  <a16:creationId xmlns:a16="http://schemas.microsoft.com/office/drawing/2014/main" id="{6A393A63-88BB-2647-BF1B-3E6ABE6056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68" name="Text Box 46">
              <a:extLst>
                <a:ext uri="{FF2B5EF4-FFF2-40B4-BE49-F238E27FC236}">
                  <a16:creationId xmlns:a16="http://schemas.microsoft.com/office/drawing/2014/main" id="{A01C1DCA-8CEA-354B-817A-E32F0FF2E0F4}"/>
                </a:ext>
              </a:extLst>
            </p:cNvPr>
            <p:cNvSpPr txBox="1">
              <a:spLocks noChangeArrowheads="1"/>
            </p:cNvSpPr>
            <p:nvPr/>
          </p:nvSpPr>
          <p:spPr bwMode="auto">
            <a:xfrm>
              <a:off x="4346598" y="4136876"/>
              <a:ext cx="299762" cy="369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y</a:t>
              </a:r>
            </a:p>
          </p:txBody>
        </p:sp>
      </p:grpSp>
      <p:grpSp>
        <p:nvGrpSpPr>
          <p:cNvPr id="36923" name="Group 113">
            <a:extLst>
              <a:ext uri="{FF2B5EF4-FFF2-40B4-BE49-F238E27FC236}">
                <a16:creationId xmlns:a16="http://schemas.microsoft.com/office/drawing/2014/main" id="{C0140241-C5DF-3B47-AD2C-9C62DDFECB2D}"/>
              </a:ext>
            </a:extLst>
          </p:cNvPr>
          <p:cNvGrpSpPr>
            <a:grpSpLocks/>
          </p:cNvGrpSpPr>
          <p:nvPr/>
        </p:nvGrpSpPr>
        <p:grpSpPr bwMode="auto">
          <a:xfrm>
            <a:off x="6057900" y="2465390"/>
            <a:ext cx="979488" cy="598487"/>
            <a:chOff x="4034923" y="3926353"/>
            <a:chExt cx="978441" cy="597428"/>
          </a:xfrm>
        </p:grpSpPr>
        <p:pic>
          <p:nvPicPr>
            <p:cNvPr id="36965" name="Picture 114" descr="router.png">
              <a:extLst>
                <a:ext uri="{FF2B5EF4-FFF2-40B4-BE49-F238E27FC236}">
                  <a16:creationId xmlns:a16="http://schemas.microsoft.com/office/drawing/2014/main" id="{53DC23E4-4FAE-7A40-8658-B29C643EDB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4923" y="3926353"/>
              <a:ext cx="978441" cy="597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966" name="Text Box 46">
              <a:extLst>
                <a:ext uri="{FF2B5EF4-FFF2-40B4-BE49-F238E27FC236}">
                  <a16:creationId xmlns:a16="http://schemas.microsoft.com/office/drawing/2014/main" id="{94B58426-0C7F-1849-B151-1D7AD7BC4E99}"/>
                </a:ext>
              </a:extLst>
            </p:cNvPr>
            <p:cNvSpPr txBox="1">
              <a:spLocks noChangeArrowheads="1"/>
            </p:cNvSpPr>
            <p:nvPr/>
          </p:nvSpPr>
          <p:spPr bwMode="auto">
            <a:xfrm>
              <a:off x="4346595" y="4136876"/>
              <a:ext cx="299761" cy="3686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z</a:t>
              </a:r>
            </a:p>
          </p:txBody>
        </p:sp>
      </p:grpSp>
      <p:grpSp>
        <p:nvGrpSpPr>
          <p:cNvPr id="36924" name="Group 1507">
            <a:extLst>
              <a:ext uri="{FF2B5EF4-FFF2-40B4-BE49-F238E27FC236}">
                <a16:creationId xmlns:a16="http://schemas.microsoft.com/office/drawing/2014/main" id="{CEF79AAF-D1C0-8C42-B05A-9FCF50ADAB40}"/>
              </a:ext>
            </a:extLst>
          </p:cNvPr>
          <p:cNvGrpSpPr>
            <a:grpSpLocks/>
          </p:cNvGrpSpPr>
          <p:nvPr/>
        </p:nvGrpSpPr>
        <p:grpSpPr bwMode="auto">
          <a:xfrm>
            <a:off x="7391402" y="2427288"/>
            <a:ext cx="427039" cy="711200"/>
            <a:chOff x="4140" y="429"/>
            <a:chExt cx="1425" cy="2396"/>
          </a:xfrm>
        </p:grpSpPr>
        <p:sp>
          <p:nvSpPr>
            <p:cNvPr id="36933" name="Freeform 1508">
              <a:extLst>
                <a:ext uri="{FF2B5EF4-FFF2-40B4-BE49-F238E27FC236}">
                  <a16:creationId xmlns:a16="http://schemas.microsoft.com/office/drawing/2014/main" id="{5C2B98D9-F946-624F-B9CE-3DA724F539C2}"/>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34" name="Rectangle 1509">
              <a:extLst>
                <a:ext uri="{FF2B5EF4-FFF2-40B4-BE49-F238E27FC236}">
                  <a16:creationId xmlns:a16="http://schemas.microsoft.com/office/drawing/2014/main" id="{0CB171D8-3F53-224B-8B8F-76541BDAC34D}"/>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35" name="Freeform 1510">
              <a:extLst>
                <a:ext uri="{FF2B5EF4-FFF2-40B4-BE49-F238E27FC236}">
                  <a16:creationId xmlns:a16="http://schemas.microsoft.com/office/drawing/2014/main" id="{87BE812E-1ED5-B141-B9AA-9A1F77DD3425}"/>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36" name="Freeform 1511">
              <a:extLst>
                <a:ext uri="{FF2B5EF4-FFF2-40B4-BE49-F238E27FC236}">
                  <a16:creationId xmlns:a16="http://schemas.microsoft.com/office/drawing/2014/main" id="{8A4B0316-748F-8743-906D-2BAA4EFE11F0}"/>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37" name="Rectangle 1512">
              <a:extLst>
                <a:ext uri="{FF2B5EF4-FFF2-40B4-BE49-F238E27FC236}">
                  <a16:creationId xmlns:a16="http://schemas.microsoft.com/office/drawing/2014/main" id="{046B31FE-0CDA-C644-B290-3EB2AF1F68F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6938" name="Group 1513">
              <a:extLst>
                <a:ext uri="{FF2B5EF4-FFF2-40B4-BE49-F238E27FC236}">
                  <a16:creationId xmlns:a16="http://schemas.microsoft.com/office/drawing/2014/main" id="{5437D610-106F-0E40-94C8-481CB5C836AC}"/>
                </a:ext>
              </a:extLst>
            </p:cNvPr>
            <p:cNvGrpSpPr>
              <a:grpSpLocks/>
            </p:cNvGrpSpPr>
            <p:nvPr/>
          </p:nvGrpSpPr>
          <p:grpSpPr bwMode="auto">
            <a:xfrm>
              <a:off x="4749" y="668"/>
              <a:ext cx="581" cy="145"/>
              <a:chOff x="614" y="2568"/>
              <a:chExt cx="725" cy="139"/>
            </a:xfrm>
          </p:grpSpPr>
          <p:sp>
            <p:nvSpPr>
              <p:cNvPr id="36963" name="AutoShape 1514">
                <a:extLst>
                  <a:ext uri="{FF2B5EF4-FFF2-40B4-BE49-F238E27FC236}">
                    <a16:creationId xmlns:a16="http://schemas.microsoft.com/office/drawing/2014/main" id="{EBF71ACF-C9BE-284C-83B4-9DDCC7812423}"/>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64" name="AutoShape 1515">
                <a:extLst>
                  <a:ext uri="{FF2B5EF4-FFF2-40B4-BE49-F238E27FC236}">
                    <a16:creationId xmlns:a16="http://schemas.microsoft.com/office/drawing/2014/main" id="{438F4721-E795-F342-B990-D8C38F045F74}"/>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939" name="Rectangle 1516">
              <a:extLst>
                <a:ext uri="{FF2B5EF4-FFF2-40B4-BE49-F238E27FC236}">
                  <a16:creationId xmlns:a16="http://schemas.microsoft.com/office/drawing/2014/main" id="{72BEC721-9859-8544-98FA-77725217A48C}"/>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6940" name="Group 1517">
              <a:extLst>
                <a:ext uri="{FF2B5EF4-FFF2-40B4-BE49-F238E27FC236}">
                  <a16:creationId xmlns:a16="http://schemas.microsoft.com/office/drawing/2014/main" id="{03BFCD48-ED4B-7849-B08D-2E4934B1A9DB}"/>
                </a:ext>
              </a:extLst>
            </p:cNvPr>
            <p:cNvGrpSpPr>
              <a:grpSpLocks/>
            </p:cNvGrpSpPr>
            <p:nvPr/>
          </p:nvGrpSpPr>
          <p:grpSpPr bwMode="auto">
            <a:xfrm>
              <a:off x="4747" y="994"/>
              <a:ext cx="581" cy="134"/>
              <a:chOff x="614" y="2568"/>
              <a:chExt cx="725" cy="139"/>
            </a:xfrm>
          </p:grpSpPr>
          <p:sp>
            <p:nvSpPr>
              <p:cNvPr id="36961" name="AutoShape 1518">
                <a:extLst>
                  <a:ext uri="{FF2B5EF4-FFF2-40B4-BE49-F238E27FC236}">
                    <a16:creationId xmlns:a16="http://schemas.microsoft.com/office/drawing/2014/main" id="{6CDC31B0-2925-BF43-8126-A84B7D283C98}"/>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62" name="AutoShape 1519">
                <a:extLst>
                  <a:ext uri="{FF2B5EF4-FFF2-40B4-BE49-F238E27FC236}">
                    <a16:creationId xmlns:a16="http://schemas.microsoft.com/office/drawing/2014/main" id="{8A3AD234-F0BB-304D-BC5E-FF62FF800509}"/>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941" name="Rectangle 1520">
              <a:extLst>
                <a:ext uri="{FF2B5EF4-FFF2-40B4-BE49-F238E27FC236}">
                  <a16:creationId xmlns:a16="http://schemas.microsoft.com/office/drawing/2014/main" id="{DCF8BA66-81DD-0949-BBB1-B5A6A547D175}"/>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42" name="Rectangle 1521">
              <a:extLst>
                <a:ext uri="{FF2B5EF4-FFF2-40B4-BE49-F238E27FC236}">
                  <a16:creationId xmlns:a16="http://schemas.microsoft.com/office/drawing/2014/main" id="{7925DC4E-E801-A144-A539-171EC924905E}"/>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6943" name="Group 1522">
              <a:extLst>
                <a:ext uri="{FF2B5EF4-FFF2-40B4-BE49-F238E27FC236}">
                  <a16:creationId xmlns:a16="http://schemas.microsoft.com/office/drawing/2014/main" id="{F419329D-85F4-0340-BD0B-38CBE4DFDF78}"/>
                </a:ext>
              </a:extLst>
            </p:cNvPr>
            <p:cNvGrpSpPr>
              <a:grpSpLocks/>
            </p:cNvGrpSpPr>
            <p:nvPr/>
          </p:nvGrpSpPr>
          <p:grpSpPr bwMode="auto">
            <a:xfrm>
              <a:off x="4735" y="1627"/>
              <a:ext cx="582" cy="151"/>
              <a:chOff x="614" y="2568"/>
              <a:chExt cx="725" cy="139"/>
            </a:xfrm>
          </p:grpSpPr>
          <p:sp>
            <p:nvSpPr>
              <p:cNvPr id="36959" name="AutoShape 1523">
                <a:extLst>
                  <a:ext uri="{FF2B5EF4-FFF2-40B4-BE49-F238E27FC236}">
                    <a16:creationId xmlns:a16="http://schemas.microsoft.com/office/drawing/2014/main" id="{66071514-252F-5F43-96AB-4A6FB69C21E2}"/>
                  </a:ext>
                </a:extLst>
              </p:cNvPr>
              <p:cNvSpPr>
                <a:spLocks noChangeArrowheads="1"/>
              </p:cNvSpPr>
              <p:nvPr/>
            </p:nvSpPr>
            <p:spPr bwMode="auto">
              <a:xfrm>
                <a:off x="618" y="2579"/>
                <a:ext cx="720" cy="13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60" name="AutoShape 1524">
                <a:extLst>
                  <a:ext uri="{FF2B5EF4-FFF2-40B4-BE49-F238E27FC236}">
                    <a16:creationId xmlns:a16="http://schemas.microsoft.com/office/drawing/2014/main" id="{B045CFA9-7371-CA4B-8447-A73694792AD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944" name="Freeform 1525">
              <a:extLst>
                <a:ext uri="{FF2B5EF4-FFF2-40B4-BE49-F238E27FC236}">
                  <a16:creationId xmlns:a16="http://schemas.microsoft.com/office/drawing/2014/main" id="{05F3C167-A09A-9E46-8062-5C9DF9EBF9FF}"/>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grpSp>
          <p:nvGrpSpPr>
            <p:cNvPr id="36945" name="Group 1526">
              <a:extLst>
                <a:ext uri="{FF2B5EF4-FFF2-40B4-BE49-F238E27FC236}">
                  <a16:creationId xmlns:a16="http://schemas.microsoft.com/office/drawing/2014/main" id="{EFCC87C8-7283-4547-BEAB-2C2686CE03B0}"/>
                </a:ext>
              </a:extLst>
            </p:cNvPr>
            <p:cNvGrpSpPr>
              <a:grpSpLocks/>
            </p:cNvGrpSpPr>
            <p:nvPr/>
          </p:nvGrpSpPr>
          <p:grpSpPr bwMode="auto">
            <a:xfrm>
              <a:off x="4739" y="1327"/>
              <a:ext cx="582" cy="139"/>
              <a:chOff x="614" y="2568"/>
              <a:chExt cx="725" cy="139"/>
            </a:xfrm>
          </p:grpSpPr>
          <p:sp>
            <p:nvSpPr>
              <p:cNvPr id="36957" name="AutoShape 1527">
                <a:extLst>
                  <a:ext uri="{FF2B5EF4-FFF2-40B4-BE49-F238E27FC236}">
                    <a16:creationId xmlns:a16="http://schemas.microsoft.com/office/drawing/2014/main" id="{8084B235-BCAF-D348-92F5-E4E3CE7B5FF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8" name="AutoShape 1528">
                <a:extLst>
                  <a:ext uri="{FF2B5EF4-FFF2-40B4-BE49-F238E27FC236}">
                    <a16:creationId xmlns:a16="http://schemas.microsoft.com/office/drawing/2014/main" id="{CDEB15F9-9462-E044-AE15-4864045FC10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946" name="Rectangle 1529">
              <a:extLst>
                <a:ext uri="{FF2B5EF4-FFF2-40B4-BE49-F238E27FC236}">
                  <a16:creationId xmlns:a16="http://schemas.microsoft.com/office/drawing/2014/main" id="{A809C8EF-7751-CE42-B3D9-6620297506B8}"/>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47" name="Freeform 1530">
              <a:extLst>
                <a:ext uri="{FF2B5EF4-FFF2-40B4-BE49-F238E27FC236}">
                  <a16:creationId xmlns:a16="http://schemas.microsoft.com/office/drawing/2014/main" id="{AA828FE0-51D9-984E-B514-9E6FDD0C39FF}"/>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48" name="Freeform 1531">
              <a:extLst>
                <a:ext uri="{FF2B5EF4-FFF2-40B4-BE49-F238E27FC236}">
                  <a16:creationId xmlns:a16="http://schemas.microsoft.com/office/drawing/2014/main" id="{284F3E4B-128A-CA4B-B3F0-5EB8541248F2}"/>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49" name="Oval 1532">
              <a:extLst>
                <a:ext uri="{FF2B5EF4-FFF2-40B4-BE49-F238E27FC236}">
                  <a16:creationId xmlns:a16="http://schemas.microsoft.com/office/drawing/2014/main" id="{969886F6-E3D8-E447-A5D7-2768A19279FA}"/>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0" name="Freeform 1533">
              <a:extLst>
                <a:ext uri="{FF2B5EF4-FFF2-40B4-BE49-F238E27FC236}">
                  <a16:creationId xmlns:a16="http://schemas.microsoft.com/office/drawing/2014/main" id="{00E065B7-91F1-DB4C-B3D6-B575F40CB37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6951" name="AutoShape 1534">
              <a:extLst>
                <a:ext uri="{FF2B5EF4-FFF2-40B4-BE49-F238E27FC236}">
                  <a16:creationId xmlns:a16="http://schemas.microsoft.com/office/drawing/2014/main" id="{4FA0251D-555F-8F40-9220-FC78ABFD37D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2" name="AutoShape 1535">
              <a:extLst>
                <a:ext uri="{FF2B5EF4-FFF2-40B4-BE49-F238E27FC236}">
                  <a16:creationId xmlns:a16="http://schemas.microsoft.com/office/drawing/2014/main" id="{AB3D335C-C3C3-7041-B8D1-2741569D6062}"/>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3" name="Oval 1536">
              <a:extLst>
                <a:ext uri="{FF2B5EF4-FFF2-40B4-BE49-F238E27FC236}">
                  <a16:creationId xmlns:a16="http://schemas.microsoft.com/office/drawing/2014/main" id="{8A4124E2-F8FF-A445-BDE2-D42E227E760F}"/>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4" name="Oval 1537">
              <a:extLst>
                <a:ext uri="{FF2B5EF4-FFF2-40B4-BE49-F238E27FC236}">
                  <a16:creationId xmlns:a16="http://schemas.microsoft.com/office/drawing/2014/main" id="{9F2F4EB2-15D0-4144-B494-3AC8E730D48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cs typeface="Arial" panose="020B0604020202020204" pitchFamily="34" charset="0"/>
              </a:endParaRPr>
            </a:p>
          </p:txBody>
        </p:sp>
        <p:sp>
          <p:nvSpPr>
            <p:cNvPr id="36955" name="Oval 1538">
              <a:extLst>
                <a:ext uri="{FF2B5EF4-FFF2-40B4-BE49-F238E27FC236}">
                  <a16:creationId xmlns:a16="http://schemas.microsoft.com/office/drawing/2014/main" id="{95112864-B909-A74F-8D18-3CF5292FD3B1}"/>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6956" name="Rectangle 1539">
              <a:extLst>
                <a:ext uri="{FF2B5EF4-FFF2-40B4-BE49-F238E27FC236}">
                  <a16:creationId xmlns:a16="http://schemas.microsoft.com/office/drawing/2014/main" id="{E6F1AAA1-4625-C742-9AE1-282D00C8A8EA}"/>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cxnSp>
        <p:nvCxnSpPr>
          <p:cNvPr id="36925" name="Straight Connector 9">
            <a:extLst>
              <a:ext uri="{FF2B5EF4-FFF2-40B4-BE49-F238E27FC236}">
                <a16:creationId xmlns:a16="http://schemas.microsoft.com/office/drawing/2014/main" id="{8A14A3EB-E119-A74E-82AA-95D39DA07558}"/>
              </a:ext>
            </a:extLst>
          </p:cNvPr>
          <p:cNvCxnSpPr>
            <a:cxnSpLocks noChangeShapeType="1"/>
          </p:cNvCxnSpPr>
          <p:nvPr/>
        </p:nvCxnSpPr>
        <p:spPr bwMode="auto">
          <a:xfrm>
            <a:off x="1682749" y="2744788"/>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36926" name="Straight Connector 162">
            <a:extLst>
              <a:ext uri="{FF2B5EF4-FFF2-40B4-BE49-F238E27FC236}">
                <a16:creationId xmlns:a16="http://schemas.microsoft.com/office/drawing/2014/main" id="{AA3750AB-B663-6E40-ACCB-2EBBC028DAF0}"/>
              </a:ext>
            </a:extLst>
          </p:cNvPr>
          <p:cNvCxnSpPr>
            <a:cxnSpLocks noChangeShapeType="1"/>
          </p:cNvCxnSpPr>
          <p:nvPr/>
        </p:nvCxnSpPr>
        <p:spPr bwMode="auto">
          <a:xfrm>
            <a:off x="6894513" y="2779713"/>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36928" name="TextBox 15">
            <a:extLst>
              <a:ext uri="{FF2B5EF4-FFF2-40B4-BE49-F238E27FC236}">
                <a16:creationId xmlns:a16="http://schemas.microsoft.com/office/drawing/2014/main" id="{3EAC7A5E-DAB2-E84C-9C2B-A9EB6C76CF7C}"/>
              </a:ext>
            </a:extLst>
          </p:cNvPr>
          <p:cNvSpPr txBox="1">
            <a:spLocks noChangeArrowheads="1"/>
          </p:cNvSpPr>
          <p:nvPr/>
        </p:nvSpPr>
        <p:spPr bwMode="auto">
          <a:xfrm>
            <a:off x="7177089" y="0"/>
            <a:ext cx="196720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a:t>Networking 401</a:t>
            </a:r>
          </a:p>
        </p:txBody>
      </p:sp>
      <p:sp>
        <p:nvSpPr>
          <p:cNvPr id="36929" name="Freeform 1">
            <a:extLst>
              <a:ext uri="{FF2B5EF4-FFF2-40B4-BE49-F238E27FC236}">
                <a16:creationId xmlns:a16="http://schemas.microsoft.com/office/drawing/2014/main" id="{885F6694-FBF0-B243-9E8B-10E10A3E684C}"/>
              </a:ext>
            </a:extLst>
          </p:cNvPr>
          <p:cNvSpPr>
            <a:spLocks/>
          </p:cNvSpPr>
          <p:nvPr/>
        </p:nvSpPr>
        <p:spPr bwMode="auto">
          <a:xfrm>
            <a:off x="1781177" y="2122488"/>
            <a:ext cx="4645025" cy="646112"/>
          </a:xfrm>
          <a:custGeom>
            <a:avLst/>
            <a:gdLst>
              <a:gd name="T0" fmla="*/ 0 w 4552304"/>
              <a:gd name="T1" fmla="*/ 492239 h 739355"/>
              <a:gd name="T2" fmla="*/ 889129 w 4552304"/>
              <a:gd name="T3" fmla="*/ 479619 h 739355"/>
              <a:gd name="T4" fmla="*/ 1934155 w 4552304"/>
              <a:gd name="T5" fmla="*/ 0 h 739355"/>
              <a:gd name="T6" fmla="*/ 3552530 w 4552304"/>
              <a:gd name="T7" fmla="*/ 14478 h 739355"/>
              <a:gd name="T8" fmla="*/ 4835385 w 4552304"/>
              <a:gd name="T9" fmla="*/ 448808 h 73935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552304" h="739355">
                <a:moveTo>
                  <a:pt x="0" y="739355"/>
                </a:moveTo>
                <a:lnTo>
                  <a:pt x="837076" y="720399"/>
                </a:lnTo>
                <a:lnTo>
                  <a:pt x="1820923" y="0"/>
                </a:lnTo>
                <a:lnTo>
                  <a:pt x="3344552" y="21746"/>
                </a:lnTo>
                <a:lnTo>
                  <a:pt x="4552304" y="674119"/>
                </a:lnTo>
              </a:path>
            </a:pathLst>
          </a:custGeom>
          <a:noFill/>
          <a:ln w="76200" cmpd="sng">
            <a:solidFill>
              <a:srgbClr val="CC0000"/>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endParaRPr lang="zh-CN" altLang="en-US" u="none"/>
          </a:p>
        </p:txBody>
      </p:sp>
      <p:sp>
        <p:nvSpPr>
          <p:cNvPr id="36930" name="Freeform 153">
            <a:extLst>
              <a:ext uri="{FF2B5EF4-FFF2-40B4-BE49-F238E27FC236}">
                <a16:creationId xmlns:a16="http://schemas.microsoft.com/office/drawing/2014/main" id="{4EA3093C-7930-B842-9131-FD671894ACC3}"/>
              </a:ext>
            </a:extLst>
          </p:cNvPr>
          <p:cNvSpPr>
            <a:spLocks/>
          </p:cNvSpPr>
          <p:nvPr/>
        </p:nvSpPr>
        <p:spPr bwMode="auto">
          <a:xfrm flipV="1">
            <a:off x="3810001" y="2368549"/>
            <a:ext cx="2747963" cy="1593851"/>
          </a:xfrm>
          <a:custGeom>
            <a:avLst/>
            <a:gdLst>
              <a:gd name="T0" fmla="*/ 2319 w 2692916"/>
              <a:gd name="T1" fmla="*/ 0 h 1829665"/>
              <a:gd name="T2" fmla="*/ 0 w 2692916"/>
              <a:gd name="T3" fmla="*/ 388983 h 1829665"/>
              <a:gd name="T4" fmla="*/ 1495880 w 2692916"/>
              <a:gd name="T5" fmla="*/ 1210422 h 1829665"/>
              <a:gd name="T6" fmla="*/ 1495551 w 2692916"/>
              <a:gd name="T7" fmla="*/ 396852 h 1829665"/>
              <a:gd name="T8" fmla="*/ 2860784 w 2692916"/>
              <a:gd name="T9" fmla="*/ 925348 h 182966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692916" h="1829665">
                <a:moveTo>
                  <a:pt x="2183" y="0"/>
                </a:moveTo>
                <a:cubicBezTo>
                  <a:pt x="1455" y="195994"/>
                  <a:pt x="728" y="391989"/>
                  <a:pt x="0" y="587983"/>
                </a:cubicBezTo>
                <a:lnTo>
                  <a:pt x="1408104" y="1829665"/>
                </a:lnTo>
                <a:cubicBezTo>
                  <a:pt x="1408000" y="1359597"/>
                  <a:pt x="1407897" y="1069945"/>
                  <a:pt x="1407793" y="599877"/>
                </a:cubicBezTo>
                <a:lnTo>
                  <a:pt x="2692916" y="1398749"/>
                </a:lnTo>
              </a:path>
            </a:pathLst>
          </a:custGeom>
          <a:noFill/>
          <a:ln w="76200" cmpd="sng">
            <a:solidFill>
              <a:schemeClr val="accent2"/>
            </a:solidFill>
            <a:round/>
            <a:headEnd/>
            <a:tailEnd type="triangle" w="med" len="med"/>
          </a:ln>
          <a:extLst>
            <a:ext uri="{909E8E84-426E-40DD-AFC4-6F175D3DCCD1}">
              <a14:hiddenFill xmlns:a14="http://schemas.microsoft.com/office/drawing/2010/main">
                <a:solidFill>
                  <a:srgbClr val="FFFFFF"/>
                </a:solidFill>
              </a14:hiddenFill>
            </a:ext>
          </a:extLst>
        </p:spPr>
        <p:txBody>
          <a:bodyPr anchor="ctr"/>
          <a:lstStyle/>
          <a:p>
            <a:endParaRPr lang="zh-CN" altLang="en-US" u="none"/>
          </a:p>
        </p:txBody>
      </p:sp>
      <p:sp>
        <p:nvSpPr>
          <p:cNvPr id="126" name="TextBox 14">
            <a:extLst>
              <a:ext uri="{FF2B5EF4-FFF2-40B4-BE49-F238E27FC236}">
                <a16:creationId xmlns:a16="http://schemas.microsoft.com/office/drawing/2014/main" id="{A9E5CFEC-409B-CC42-AE4E-28C2F37F1956}"/>
              </a:ext>
            </a:extLst>
          </p:cNvPr>
          <p:cNvSpPr txBox="1">
            <a:spLocks noChangeArrowheads="1"/>
          </p:cNvSpPr>
          <p:nvPr/>
        </p:nvSpPr>
        <p:spPr bwMode="auto">
          <a:xfrm>
            <a:off x="818514" y="4150241"/>
            <a:ext cx="763572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200" u="none" dirty="0">
                <a:latin typeface="华文新魏" panose="02010800040101010101" pitchFamily="2" charset="-122"/>
                <a:ea typeface="华文新魏" panose="02010800040101010101" pitchFamily="2" charset="-122"/>
              </a:rPr>
              <a:t>W</a:t>
            </a:r>
            <a:r>
              <a:rPr lang="zh-CN" altLang="en-US" sz="2200" u="none" dirty="0">
                <a:latin typeface="华文新魏" panose="02010800040101010101" pitchFamily="2" charset="-122"/>
                <a:ea typeface="华文新魏" panose="02010800040101010101" pitchFamily="2" charset="-122"/>
              </a:rPr>
              <a:t>以不同方式对蓝色和红色流进行路由</a:t>
            </a:r>
            <a:endParaRPr lang="en-US" altLang="zh-CN" sz="2200" u="none" dirty="0">
              <a:latin typeface="华文新魏" panose="02010800040101010101" pitchFamily="2" charset="-122"/>
              <a:ea typeface="华文新魏" panose="02010800040101010101" pitchFamily="2" charset="-122"/>
            </a:endParaRPr>
          </a:p>
        </p:txBody>
      </p:sp>
      <p:sp>
        <p:nvSpPr>
          <p:cNvPr id="127" name="矩形 126">
            <a:extLst>
              <a:ext uri="{FF2B5EF4-FFF2-40B4-BE49-F238E27FC236}">
                <a16:creationId xmlns:a16="http://schemas.microsoft.com/office/drawing/2014/main" id="{07454F62-9CE0-E545-8E1D-32E0A33C67F3}"/>
              </a:ext>
            </a:extLst>
          </p:cNvPr>
          <p:cNvSpPr/>
          <p:nvPr/>
        </p:nvSpPr>
        <p:spPr>
          <a:xfrm>
            <a:off x="779437" y="5085184"/>
            <a:ext cx="8040434" cy="881844"/>
          </a:xfrm>
          <a:prstGeom prst="rect">
            <a:avLst/>
          </a:prstGeom>
        </p:spPr>
        <p:txBody>
          <a:bodyPr wrap="square">
            <a:spAutoFit/>
          </a:bodyPr>
          <a:lstStyle/>
          <a:p>
            <a:pPr>
              <a:lnSpc>
                <a:spcPct val="120000"/>
              </a:lnSpc>
            </a:pPr>
            <a:r>
              <a:rPr lang="en-US" altLang="zh-CN" sz="2200" u="none" dirty="0">
                <a:latin typeface="华文新魏" panose="02010800040101010101" pitchFamily="2" charset="-122"/>
                <a:ea typeface="华文新魏" panose="02010800040101010101" pitchFamily="2" charset="-122"/>
              </a:rPr>
              <a:t>1)</a:t>
            </a:r>
            <a:r>
              <a:rPr lang="zh-CN" altLang="en-US" sz="2200" u="none" dirty="0">
                <a:latin typeface="华文新魏" panose="02010800040101010101" pitchFamily="2" charset="-122"/>
                <a:ea typeface="华文新魏" panose="02010800040101010101" pitchFamily="2" charset="-122"/>
              </a:rPr>
              <a:t>现有</a:t>
            </a:r>
            <a:r>
              <a:rPr lang="zh-CN" altLang="en-US" sz="2200" u="none" dirty="0">
                <a:solidFill>
                  <a:srgbClr val="FF0000"/>
                </a:solidFill>
                <a:latin typeface="华文新魏" panose="02010800040101010101" pitchFamily="2" charset="-122"/>
                <a:ea typeface="华文新魏" panose="02010800040101010101" pitchFamily="2" charset="-122"/>
              </a:rPr>
              <a:t>基于目的地址的</a:t>
            </a:r>
            <a:r>
              <a:rPr lang="zh-CN" altLang="en-US" sz="2200" u="none" dirty="0">
                <a:latin typeface="华文新魏" panose="02010800040101010101" pitchFamily="2" charset="-122"/>
                <a:ea typeface="华文新魏" panose="02010800040101010101" pitchFamily="2" charset="-122"/>
              </a:rPr>
              <a:t>路由协议（</a:t>
            </a:r>
            <a:r>
              <a:rPr lang="en-US" altLang="zh-CN" sz="2200" u="none" dirty="0">
                <a:latin typeface="华文新魏" panose="02010800040101010101" pitchFamily="2" charset="-122"/>
                <a:ea typeface="华文新魏" panose="02010800040101010101" pitchFamily="2" charset="-122"/>
              </a:rPr>
              <a:t>LS</a:t>
            </a:r>
            <a:r>
              <a:rPr lang="zh-CN" altLang="en-US" sz="2200" u="none" dirty="0">
                <a:latin typeface="华文新魏" panose="02010800040101010101" pitchFamily="2" charset="-122"/>
                <a:ea typeface="华文新魏" panose="02010800040101010101" pitchFamily="2" charset="-122"/>
              </a:rPr>
              <a:t>和</a:t>
            </a:r>
            <a:r>
              <a:rPr lang="en-US" altLang="zh-CN" sz="2200" u="none" dirty="0">
                <a:latin typeface="华文新魏" panose="02010800040101010101" pitchFamily="2" charset="-122"/>
                <a:ea typeface="华文新魏" panose="02010800040101010101" pitchFamily="2" charset="-122"/>
              </a:rPr>
              <a:t>DV</a:t>
            </a:r>
            <a:r>
              <a:rPr lang="zh-CN" altLang="en-US" sz="2200" u="none" dirty="0">
                <a:latin typeface="华文新魏" panose="02010800040101010101" pitchFamily="2" charset="-122"/>
                <a:ea typeface="华文新魏" panose="02010800040101010101" pitchFamily="2" charset="-122"/>
              </a:rPr>
              <a:t>路由协议）无法支持。</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2)</a:t>
            </a:r>
            <a:r>
              <a:rPr lang="zh-CN" altLang="en-US" sz="2200" u="none" dirty="0">
                <a:latin typeface="华文新魏" panose="02010800040101010101" pitchFamily="2" charset="-122"/>
                <a:ea typeface="华文新魏" panose="02010800040101010101" pitchFamily="2" charset="-122"/>
              </a:rPr>
              <a:t>采用新的路由算法。</a:t>
            </a:r>
            <a:endParaRPr lang="en-US" altLang="zh-CN" sz="2200" u="none" dirty="0">
              <a:latin typeface="华文新魏" panose="02010800040101010101" pitchFamily="2" charset="-122"/>
              <a:ea typeface="华文新魏" panose="02010800040101010101" pitchFamily="2" charset="-122"/>
            </a:endParaRPr>
          </a:p>
        </p:txBody>
      </p:sp>
      <p:sp>
        <p:nvSpPr>
          <p:cNvPr id="128" name="矩形 127">
            <a:extLst>
              <a:ext uri="{FF2B5EF4-FFF2-40B4-BE49-F238E27FC236}">
                <a16:creationId xmlns:a16="http://schemas.microsoft.com/office/drawing/2014/main" id="{709416B1-35E2-BF49-8F05-12B5E98FF6B8}"/>
              </a:ext>
            </a:extLst>
          </p:cNvPr>
          <p:cNvSpPr/>
          <p:nvPr/>
        </p:nvSpPr>
        <p:spPr>
          <a:xfrm>
            <a:off x="365859" y="3501008"/>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需求：</a:t>
            </a:r>
            <a:endParaRPr lang="en-US" altLang="zh-CN" sz="3200" u="none" dirty="0">
              <a:latin typeface="华文新魏" panose="02010800040101010101" pitchFamily="2" charset="-122"/>
              <a:ea typeface="华文新魏" panose="02010800040101010101" pitchFamily="2" charset="-122"/>
            </a:endParaRPr>
          </a:p>
        </p:txBody>
      </p:sp>
      <p:sp>
        <p:nvSpPr>
          <p:cNvPr id="129" name="矩形 128">
            <a:extLst>
              <a:ext uri="{FF2B5EF4-FFF2-40B4-BE49-F238E27FC236}">
                <a16:creationId xmlns:a16="http://schemas.microsoft.com/office/drawing/2014/main" id="{3B102424-5630-8D46-9A9E-504C6B798FE7}"/>
              </a:ext>
            </a:extLst>
          </p:cNvPr>
          <p:cNvSpPr/>
          <p:nvPr/>
        </p:nvSpPr>
        <p:spPr>
          <a:xfrm>
            <a:off x="324129" y="4509120"/>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方案：</a:t>
            </a:r>
            <a:endParaRPr lang="en-US" altLang="zh-CN" sz="3200" u="none" dirty="0">
              <a:latin typeface="华文新魏" panose="02010800040101010101" pitchFamily="2" charset="-122"/>
              <a:ea typeface="华文新魏" panose="0201080004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6">
                                            <p:txEl>
                                              <p:pRg st="0" end="0"/>
                                            </p:txEl>
                                          </p:spTgt>
                                        </p:tgtEl>
                                        <p:attrNameLst>
                                          <p:attrName>style.visibility</p:attrName>
                                        </p:attrNameLst>
                                      </p:cBhvr>
                                      <p:to>
                                        <p:strVal val="visible"/>
                                      </p:to>
                                    </p:set>
                                    <p:animEffect transition="in" filter="dissolve">
                                      <p:cBhvr>
                                        <p:cTn id="7" dur="500"/>
                                        <p:tgtEl>
                                          <p:spTgt spid="12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7">
            <a:extLst>
              <a:ext uri="{FF2B5EF4-FFF2-40B4-BE49-F238E27FC236}">
                <a16:creationId xmlns:a16="http://schemas.microsoft.com/office/drawing/2014/main" id="{31308C28-89CA-7845-BDBE-79932C175405}"/>
              </a:ext>
            </a:extLst>
          </p:cNvPr>
          <p:cNvSpPr txBox="1">
            <a:spLocks noChangeArrowheads="1"/>
          </p:cNvSpPr>
          <p:nvPr/>
        </p:nvSpPr>
        <p:spPr bwMode="auto">
          <a:xfrm>
            <a:off x="266573" y="5093356"/>
            <a:ext cx="2965383"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en-US" sz="2400" b="0" u="none" dirty="0" err="1">
                <a:solidFill>
                  <a:prstClr val="black"/>
                </a:solidFill>
                <a:latin typeface="华文新魏" panose="02010800040101010101" pitchFamily="2" charset="-122"/>
                <a:ea typeface="华文新魏" panose="02010800040101010101" pitchFamily="2" charset="-122"/>
              </a:rPr>
              <a:t>垂直封闭的专有设备</a:t>
            </a:r>
            <a:endParaRPr lang="en-US" sz="2400" b="0" u="none" dirty="0">
              <a:solidFill>
                <a:prstClr val="black"/>
              </a:solidFill>
              <a:latin typeface="华文新魏" panose="02010800040101010101" pitchFamily="2" charset="-122"/>
              <a:ea typeface="华文新魏" panose="02010800040101010101" pitchFamily="2" charset="-122"/>
            </a:endParaRPr>
          </a:p>
          <a:p>
            <a:pPr algn="ctr" defTabSz="914400" eaLnBrk="1" fontAlgn="base" hangingPunct="1">
              <a:spcBef>
                <a:spcPct val="0"/>
              </a:spcBef>
              <a:spcAft>
                <a:spcPct val="0"/>
              </a:spcAft>
            </a:pPr>
            <a:r>
              <a:rPr lang="zh-CN" altLang="en-US" sz="2400" b="0" u="none" dirty="0">
                <a:solidFill>
                  <a:prstClr val="black"/>
                </a:solidFill>
                <a:latin typeface="华文新魏" panose="02010800040101010101" pitchFamily="2" charset="-122"/>
                <a:ea typeface="华文新魏" panose="02010800040101010101" pitchFamily="2" charset="-122"/>
              </a:rPr>
              <a:t>更新演进缓慢</a:t>
            </a:r>
            <a:endParaRPr lang="en-US" sz="2400" b="0" u="none" dirty="0">
              <a:solidFill>
                <a:prstClr val="black"/>
              </a:solidFill>
              <a:latin typeface="华文新魏" panose="02010800040101010101" pitchFamily="2" charset="-122"/>
              <a:ea typeface="华文新魏" panose="02010800040101010101" pitchFamily="2" charset="-122"/>
            </a:endParaRPr>
          </a:p>
        </p:txBody>
      </p:sp>
      <p:pic>
        <p:nvPicPr>
          <p:cNvPr id="5" name="Picture 12">
            <a:extLst>
              <a:ext uri="{FF2B5EF4-FFF2-40B4-BE49-F238E27FC236}">
                <a16:creationId xmlns:a16="http://schemas.microsoft.com/office/drawing/2014/main" id="{0B027E0B-D9D0-C74D-AF47-2BA7325C5CE7}"/>
              </a:ext>
            </a:extLst>
          </p:cNvPr>
          <p:cNvPicPr>
            <a:picLocks noChangeAspect="1"/>
          </p:cNvPicPr>
          <p:nvPr/>
        </p:nvPicPr>
        <p:blipFill>
          <a:blip r:embed="rId2">
            <a:extLst>
              <a:ext uri="{28A0092B-C50C-407E-A947-70E740481C1C}">
                <a14:useLocalDpi xmlns:a14="http://schemas.microsoft.com/office/drawing/2010/main" val="0"/>
              </a:ext>
            </a:extLst>
          </a:blip>
          <a:srcRect l="6149" t="1500" r="3650" b="5499"/>
          <a:stretch>
            <a:fillRect/>
          </a:stretch>
        </p:blipFill>
        <p:spPr bwMode="auto">
          <a:xfrm>
            <a:off x="466111" y="1465673"/>
            <a:ext cx="2496173" cy="351733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Rounded Rectangle 4">
            <a:extLst>
              <a:ext uri="{FF2B5EF4-FFF2-40B4-BE49-F238E27FC236}">
                <a16:creationId xmlns:a16="http://schemas.microsoft.com/office/drawing/2014/main" id="{A1186370-0BAD-5545-8A47-478317D79881}"/>
              </a:ext>
            </a:extLst>
          </p:cNvPr>
          <p:cNvSpPr/>
          <p:nvPr/>
        </p:nvSpPr>
        <p:spPr>
          <a:xfrm>
            <a:off x="707948" y="2662015"/>
            <a:ext cx="1905000" cy="9652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p>
            <a:pPr algn="ctr" defTabSz="914400" fontAlgn="base">
              <a:spcBef>
                <a:spcPct val="0"/>
              </a:spcBef>
              <a:spcAft>
                <a:spcPct val="0"/>
              </a:spcAft>
              <a:defRPr/>
            </a:pPr>
            <a:r>
              <a:rPr lang="en-US" sz="2000" b="1" u="none" dirty="0" err="1">
                <a:solidFill>
                  <a:prstClr val="white"/>
                </a:solidFill>
                <a:latin typeface="华文新魏" panose="02010800040101010101" pitchFamily="2" charset="-122"/>
                <a:ea typeface="华文新魏" panose="02010800040101010101" pitchFamily="2" charset="-122"/>
                <a:cs typeface="ＭＳ Ｐゴシック" charset="-128"/>
              </a:rPr>
              <a:t>特定操作系统</a:t>
            </a:r>
            <a:endParaRPr lang="en-US" sz="2000" b="1" u="none" dirty="0">
              <a:solidFill>
                <a:prstClr val="white"/>
              </a:solidFill>
              <a:latin typeface="华文新魏" panose="02010800040101010101" pitchFamily="2" charset="-122"/>
              <a:ea typeface="华文新魏" panose="02010800040101010101" pitchFamily="2" charset="-122"/>
              <a:cs typeface="ＭＳ Ｐゴシック" charset="-128"/>
            </a:endParaRPr>
          </a:p>
        </p:txBody>
      </p:sp>
      <p:sp>
        <p:nvSpPr>
          <p:cNvPr id="7" name="Rounded Rectangle 13">
            <a:extLst>
              <a:ext uri="{FF2B5EF4-FFF2-40B4-BE49-F238E27FC236}">
                <a16:creationId xmlns:a16="http://schemas.microsoft.com/office/drawing/2014/main" id="{334E20BD-5E41-A443-BC0F-6D9A4CBD170D}"/>
              </a:ext>
            </a:extLst>
          </p:cNvPr>
          <p:cNvSpPr/>
          <p:nvPr/>
        </p:nvSpPr>
        <p:spPr>
          <a:xfrm>
            <a:off x="707948" y="3703415"/>
            <a:ext cx="1905000" cy="8382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p>
            <a:pPr algn="ctr" defTabSz="914400" fontAlgn="base">
              <a:spcBef>
                <a:spcPct val="0"/>
              </a:spcBef>
              <a:spcAft>
                <a:spcPct val="0"/>
              </a:spcAft>
              <a:defRPr/>
            </a:pPr>
            <a:r>
              <a:rPr lang="en-US" sz="2000" b="1" u="none" dirty="0" err="1">
                <a:solidFill>
                  <a:prstClr val="white"/>
                </a:solidFill>
                <a:latin typeface="华文新魏" panose="02010800040101010101" pitchFamily="2" charset="-122"/>
                <a:ea typeface="华文新魏" panose="02010800040101010101" pitchFamily="2" charset="-122"/>
                <a:cs typeface="ＭＳ Ｐゴシック" charset="-128"/>
              </a:rPr>
              <a:t>特定硬件</a:t>
            </a:r>
            <a:endParaRPr lang="en-US" sz="2000" b="1" u="none" dirty="0">
              <a:solidFill>
                <a:prstClr val="white"/>
              </a:solidFill>
              <a:latin typeface="华文新魏" panose="02010800040101010101" pitchFamily="2" charset="-122"/>
              <a:ea typeface="华文新魏" panose="02010800040101010101" pitchFamily="2" charset="-122"/>
              <a:cs typeface="ＭＳ Ｐゴシック" charset="-128"/>
            </a:endParaRPr>
          </a:p>
        </p:txBody>
      </p:sp>
      <p:grpSp>
        <p:nvGrpSpPr>
          <p:cNvPr id="8" name="Group 47">
            <a:extLst>
              <a:ext uri="{FF2B5EF4-FFF2-40B4-BE49-F238E27FC236}">
                <a16:creationId xmlns:a16="http://schemas.microsoft.com/office/drawing/2014/main" id="{E4C5EEEB-CE48-3E4A-A699-74544A8BEF51}"/>
              </a:ext>
            </a:extLst>
          </p:cNvPr>
          <p:cNvGrpSpPr>
            <a:grpSpLocks/>
          </p:cNvGrpSpPr>
          <p:nvPr/>
        </p:nvGrpSpPr>
        <p:grpSpPr bwMode="auto">
          <a:xfrm>
            <a:off x="5375349" y="1614865"/>
            <a:ext cx="3048000" cy="417900"/>
            <a:chOff x="5334000" y="1371600"/>
            <a:chExt cx="3657600" cy="685800"/>
          </a:xfrm>
        </p:grpSpPr>
        <p:sp>
          <p:nvSpPr>
            <p:cNvPr id="9" name="Rounded Rectangle 45">
              <a:extLst>
                <a:ext uri="{FF2B5EF4-FFF2-40B4-BE49-F238E27FC236}">
                  <a16:creationId xmlns:a16="http://schemas.microsoft.com/office/drawing/2014/main" id="{1009EF0B-9334-1443-B32C-AE3888E85BDB}"/>
                </a:ext>
              </a:extLst>
            </p:cNvPr>
            <p:cNvSpPr/>
            <p:nvPr/>
          </p:nvSpPr>
          <p:spPr bwMode="auto">
            <a:xfrm>
              <a:off x="8382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0" name="Rounded Rectangle 44">
              <a:extLst>
                <a:ext uri="{FF2B5EF4-FFF2-40B4-BE49-F238E27FC236}">
                  <a16:creationId xmlns:a16="http://schemas.microsoft.com/office/drawing/2014/main" id="{AE9E47D4-9890-9D43-ACB3-8349AA6D2773}"/>
                </a:ext>
              </a:extLst>
            </p:cNvPr>
            <p:cNvSpPr/>
            <p:nvPr/>
          </p:nvSpPr>
          <p:spPr bwMode="auto">
            <a:xfrm>
              <a:off x="8077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1" name="Rounded Rectangle 43">
              <a:extLst>
                <a:ext uri="{FF2B5EF4-FFF2-40B4-BE49-F238E27FC236}">
                  <a16:creationId xmlns:a16="http://schemas.microsoft.com/office/drawing/2014/main" id="{9B81094B-7C1D-2446-B8B0-6BA128A274E3}"/>
                </a:ext>
              </a:extLst>
            </p:cNvPr>
            <p:cNvSpPr/>
            <p:nvPr/>
          </p:nvSpPr>
          <p:spPr bwMode="auto">
            <a:xfrm>
              <a:off x="7772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2" name="Rounded Rectangle 42">
              <a:extLst>
                <a:ext uri="{FF2B5EF4-FFF2-40B4-BE49-F238E27FC236}">
                  <a16:creationId xmlns:a16="http://schemas.microsoft.com/office/drawing/2014/main" id="{FB3438E0-C8CA-614F-B45E-C7FC6B55E182}"/>
                </a:ext>
              </a:extLst>
            </p:cNvPr>
            <p:cNvSpPr/>
            <p:nvPr/>
          </p:nvSpPr>
          <p:spPr bwMode="auto">
            <a:xfrm>
              <a:off x="7467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3" name="Rounded Rectangle 41">
              <a:extLst>
                <a:ext uri="{FF2B5EF4-FFF2-40B4-BE49-F238E27FC236}">
                  <a16:creationId xmlns:a16="http://schemas.microsoft.com/office/drawing/2014/main" id="{288DC1EE-C612-E748-88E0-BD242EC2A3BC}"/>
                </a:ext>
              </a:extLst>
            </p:cNvPr>
            <p:cNvSpPr/>
            <p:nvPr/>
          </p:nvSpPr>
          <p:spPr bwMode="auto">
            <a:xfrm>
              <a:off x="7162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4" name="Rounded Rectangle 40">
              <a:extLst>
                <a:ext uri="{FF2B5EF4-FFF2-40B4-BE49-F238E27FC236}">
                  <a16:creationId xmlns:a16="http://schemas.microsoft.com/office/drawing/2014/main" id="{69342680-E0B3-C047-9805-099C16630C5E}"/>
                </a:ext>
              </a:extLst>
            </p:cNvPr>
            <p:cNvSpPr/>
            <p:nvPr/>
          </p:nvSpPr>
          <p:spPr bwMode="auto">
            <a:xfrm>
              <a:off x="6858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5" name="Rounded Rectangle 39">
              <a:extLst>
                <a:ext uri="{FF2B5EF4-FFF2-40B4-BE49-F238E27FC236}">
                  <a16:creationId xmlns:a16="http://schemas.microsoft.com/office/drawing/2014/main" id="{7A301133-F80D-1A4C-B389-1B3C6079C70A}"/>
                </a:ext>
              </a:extLst>
            </p:cNvPr>
            <p:cNvSpPr/>
            <p:nvPr/>
          </p:nvSpPr>
          <p:spPr bwMode="auto">
            <a:xfrm>
              <a:off x="6553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6" name="Rounded Rectangle 38">
              <a:extLst>
                <a:ext uri="{FF2B5EF4-FFF2-40B4-BE49-F238E27FC236}">
                  <a16:creationId xmlns:a16="http://schemas.microsoft.com/office/drawing/2014/main" id="{B6EF3B1B-EA4C-D344-9A16-CFEC2372356C}"/>
                </a:ext>
              </a:extLst>
            </p:cNvPr>
            <p:cNvSpPr/>
            <p:nvPr/>
          </p:nvSpPr>
          <p:spPr bwMode="auto">
            <a:xfrm>
              <a:off x="6248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7" name="Rounded Rectangle 37">
              <a:extLst>
                <a:ext uri="{FF2B5EF4-FFF2-40B4-BE49-F238E27FC236}">
                  <a16:creationId xmlns:a16="http://schemas.microsoft.com/office/drawing/2014/main" id="{4E2B0146-0566-C943-A549-C28B9560A618}"/>
                </a:ext>
              </a:extLst>
            </p:cNvPr>
            <p:cNvSpPr/>
            <p:nvPr/>
          </p:nvSpPr>
          <p:spPr bwMode="auto">
            <a:xfrm>
              <a:off x="5943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8" name="Rounded Rectangle 36">
              <a:extLst>
                <a:ext uri="{FF2B5EF4-FFF2-40B4-BE49-F238E27FC236}">
                  <a16:creationId xmlns:a16="http://schemas.microsoft.com/office/drawing/2014/main" id="{A3BD53FE-C33D-0643-B401-E1AACB364C65}"/>
                </a:ext>
              </a:extLst>
            </p:cNvPr>
            <p:cNvSpPr/>
            <p:nvPr/>
          </p:nvSpPr>
          <p:spPr bwMode="auto">
            <a:xfrm>
              <a:off x="5638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dirty="0">
                  <a:solidFill>
                    <a:srgbClr val="FFCC66"/>
                  </a:solidFill>
                  <a:latin typeface="华文新魏" panose="02010800040101010101" pitchFamily="2" charset="-122"/>
                  <a:ea typeface="华文新魏" panose="02010800040101010101" pitchFamily="2" charset="-122"/>
                </a:rPr>
                <a:t>App</a:t>
              </a:r>
            </a:p>
          </p:txBody>
        </p:sp>
        <p:sp>
          <p:nvSpPr>
            <p:cNvPr id="19" name="Rounded Rectangle 30">
              <a:extLst>
                <a:ext uri="{FF2B5EF4-FFF2-40B4-BE49-F238E27FC236}">
                  <a16:creationId xmlns:a16="http://schemas.microsoft.com/office/drawing/2014/main" id="{70D5EF2C-641E-F04F-AC5E-5DA01041B7D7}"/>
                </a:ext>
              </a:extLst>
            </p:cNvPr>
            <p:cNvSpPr/>
            <p:nvPr/>
          </p:nvSpPr>
          <p:spPr bwMode="auto">
            <a:xfrm>
              <a:off x="5334000" y="1371600"/>
              <a:ext cx="9144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zh-CN" altLang="en-US" sz="1400" b="1" u="none" dirty="0">
                  <a:solidFill>
                    <a:prstClr val="black"/>
                  </a:solidFill>
                  <a:latin typeface="华文新魏" panose="02010800040101010101" pitchFamily="2" charset="-122"/>
                  <a:ea typeface="华文新魏" panose="02010800040101010101" pitchFamily="2" charset="-122"/>
                </a:rPr>
                <a:t>应用</a:t>
              </a:r>
              <a:endParaRPr lang="en-US" sz="1400" b="1" u="none" dirty="0">
                <a:solidFill>
                  <a:prstClr val="black"/>
                </a:solidFill>
                <a:latin typeface="华文新魏" panose="02010800040101010101" pitchFamily="2" charset="-122"/>
                <a:ea typeface="华文新魏" panose="02010800040101010101" pitchFamily="2" charset="-122"/>
              </a:endParaRPr>
            </a:p>
          </p:txBody>
        </p:sp>
      </p:grpSp>
      <p:sp>
        <p:nvSpPr>
          <p:cNvPr id="20" name="Rounded Rectangle 34">
            <a:extLst>
              <a:ext uri="{FF2B5EF4-FFF2-40B4-BE49-F238E27FC236}">
                <a16:creationId xmlns:a16="http://schemas.microsoft.com/office/drawing/2014/main" id="{BEF20912-A21F-9445-9BA2-FBFE5C09D22C}"/>
              </a:ext>
            </a:extLst>
          </p:cNvPr>
          <p:cNvSpPr/>
          <p:nvPr/>
        </p:nvSpPr>
        <p:spPr>
          <a:xfrm>
            <a:off x="707948" y="1823815"/>
            <a:ext cx="1905000" cy="7366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p>
            <a:pPr algn="ctr" defTabSz="914400" fontAlgn="base">
              <a:spcBef>
                <a:spcPct val="0"/>
              </a:spcBef>
              <a:spcAft>
                <a:spcPct val="0"/>
              </a:spcAft>
              <a:defRPr/>
            </a:pPr>
            <a:r>
              <a:rPr lang="en-US" sz="2000" b="1" u="none" dirty="0" err="1">
                <a:solidFill>
                  <a:prstClr val="white"/>
                </a:solidFill>
                <a:latin typeface="华文新魏" panose="02010800040101010101" pitchFamily="2" charset="-122"/>
                <a:ea typeface="华文新魏" panose="02010800040101010101" pitchFamily="2" charset="-122"/>
                <a:cs typeface="ＭＳ Ｐゴシック" charset="-128"/>
              </a:rPr>
              <a:t>特定应用</a:t>
            </a:r>
            <a:endParaRPr lang="en-US" sz="2000" b="1" u="none" dirty="0">
              <a:solidFill>
                <a:prstClr val="white"/>
              </a:solidFill>
              <a:latin typeface="华文新魏" panose="02010800040101010101" pitchFamily="2" charset="-122"/>
              <a:ea typeface="华文新魏" panose="02010800040101010101" pitchFamily="2" charset="-122"/>
              <a:cs typeface="ＭＳ Ｐゴシック" charset="-128"/>
            </a:endParaRPr>
          </a:p>
        </p:txBody>
      </p:sp>
      <p:sp>
        <p:nvSpPr>
          <p:cNvPr id="21" name="TextBox 35">
            <a:extLst>
              <a:ext uri="{FF2B5EF4-FFF2-40B4-BE49-F238E27FC236}">
                <a16:creationId xmlns:a16="http://schemas.microsoft.com/office/drawing/2014/main" id="{A460521A-8EDE-A340-9834-4D4166480801}"/>
              </a:ext>
            </a:extLst>
          </p:cNvPr>
          <p:cNvSpPr txBox="1">
            <a:spLocks noChangeArrowheads="1"/>
          </p:cNvSpPr>
          <p:nvPr/>
        </p:nvSpPr>
        <p:spPr bwMode="auto">
          <a:xfrm>
            <a:off x="5299149" y="5093356"/>
            <a:ext cx="3200400" cy="83099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en-US" sz="2400" b="0" u="none" dirty="0" err="1">
                <a:solidFill>
                  <a:prstClr val="black"/>
                </a:solidFill>
                <a:latin typeface="华文新魏" panose="02010800040101010101" pitchFamily="2" charset="-122"/>
                <a:ea typeface="华文新魏" panose="02010800040101010101" pitchFamily="2" charset="-122"/>
              </a:rPr>
              <a:t>水平开放接口</a:t>
            </a:r>
            <a:endParaRPr lang="en-US" sz="2400" b="0" u="none" dirty="0">
              <a:solidFill>
                <a:prstClr val="black"/>
              </a:solidFill>
              <a:latin typeface="华文新魏" panose="02010800040101010101" pitchFamily="2" charset="-122"/>
              <a:ea typeface="华文新魏" panose="02010800040101010101" pitchFamily="2" charset="-122"/>
            </a:endParaRPr>
          </a:p>
          <a:p>
            <a:pPr algn="ctr" defTabSz="914400" eaLnBrk="1" fontAlgn="base" hangingPunct="1">
              <a:spcBef>
                <a:spcPct val="0"/>
              </a:spcBef>
              <a:spcAft>
                <a:spcPct val="0"/>
              </a:spcAft>
            </a:pPr>
            <a:r>
              <a:rPr lang="en-US" sz="2400" b="0" u="none" dirty="0" err="1">
                <a:solidFill>
                  <a:prstClr val="black"/>
                </a:solidFill>
                <a:latin typeface="华文新魏" panose="02010800040101010101" pitchFamily="2" charset="-122"/>
                <a:ea typeface="华文新魏" panose="02010800040101010101" pitchFamily="2" charset="-122"/>
              </a:rPr>
              <a:t>快速迭代演进</a:t>
            </a:r>
            <a:endParaRPr lang="en-US" sz="2400" b="0" u="none" dirty="0">
              <a:solidFill>
                <a:prstClr val="black"/>
              </a:solidFill>
              <a:latin typeface="华文新魏" panose="02010800040101010101" pitchFamily="2" charset="-122"/>
              <a:ea typeface="华文新魏" panose="02010800040101010101" pitchFamily="2" charset="-122"/>
            </a:endParaRPr>
          </a:p>
        </p:txBody>
      </p:sp>
      <p:sp>
        <p:nvSpPr>
          <p:cNvPr id="22" name="Right Arrow 46">
            <a:extLst>
              <a:ext uri="{FF2B5EF4-FFF2-40B4-BE49-F238E27FC236}">
                <a16:creationId xmlns:a16="http://schemas.microsoft.com/office/drawing/2014/main" id="{0B715B5F-72A6-4E48-8772-FBD869102050}"/>
              </a:ext>
            </a:extLst>
          </p:cNvPr>
          <p:cNvSpPr/>
          <p:nvPr/>
        </p:nvSpPr>
        <p:spPr>
          <a:xfrm>
            <a:off x="3533816" y="2179415"/>
            <a:ext cx="1143000" cy="762000"/>
          </a:xfrm>
          <a:prstGeom prst="rightArrow">
            <a:avLst>
              <a:gd name="adj1" fmla="val 50000"/>
              <a:gd name="adj2" fmla="val 68658"/>
            </a:avLst>
          </a:prstGeom>
          <a:solidFill>
            <a:srgbClr val="FF6600"/>
          </a:solidFill>
        </p:spPr>
        <p:style>
          <a:lnRef idx="1">
            <a:schemeClr val="accent2"/>
          </a:lnRef>
          <a:fillRef idx="3">
            <a:schemeClr val="accent2"/>
          </a:fillRef>
          <a:effectRef idx="2">
            <a:schemeClr val="accent2"/>
          </a:effectRef>
          <a:fontRef idx="minor">
            <a:schemeClr val="lt1"/>
          </a:fontRef>
        </p:style>
        <p:txBody>
          <a:bodyPr anchor="ctr"/>
          <a:lstStyle/>
          <a:p>
            <a:pPr algn="ctr" defTabSz="914400">
              <a:defRPr/>
            </a:pPr>
            <a:endParaRPr lang="en-US" sz="2000" b="1">
              <a:solidFill>
                <a:prstClr val="white"/>
              </a:solidFill>
              <a:latin typeface="华文新魏" panose="02010800040101010101" pitchFamily="2" charset="-122"/>
              <a:ea typeface="华文新魏" panose="02010800040101010101" pitchFamily="2" charset="-122"/>
            </a:endParaRPr>
          </a:p>
        </p:txBody>
      </p:sp>
      <p:grpSp>
        <p:nvGrpSpPr>
          <p:cNvPr id="23" name="Group 56">
            <a:extLst>
              <a:ext uri="{FF2B5EF4-FFF2-40B4-BE49-F238E27FC236}">
                <a16:creationId xmlns:a16="http://schemas.microsoft.com/office/drawing/2014/main" id="{04FA7AC2-F6BE-E646-859D-54E9133CD7E8}"/>
              </a:ext>
            </a:extLst>
          </p:cNvPr>
          <p:cNvGrpSpPr>
            <a:grpSpLocks/>
          </p:cNvGrpSpPr>
          <p:nvPr/>
        </p:nvGrpSpPr>
        <p:grpSpPr bwMode="auto">
          <a:xfrm>
            <a:off x="5672253" y="3618590"/>
            <a:ext cx="2721609" cy="1396073"/>
            <a:chOff x="5105400" y="3212068"/>
            <a:chExt cx="3451510" cy="1817132"/>
          </a:xfrm>
        </p:grpSpPr>
        <p:sp>
          <p:nvSpPr>
            <p:cNvPr id="24" name="Rounded Rectangle 22">
              <a:extLst>
                <a:ext uri="{FF2B5EF4-FFF2-40B4-BE49-F238E27FC236}">
                  <a16:creationId xmlns:a16="http://schemas.microsoft.com/office/drawing/2014/main" id="{F4B8A852-A6E4-ED4C-BE19-5CDB5980D99A}"/>
                </a:ext>
              </a:extLst>
            </p:cNvPr>
            <p:cNvSpPr/>
            <p:nvPr/>
          </p:nvSpPr>
          <p:spPr bwMode="auto">
            <a:xfrm>
              <a:off x="6096000" y="3874196"/>
              <a:ext cx="2424501" cy="697803"/>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p>
              <a:pPr algn="ctr" defTabSz="914400" fontAlgn="base">
                <a:spcBef>
                  <a:spcPct val="0"/>
                </a:spcBef>
                <a:spcAft>
                  <a:spcPct val="0"/>
                </a:spcAft>
                <a:defRPr/>
              </a:pPr>
              <a:r>
                <a:rPr lang="zh-CN" altLang="en-US" sz="1600" b="1" u="none" dirty="0">
                  <a:solidFill>
                    <a:prstClr val="white"/>
                  </a:solidFill>
                  <a:latin typeface="华文新魏" panose="02010800040101010101" pitchFamily="2" charset="-122"/>
                  <a:ea typeface="华文新魏" panose="02010800040101010101" pitchFamily="2" charset="-122"/>
                  <a:cs typeface="ＭＳ Ｐゴシック" charset="-128"/>
                </a:rPr>
                <a:t>微处理器</a:t>
              </a:r>
              <a:endParaRPr lang="en-US" sz="1600" b="1" u="none" dirty="0">
                <a:solidFill>
                  <a:prstClr val="white"/>
                </a:solidFill>
                <a:latin typeface="华文新魏" panose="02010800040101010101" pitchFamily="2" charset="-122"/>
                <a:ea typeface="华文新魏" panose="02010800040101010101" pitchFamily="2" charset="-122"/>
                <a:cs typeface="ＭＳ Ｐゴシック" charset="-128"/>
              </a:endParaRPr>
            </a:p>
          </p:txBody>
        </p:sp>
        <p:pic>
          <p:nvPicPr>
            <p:cNvPr id="25" name="Picture 33">
              <a:extLst>
                <a:ext uri="{FF2B5EF4-FFF2-40B4-BE49-F238E27FC236}">
                  <a16:creationId xmlns:a16="http://schemas.microsoft.com/office/drawing/2014/main" id="{8561B965-91D0-7941-9E0B-348F0A6CBE48}"/>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105400" y="3951732"/>
              <a:ext cx="1202196" cy="107746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26" name="Group 51">
              <a:extLst>
                <a:ext uri="{FF2B5EF4-FFF2-40B4-BE49-F238E27FC236}">
                  <a16:creationId xmlns:a16="http://schemas.microsoft.com/office/drawing/2014/main" id="{F6202343-E3AA-0540-9706-6BDEE9BB9EE4}"/>
                </a:ext>
              </a:extLst>
            </p:cNvPr>
            <p:cNvGrpSpPr>
              <a:grpSpLocks/>
            </p:cNvGrpSpPr>
            <p:nvPr/>
          </p:nvGrpSpPr>
          <p:grpSpPr bwMode="auto">
            <a:xfrm>
              <a:off x="5435270" y="3212068"/>
              <a:ext cx="3121640" cy="440663"/>
              <a:chOff x="5511470" y="3200400"/>
              <a:chExt cx="3121640" cy="440663"/>
            </a:xfrm>
          </p:grpSpPr>
          <p:cxnSp>
            <p:nvCxnSpPr>
              <p:cNvPr id="27" name="Straight Connector 50">
                <a:extLst>
                  <a:ext uri="{FF2B5EF4-FFF2-40B4-BE49-F238E27FC236}">
                    <a16:creationId xmlns:a16="http://schemas.microsoft.com/office/drawing/2014/main" id="{F5DF554C-BC5E-9B4F-A9B2-DC31B229C0FD}"/>
                  </a:ext>
                </a:extLst>
              </p:cNvPr>
              <p:cNvCxnSpPr/>
              <p:nvPr/>
            </p:nvCxnSpPr>
            <p:spPr>
              <a:xfrm>
                <a:off x="5511470" y="3424423"/>
                <a:ext cx="3121640" cy="450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28" name="TextBox 23">
                <a:extLst>
                  <a:ext uri="{FF2B5EF4-FFF2-40B4-BE49-F238E27FC236}">
                    <a16:creationId xmlns:a16="http://schemas.microsoft.com/office/drawing/2014/main" id="{BADA1186-2148-6D4C-946D-79E306C78CF8}"/>
                  </a:ext>
                </a:extLst>
              </p:cNvPr>
              <p:cNvSpPr txBox="1">
                <a:spLocks noChangeArrowheads="1"/>
              </p:cNvSpPr>
              <p:nvPr/>
            </p:nvSpPr>
            <p:spPr bwMode="auto">
              <a:xfrm>
                <a:off x="5841339" y="3200400"/>
                <a:ext cx="2465881" cy="440663"/>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zh-CN" altLang="en-US" sz="1600" u="none" dirty="0">
                    <a:solidFill>
                      <a:prstClr val="black"/>
                    </a:solidFill>
                    <a:latin typeface="华文新魏" panose="02010800040101010101" pitchFamily="2" charset="-122"/>
                    <a:ea typeface="华文新魏" panose="02010800040101010101" pitchFamily="2" charset="-122"/>
                  </a:rPr>
                  <a:t>开放接口</a:t>
                </a:r>
                <a:endParaRPr lang="en-US" sz="1600" u="none" dirty="0">
                  <a:solidFill>
                    <a:prstClr val="black"/>
                  </a:solidFill>
                  <a:latin typeface="华文新魏" panose="02010800040101010101" pitchFamily="2" charset="-122"/>
                  <a:ea typeface="华文新魏" panose="02010800040101010101" pitchFamily="2" charset="-122"/>
                </a:endParaRPr>
              </a:p>
            </p:txBody>
          </p:sp>
        </p:grpSp>
      </p:grpSp>
      <p:grpSp>
        <p:nvGrpSpPr>
          <p:cNvPr id="29" name="Group 57">
            <a:extLst>
              <a:ext uri="{FF2B5EF4-FFF2-40B4-BE49-F238E27FC236}">
                <a16:creationId xmlns:a16="http://schemas.microsoft.com/office/drawing/2014/main" id="{16BA265E-62DC-904B-935E-9F806C4F88A0}"/>
              </a:ext>
            </a:extLst>
          </p:cNvPr>
          <p:cNvGrpSpPr>
            <a:grpSpLocks/>
          </p:cNvGrpSpPr>
          <p:nvPr/>
        </p:nvGrpSpPr>
        <p:grpSpPr bwMode="auto">
          <a:xfrm>
            <a:off x="5118024" y="2215321"/>
            <a:ext cx="3575710" cy="1234932"/>
            <a:chOff x="5263490" y="1889268"/>
            <a:chExt cx="3575710" cy="1234932"/>
          </a:xfrm>
        </p:grpSpPr>
        <p:sp>
          <p:nvSpPr>
            <p:cNvPr id="30" name="Rounded Rectangle 19">
              <a:extLst>
                <a:ext uri="{FF2B5EF4-FFF2-40B4-BE49-F238E27FC236}">
                  <a16:creationId xmlns:a16="http://schemas.microsoft.com/office/drawing/2014/main" id="{703D1926-295A-0149-A62B-BEE4B67E6BA7}"/>
                </a:ext>
              </a:extLst>
            </p:cNvPr>
            <p:cNvSpPr/>
            <p:nvPr/>
          </p:nvSpPr>
          <p:spPr bwMode="auto">
            <a:xfrm>
              <a:off x="6934200" y="2286000"/>
              <a:ext cx="762000" cy="838200"/>
            </a:xfrm>
            <a:prstGeom prst="roundRect">
              <a:avLst/>
            </a:prstGeom>
            <a:gradFill>
              <a:gsLst>
                <a:gs pos="0">
                  <a:srgbClr val="008000"/>
                </a:gs>
                <a:gs pos="100000">
                  <a:srgbClr val="00C362"/>
                </a:gs>
              </a:gsLst>
            </a:gra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a:solidFill>
                    <a:srgbClr val="FFFFFF"/>
                  </a:solidFill>
                  <a:latin typeface="华文新魏" panose="02010800040101010101" pitchFamily="2" charset="-122"/>
                  <a:ea typeface="华文新魏" panose="02010800040101010101" pitchFamily="2" charset="-122"/>
                </a:rPr>
                <a:t>Linux</a:t>
              </a:r>
            </a:p>
          </p:txBody>
        </p:sp>
        <p:sp>
          <p:nvSpPr>
            <p:cNvPr id="31" name="Rounded Rectangle 21">
              <a:extLst>
                <a:ext uri="{FF2B5EF4-FFF2-40B4-BE49-F238E27FC236}">
                  <a16:creationId xmlns:a16="http://schemas.microsoft.com/office/drawing/2014/main" id="{C4DD668C-4512-CA4A-AFB2-29359560E3D4}"/>
                </a:ext>
              </a:extLst>
            </p:cNvPr>
            <p:cNvSpPr/>
            <p:nvPr/>
          </p:nvSpPr>
          <p:spPr bwMode="auto">
            <a:xfrm>
              <a:off x="8077200" y="2286000"/>
              <a:ext cx="762000" cy="838200"/>
            </a:xfrm>
            <a:prstGeom prst="roundRect">
              <a:avLst/>
            </a:prstGeom>
            <a:gradFill>
              <a:gsLst>
                <a:gs pos="0">
                  <a:srgbClr val="FF00FF"/>
                </a:gs>
                <a:gs pos="100000">
                  <a:srgbClr val="FF99CC"/>
                </a:gs>
              </a:gsLst>
            </a:gra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1600" b="1" u="none">
                  <a:solidFill>
                    <a:srgbClr val="FFFFFF"/>
                  </a:solidFill>
                  <a:latin typeface="华文新魏" panose="02010800040101010101" pitchFamily="2" charset="-122"/>
                  <a:ea typeface="华文新魏" panose="02010800040101010101" pitchFamily="2" charset="-122"/>
                </a:rPr>
                <a:t>Mac</a:t>
              </a:r>
            </a:p>
            <a:p>
              <a:pPr algn="ctr" defTabSz="914400">
                <a:defRPr/>
              </a:pPr>
              <a:r>
                <a:rPr lang="en-US" sz="1600" b="1" u="none">
                  <a:solidFill>
                    <a:srgbClr val="FFFFFF"/>
                  </a:solidFill>
                  <a:latin typeface="华文新魏" panose="02010800040101010101" pitchFamily="2" charset="-122"/>
                  <a:ea typeface="华文新魏" panose="02010800040101010101" pitchFamily="2" charset="-122"/>
                </a:rPr>
                <a:t>OS</a:t>
              </a:r>
            </a:p>
          </p:txBody>
        </p:sp>
        <p:sp>
          <p:nvSpPr>
            <p:cNvPr id="32" name="Rounded Rectangle 23">
              <a:extLst>
                <a:ext uri="{FF2B5EF4-FFF2-40B4-BE49-F238E27FC236}">
                  <a16:creationId xmlns:a16="http://schemas.microsoft.com/office/drawing/2014/main" id="{874A3CB2-5912-FB48-B461-09C7BF8B6AAB}"/>
                </a:ext>
              </a:extLst>
            </p:cNvPr>
            <p:cNvSpPr/>
            <p:nvPr/>
          </p:nvSpPr>
          <p:spPr bwMode="auto">
            <a:xfrm>
              <a:off x="5263490" y="2286000"/>
              <a:ext cx="1289710" cy="838200"/>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defTabSz="914400">
                <a:defRPr/>
              </a:pPr>
              <a:r>
                <a:rPr lang="en-US" sz="2000" b="1" u="none" dirty="0">
                  <a:solidFill>
                    <a:srgbClr val="FFFFFF"/>
                  </a:solidFill>
                  <a:latin typeface="华文新魏" panose="02010800040101010101" pitchFamily="2" charset="-122"/>
                  <a:ea typeface="华文新魏" panose="02010800040101010101" pitchFamily="2" charset="-122"/>
                </a:rPr>
                <a:t>Windows</a:t>
              </a:r>
            </a:p>
            <a:p>
              <a:pPr algn="ctr" defTabSz="914400">
                <a:defRPr/>
              </a:pPr>
              <a:r>
                <a:rPr lang="en-US" sz="1800" b="1" u="none" dirty="0">
                  <a:solidFill>
                    <a:srgbClr val="FFFFFF"/>
                  </a:solidFill>
                  <a:latin typeface="华文新魏" panose="02010800040101010101" pitchFamily="2" charset="-122"/>
                  <a:ea typeface="华文新魏" panose="02010800040101010101" pitchFamily="2" charset="-122"/>
                </a:rPr>
                <a:t>(OS)</a:t>
              </a:r>
            </a:p>
          </p:txBody>
        </p:sp>
        <p:sp>
          <p:nvSpPr>
            <p:cNvPr id="33" name="TextBox 23">
              <a:extLst>
                <a:ext uri="{FF2B5EF4-FFF2-40B4-BE49-F238E27FC236}">
                  <a16:creationId xmlns:a16="http://schemas.microsoft.com/office/drawing/2014/main" id="{2C974950-E5CA-EA46-9FEF-66D63D6F831A}"/>
                </a:ext>
              </a:extLst>
            </p:cNvPr>
            <p:cNvSpPr txBox="1">
              <a:spLocks noChangeArrowheads="1"/>
            </p:cNvSpPr>
            <p:nvPr/>
          </p:nvSpPr>
          <p:spPr bwMode="auto">
            <a:xfrm>
              <a:off x="6526783" y="2526268"/>
              <a:ext cx="44275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zh-CN" altLang="en-US" u="none" dirty="0">
                  <a:solidFill>
                    <a:prstClr val="black"/>
                  </a:solidFill>
                  <a:latin typeface="华文新魏" panose="02010800040101010101" pitchFamily="2" charset="-122"/>
                  <a:ea typeface="华文新魏" panose="02010800040101010101" pitchFamily="2" charset="-122"/>
                </a:rPr>
                <a:t>或</a:t>
              </a:r>
              <a:endParaRPr lang="en-US" u="none" dirty="0">
                <a:solidFill>
                  <a:prstClr val="black"/>
                </a:solidFill>
                <a:latin typeface="华文新魏" panose="02010800040101010101" pitchFamily="2" charset="-122"/>
                <a:ea typeface="华文新魏" panose="02010800040101010101" pitchFamily="2" charset="-122"/>
              </a:endParaRPr>
            </a:p>
          </p:txBody>
        </p:sp>
        <p:sp>
          <p:nvSpPr>
            <p:cNvPr id="34" name="TextBox 24">
              <a:extLst>
                <a:ext uri="{FF2B5EF4-FFF2-40B4-BE49-F238E27FC236}">
                  <a16:creationId xmlns:a16="http://schemas.microsoft.com/office/drawing/2014/main" id="{54E03FEA-F5F3-6E47-AB8D-296387CD514A}"/>
                </a:ext>
              </a:extLst>
            </p:cNvPr>
            <p:cNvSpPr txBox="1">
              <a:spLocks noChangeArrowheads="1"/>
            </p:cNvSpPr>
            <p:nvPr/>
          </p:nvSpPr>
          <p:spPr bwMode="auto">
            <a:xfrm>
              <a:off x="7669785" y="2514600"/>
              <a:ext cx="44275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zh-CN" altLang="en-US" u="none" dirty="0">
                  <a:solidFill>
                    <a:prstClr val="black"/>
                  </a:solidFill>
                  <a:latin typeface="华文新魏" panose="02010800040101010101" pitchFamily="2" charset="-122"/>
                  <a:ea typeface="华文新魏" panose="02010800040101010101" pitchFamily="2" charset="-122"/>
                </a:rPr>
                <a:t>或</a:t>
              </a:r>
              <a:endParaRPr lang="en-US" u="none" dirty="0">
                <a:solidFill>
                  <a:prstClr val="black"/>
                </a:solidFill>
                <a:latin typeface="华文新魏" panose="02010800040101010101" pitchFamily="2" charset="-122"/>
                <a:ea typeface="华文新魏" panose="02010800040101010101" pitchFamily="2" charset="-122"/>
              </a:endParaRPr>
            </a:p>
          </p:txBody>
        </p:sp>
        <p:grpSp>
          <p:nvGrpSpPr>
            <p:cNvPr id="35" name="Group 52">
              <a:extLst>
                <a:ext uri="{FF2B5EF4-FFF2-40B4-BE49-F238E27FC236}">
                  <a16:creationId xmlns:a16="http://schemas.microsoft.com/office/drawing/2014/main" id="{EE68FFA5-485D-C743-BE8A-F85F73D44E13}"/>
                </a:ext>
              </a:extLst>
            </p:cNvPr>
            <p:cNvGrpSpPr>
              <a:grpSpLocks/>
            </p:cNvGrpSpPr>
            <p:nvPr/>
          </p:nvGrpSpPr>
          <p:grpSpPr bwMode="auto">
            <a:xfrm>
              <a:off x="5943600" y="1889268"/>
              <a:ext cx="2590800" cy="338554"/>
              <a:chOff x="6019800" y="3260868"/>
              <a:chExt cx="2590800" cy="338554"/>
            </a:xfrm>
          </p:grpSpPr>
          <p:cxnSp>
            <p:nvCxnSpPr>
              <p:cNvPr id="36" name="Straight Connector 53">
                <a:extLst>
                  <a:ext uri="{FF2B5EF4-FFF2-40B4-BE49-F238E27FC236}">
                    <a16:creationId xmlns:a16="http://schemas.microsoft.com/office/drawing/2014/main" id="{355ED741-6B9A-7646-92AF-6AF1697E0E8A}"/>
                  </a:ext>
                </a:extLst>
              </p:cNvPr>
              <p:cNvCxnSpPr/>
              <p:nvPr/>
            </p:nvCxnSpPr>
            <p:spPr>
              <a:xfrm>
                <a:off x="6019800" y="3427413"/>
                <a:ext cx="2590800" cy="158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37" name="TextBox 23">
                <a:extLst>
                  <a:ext uri="{FF2B5EF4-FFF2-40B4-BE49-F238E27FC236}">
                    <a16:creationId xmlns:a16="http://schemas.microsoft.com/office/drawing/2014/main" id="{A3D07260-DACC-CD49-A76D-E8C671B5F4CC}"/>
                  </a:ext>
                </a:extLst>
              </p:cNvPr>
              <p:cNvSpPr txBox="1">
                <a:spLocks noChangeArrowheads="1"/>
              </p:cNvSpPr>
              <p:nvPr/>
            </p:nvSpPr>
            <p:spPr bwMode="auto">
              <a:xfrm>
                <a:off x="6755158" y="3260868"/>
                <a:ext cx="1011815" cy="338554"/>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000" b="1">
                    <a:solidFill>
                      <a:schemeClr val="tx1"/>
                    </a:solidFill>
                    <a:latin typeface="Helvetica" charset="0"/>
                    <a:ea typeface="ＭＳ Ｐゴシック" charset="0"/>
                    <a:cs typeface="ＭＳ Ｐゴシック" charset="0"/>
                  </a:defRPr>
                </a:lvl1pPr>
                <a:lvl2pPr marL="37931725" indent="-37474525" eaLnBrk="0" hangingPunct="0">
                  <a:defRPr sz="2000" b="1">
                    <a:solidFill>
                      <a:schemeClr val="tx1"/>
                    </a:solidFill>
                    <a:latin typeface="Helvetica" charset="0"/>
                    <a:ea typeface="ＭＳ Ｐゴシック" charset="0"/>
                  </a:defRPr>
                </a:lvl2pPr>
                <a:lvl3pPr eaLnBrk="0" hangingPunct="0">
                  <a:defRPr sz="2000" b="1">
                    <a:solidFill>
                      <a:schemeClr val="tx1"/>
                    </a:solidFill>
                    <a:latin typeface="Helvetica" charset="0"/>
                    <a:ea typeface="ＭＳ Ｐゴシック" charset="0"/>
                  </a:defRPr>
                </a:lvl3pPr>
                <a:lvl4pPr eaLnBrk="0" hangingPunct="0">
                  <a:defRPr sz="2000" b="1">
                    <a:solidFill>
                      <a:schemeClr val="tx1"/>
                    </a:solidFill>
                    <a:latin typeface="Helvetica" charset="0"/>
                    <a:ea typeface="ＭＳ Ｐゴシック" charset="0"/>
                  </a:defRPr>
                </a:lvl4pPr>
                <a:lvl5pPr eaLnBrk="0" hangingPunct="0">
                  <a:defRPr sz="2000" b="1">
                    <a:solidFill>
                      <a:schemeClr val="tx1"/>
                    </a:solidFill>
                    <a:latin typeface="Helvetica" charset="0"/>
                    <a:ea typeface="ＭＳ Ｐゴシック" charset="0"/>
                  </a:defRPr>
                </a:lvl5pPr>
                <a:lvl6pPr marL="457200" eaLnBrk="0" fontAlgn="base" hangingPunct="0">
                  <a:spcBef>
                    <a:spcPct val="0"/>
                  </a:spcBef>
                  <a:spcAft>
                    <a:spcPct val="0"/>
                  </a:spcAft>
                  <a:defRPr sz="2000" b="1">
                    <a:solidFill>
                      <a:schemeClr val="tx1"/>
                    </a:solidFill>
                    <a:latin typeface="Helvetica" charset="0"/>
                    <a:ea typeface="ＭＳ Ｐゴシック" charset="0"/>
                  </a:defRPr>
                </a:lvl6pPr>
                <a:lvl7pPr marL="914400" eaLnBrk="0" fontAlgn="base" hangingPunct="0">
                  <a:spcBef>
                    <a:spcPct val="0"/>
                  </a:spcBef>
                  <a:spcAft>
                    <a:spcPct val="0"/>
                  </a:spcAft>
                  <a:defRPr sz="2000" b="1">
                    <a:solidFill>
                      <a:schemeClr val="tx1"/>
                    </a:solidFill>
                    <a:latin typeface="Helvetica" charset="0"/>
                    <a:ea typeface="ＭＳ Ｐゴシック" charset="0"/>
                  </a:defRPr>
                </a:lvl7pPr>
                <a:lvl8pPr marL="1371600" eaLnBrk="0" fontAlgn="base" hangingPunct="0">
                  <a:spcBef>
                    <a:spcPct val="0"/>
                  </a:spcBef>
                  <a:spcAft>
                    <a:spcPct val="0"/>
                  </a:spcAft>
                  <a:defRPr sz="2000" b="1">
                    <a:solidFill>
                      <a:schemeClr val="tx1"/>
                    </a:solidFill>
                    <a:latin typeface="Helvetica" charset="0"/>
                    <a:ea typeface="ＭＳ Ｐゴシック" charset="0"/>
                  </a:defRPr>
                </a:lvl8pPr>
                <a:lvl9pPr marL="1828800" eaLnBrk="0" fontAlgn="base" hangingPunct="0">
                  <a:spcBef>
                    <a:spcPct val="0"/>
                  </a:spcBef>
                  <a:spcAft>
                    <a:spcPct val="0"/>
                  </a:spcAft>
                  <a:defRPr sz="2000" b="1">
                    <a:solidFill>
                      <a:schemeClr val="tx1"/>
                    </a:solidFill>
                    <a:latin typeface="Helvetica" charset="0"/>
                    <a:ea typeface="ＭＳ Ｐゴシック" charset="0"/>
                  </a:defRPr>
                </a:lvl9pPr>
              </a:lstStyle>
              <a:p>
                <a:pPr algn="ctr" defTabSz="914400" eaLnBrk="1" fontAlgn="base" hangingPunct="1">
                  <a:spcBef>
                    <a:spcPct val="0"/>
                  </a:spcBef>
                  <a:spcAft>
                    <a:spcPct val="0"/>
                  </a:spcAft>
                </a:pPr>
                <a:r>
                  <a:rPr lang="zh-CN" altLang="en-US" sz="1600" u="none" dirty="0">
                    <a:solidFill>
                      <a:prstClr val="black"/>
                    </a:solidFill>
                    <a:latin typeface="华文新魏" panose="02010800040101010101" pitchFamily="2" charset="-122"/>
                    <a:ea typeface="华文新魏" panose="02010800040101010101" pitchFamily="2" charset="-122"/>
                  </a:rPr>
                  <a:t>开放接口</a:t>
                </a:r>
                <a:endParaRPr lang="en-US" sz="1600" u="none" dirty="0">
                  <a:solidFill>
                    <a:prstClr val="black"/>
                  </a:solidFill>
                  <a:latin typeface="华文新魏" panose="02010800040101010101" pitchFamily="2" charset="-122"/>
                  <a:ea typeface="华文新魏" panose="02010800040101010101" pitchFamily="2" charset="-122"/>
                </a:endParaRPr>
              </a:p>
            </p:txBody>
          </p:sp>
        </p:grpSp>
      </p:grpSp>
      <p:sp>
        <p:nvSpPr>
          <p:cNvPr id="38" name="Right Arrow 55">
            <a:extLst>
              <a:ext uri="{FF2B5EF4-FFF2-40B4-BE49-F238E27FC236}">
                <a16:creationId xmlns:a16="http://schemas.microsoft.com/office/drawing/2014/main" id="{3E1AADA6-0131-8A45-A96E-A665E630BEC0}"/>
              </a:ext>
            </a:extLst>
          </p:cNvPr>
          <p:cNvSpPr/>
          <p:nvPr/>
        </p:nvSpPr>
        <p:spPr>
          <a:xfrm>
            <a:off x="3501629" y="4983009"/>
            <a:ext cx="1143000" cy="762000"/>
          </a:xfrm>
          <a:prstGeom prst="rightArrow">
            <a:avLst>
              <a:gd name="adj1" fmla="val 50000"/>
              <a:gd name="adj2" fmla="val 68658"/>
            </a:avLst>
          </a:prstGeom>
          <a:solidFill>
            <a:srgbClr val="FF6600"/>
          </a:solidFill>
        </p:spPr>
        <p:style>
          <a:lnRef idx="1">
            <a:schemeClr val="accent2"/>
          </a:lnRef>
          <a:fillRef idx="3">
            <a:schemeClr val="accent2"/>
          </a:fillRef>
          <a:effectRef idx="2">
            <a:schemeClr val="accent2"/>
          </a:effectRef>
          <a:fontRef idx="minor">
            <a:schemeClr val="lt1"/>
          </a:fontRef>
        </p:style>
        <p:txBody>
          <a:bodyPr anchor="ctr"/>
          <a:lstStyle/>
          <a:p>
            <a:pPr algn="ctr" defTabSz="914400">
              <a:defRPr/>
            </a:pPr>
            <a:endParaRPr lang="en-US" sz="2000" b="1">
              <a:solidFill>
                <a:prstClr val="white"/>
              </a:solidFill>
              <a:latin typeface="华文新魏" panose="02010800040101010101" pitchFamily="2" charset="-122"/>
              <a:ea typeface="华文新魏" panose="02010800040101010101" pitchFamily="2" charset="-122"/>
            </a:endParaRPr>
          </a:p>
        </p:txBody>
      </p:sp>
      <p:sp>
        <p:nvSpPr>
          <p:cNvPr id="39" name="Text Box 167">
            <a:extLst>
              <a:ext uri="{FF2B5EF4-FFF2-40B4-BE49-F238E27FC236}">
                <a16:creationId xmlns:a16="http://schemas.microsoft.com/office/drawing/2014/main" id="{CB497A88-2083-4E4C-AF3C-EF2C863DE3D7}"/>
              </a:ext>
            </a:extLst>
          </p:cNvPr>
          <p:cNvSpPr txBox="1">
            <a:spLocks noChangeArrowheads="1"/>
          </p:cNvSpPr>
          <p:nvPr/>
        </p:nvSpPr>
        <p:spPr bwMode="auto">
          <a:xfrm>
            <a:off x="517526" y="431802"/>
            <a:ext cx="506581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对策：借鉴</a:t>
            </a:r>
            <a:r>
              <a:rPr lang="en-US" altLang="zh-CN" sz="3600" u="none" dirty="0">
                <a:solidFill>
                  <a:schemeClr val="tx2"/>
                </a:solidFill>
                <a:latin typeface="Calibri" panose="020F0502020204030204" pitchFamily="34" charset="0"/>
                <a:ea typeface="MS PGothic" panose="020B0600070205080204" pitchFamily="34" charset="-128"/>
              </a:rPr>
              <a:t>PC</a:t>
            </a:r>
            <a:r>
              <a:rPr lang="zh-CN" altLang="en-US" sz="3600" u="none" dirty="0">
                <a:solidFill>
                  <a:schemeClr val="tx2"/>
                </a:solidFill>
                <a:latin typeface="Calibri" panose="020F0502020204030204" pitchFamily="34" charset="0"/>
                <a:ea typeface="MS PGothic" panose="020B0600070205080204" pitchFamily="34" charset="-128"/>
              </a:rPr>
              <a:t>的功能分离</a:t>
            </a:r>
            <a:endParaRPr lang="en-US" altLang="zh-CN" sz="3600" u="none" dirty="0">
              <a:solidFill>
                <a:schemeClr val="tx2"/>
              </a:solidFill>
              <a:latin typeface="Calibri" panose="020F0502020204030204" pitchFamily="34" charset="0"/>
              <a:ea typeface="MS PGothic" panose="020B0600070205080204" pitchFamily="34" charset="-128"/>
            </a:endParaRPr>
          </a:p>
        </p:txBody>
      </p:sp>
    </p:spTree>
    <p:extLst>
      <p:ext uri="{BB962C8B-B14F-4D97-AF65-F5344CB8AC3E}">
        <p14:creationId xmlns:p14="http://schemas.microsoft.com/office/powerpoint/2010/main" val="1841022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5"/>
                                        </p:tgtEl>
                                        <p:attrNameLst>
                                          <p:attrName>style.opacity</p:attrName>
                                        </p:attrNameLst>
                                      </p:cBhvr>
                                      <p:to>
                                        <p:strVal val="0.5"/>
                                      </p:to>
                                    </p:set>
                                    <p:animEffect filter="image" prLst="opacity: 0.5">
                                      <p:cBhvr rctx="IE">
                                        <p:cTn id="7" dur="indefinite"/>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left)">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fade">
                                      <p:cBhvr>
                                        <p:cTn id="47" dur="500"/>
                                        <p:tgtEl>
                                          <p:spTgt spid="3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1" grpId="0"/>
      <p:bldP spid="22" grpId="0" animBg="1"/>
      <p:bldP spid="3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 Box 167">
            <a:extLst>
              <a:ext uri="{FF2B5EF4-FFF2-40B4-BE49-F238E27FC236}">
                <a16:creationId xmlns:a16="http://schemas.microsoft.com/office/drawing/2014/main" id="{CB497A88-2083-4E4C-AF3C-EF2C863DE3D7}"/>
              </a:ext>
            </a:extLst>
          </p:cNvPr>
          <p:cNvSpPr txBox="1">
            <a:spLocks noChangeArrowheads="1"/>
          </p:cNvSpPr>
          <p:nvPr/>
        </p:nvSpPr>
        <p:spPr bwMode="auto">
          <a:xfrm>
            <a:off x="517526" y="431802"/>
            <a:ext cx="734047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对策：数据平面和控制平面功能分离</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0" name="TextBox 27">
            <a:extLst>
              <a:ext uri="{FF2B5EF4-FFF2-40B4-BE49-F238E27FC236}">
                <a16:creationId xmlns:a16="http://schemas.microsoft.com/office/drawing/2014/main" id="{BE62CE9B-0098-AE47-9885-5A0910786FF9}"/>
              </a:ext>
            </a:extLst>
          </p:cNvPr>
          <p:cNvSpPr txBox="1">
            <a:spLocks noChangeArrowheads="1"/>
          </p:cNvSpPr>
          <p:nvPr/>
        </p:nvSpPr>
        <p:spPr bwMode="auto">
          <a:xfrm>
            <a:off x="1043385" y="5117959"/>
            <a:ext cx="2627553"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u="none" dirty="0" err="1">
                <a:latin typeface="华文新魏" panose="02010800040101010101" pitchFamily="2" charset="-122"/>
                <a:ea typeface="华文新魏" panose="02010800040101010101" pitchFamily="2" charset="-122"/>
              </a:rPr>
              <a:t>垂直封闭</a:t>
            </a:r>
            <a:r>
              <a:rPr lang="zh-CN" altLang="en-US" sz="2000" u="none" dirty="0">
                <a:latin typeface="华文新魏" panose="02010800040101010101" pitchFamily="2" charset="-122"/>
                <a:ea typeface="华文新魏" panose="02010800040101010101" pitchFamily="2" charset="-122"/>
              </a:rPr>
              <a:t>的专有</a:t>
            </a:r>
            <a:r>
              <a:rPr lang="en-US" sz="2000" u="none" dirty="0" err="1">
                <a:latin typeface="华文新魏" panose="02010800040101010101" pitchFamily="2" charset="-122"/>
                <a:ea typeface="华文新魏" panose="02010800040101010101" pitchFamily="2" charset="-122"/>
              </a:rPr>
              <a:t>设备</a:t>
            </a:r>
            <a:endParaRPr lang="en-US" sz="2000" u="none" dirty="0">
              <a:latin typeface="华文新魏" panose="02010800040101010101" pitchFamily="2" charset="-122"/>
              <a:ea typeface="华文新魏" panose="02010800040101010101" pitchFamily="2" charset="-122"/>
            </a:endParaRPr>
          </a:p>
          <a:p>
            <a:pPr algn="ctr" eaLnBrk="1" hangingPunct="1"/>
            <a:r>
              <a:rPr lang="zh-CN" altLang="en-US" sz="2000" u="none" dirty="0">
                <a:latin typeface="华文新魏" panose="02010800040101010101" pitchFamily="2" charset="-122"/>
                <a:ea typeface="华文新魏" panose="02010800040101010101" pitchFamily="2" charset="-122"/>
              </a:rPr>
              <a:t>更新</a:t>
            </a:r>
            <a:r>
              <a:rPr lang="en-US" sz="2000" u="none" dirty="0" err="1">
                <a:latin typeface="华文新魏" panose="02010800040101010101" pitchFamily="2" charset="-122"/>
                <a:ea typeface="华文新魏" panose="02010800040101010101" pitchFamily="2" charset="-122"/>
              </a:rPr>
              <a:t>演进缓慢</a:t>
            </a:r>
            <a:endParaRPr lang="en-US" sz="2000" u="none" dirty="0">
              <a:latin typeface="华文新魏" panose="02010800040101010101" pitchFamily="2" charset="-122"/>
              <a:ea typeface="华文新魏" panose="02010800040101010101" pitchFamily="2" charset="-122"/>
            </a:endParaRPr>
          </a:p>
        </p:txBody>
      </p:sp>
      <p:grpSp>
        <p:nvGrpSpPr>
          <p:cNvPr id="41" name="Group 47">
            <a:extLst>
              <a:ext uri="{FF2B5EF4-FFF2-40B4-BE49-F238E27FC236}">
                <a16:creationId xmlns:a16="http://schemas.microsoft.com/office/drawing/2014/main" id="{51916D93-368C-7D48-AD67-10894B4E1E1D}"/>
              </a:ext>
            </a:extLst>
          </p:cNvPr>
          <p:cNvGrpSpPr>
            <a:grpSpLocks/>
          </p:cNvGrpSpPr>
          <p:nvPr/>
        </p:nvGrpSpPr>
        <p:grpSpPr bwMode="auto">
          <a:xfrm>
            <a:off x="5498684" y="1391434"/>
            <a:ext cx="3319014" cy="610122"/>
            <a:chOff x="5334000" y="1371600"/>
            <a:chExt cx="3657600" cy="685800"/>
          </a:xfrm>
        </p:grpSpPr>
        <p:sp>
          <p:nvSpPr>
            <p:cNvPr id="42" name="Rounded Rectangle 45">
              <a:extLst>
                <a:ext uri="{FF2B5EF4-FFF2-40B4-BE49-F238E27FC236}">
                  <a16:creationId xmlns:a16="http://schemas.microsoft.com/office/drawing/2014/main" id="{C9D20FC6-B573-D943-AAA4-A7FCFDBC9324}"/>
                </a:ext>
              </a:extLst>
            </p:cNvPr>
            <p:cNvSpPr/>
            <p:nvPr/>
          </p:nvSpPr>
          <p:spPr bwMode="auto">
            <a:xfrm>
              <a:off x="8382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3" name="Rounded Rectangle 44">
              <a:extLst>
                <a:ext uri="{FF2B5EF4-FFF2-40B4-BE49-F238E27FC236}">
                  <a16:creationId xmlns:a16="http://schemas.microsoft.com/office/drawing/2014/main" id="{2D04485D-5128-3D46-B459-5220832F562F}"/>
                </a:ext>
              </a:extLst>
            </p:cNvPr>
            <p:cNvSpPr/>
            <p:nvPr/>
          </p:nvSpPr>
          <p:spPr bwMode="auto">
            <a:xfrm>
              <a:off x="8077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4" name="Rounded Rectangle 43">
              <a:extLst>
                <a:ext uri="{FF2B5EF4-FFF2-40B4-BE49-F238E27FC236}">
                  <a16:creationId xmlns:a16="http://schemas.microsoft.com/office/drawing/2014/main" id="{9B14D25B-754F-254D-9939-E717F2C486D7}"/>
                </a:ext>
              </a:extLst>
            </p:cNvPr>
            <p:cNvSpPr/>
            <p:nvPr/>
          </p:nvSpPr>
          <p:spPr bwMode="auto">
            <a:xfrm>
              <a:off x="7772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5" name="Rounded Rectangle 42">
              <a:extLst>
                <a:ext uri="{FF2B5EF4-FFF2-40B4-BE49-F238E27FC236}">
                  <a16:creationId xmlns:a16="http://schemas.microsoft.com/office/drawing/2014/main" id="{A5B0C0FF-1E80-C445-A9BC-39DBC00C37C6}"/>
                </a:ext>
              </a:extLst>
            </p:cNvPr>
            <p:cNvSpPr/>
            <p:nvPr/>
          </p:nvSpPr>
          <p:spPr bwMode="auto">
            <a:xfrm>
              <a:off x="7467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6" name="Rounded Rectangle 41">
              <a:extLst>
                <a:ext uri="{FF2B5EF4-FFF2-40B4-BE49-F238E27FC236}">
                  <a16:creationId xmlns:a16="http://schemas.microsoft.com/office/drawing/2014/main" id="{45633E37-754B-C747-A180-6C35B9F6808E}"/>
                </a:ext>
              </a:extLst>
            </p:cNvPr>
            <p:cNvSpPr/>
            <p:nvPr/>
          </p:nvSpPr>
          <p:spPr bwMode="auto">
            <a:xfrm>
              <a:off x="7162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7" name="Rounded Rectangle 40">
              <a:extLst>
                <a:ext uri="{FF2B5EF4-FFF2-40B4-BE49-F238E27FC236}">
                  <a16:creationId xmlns:a16="http://schemas.microsoft.com/office/drawing/2014/main" id="{1465979D-6C90-8946-9FC8-115606095E90}"/>
                </a:ext>
              </a:extLst>
            </p:cNvPr>
            <p:cNvSpPr/>
            <p:nvPr/>
          </p:nvSpPr>
          <p:spPr bwMode="auto">
            <a:xfrm>
              <a:off x="6858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8" name="Rounded Rectangle 39">
              <a:extLst>
                <a:ext uri="{FF2B5EF4-FFF2-40B4-BE49-F238E27FC236}">
                  <a16:creationId xmlns:a16="http://schemas.microsoft.com/office/drawing/2014/main" id="{A6F4AB66-5D52-4843-A1CF-5BA457B85171}"/>
                </a:ext>
              </a:extLst>
            </p:cNvPr>
            <p:cNvSpPr/>
            <p:nvPr/>
          </p:nvSpPr>
          <p:spPr bwMode="auto">
            <a:xfrm>
              <a:off x="65532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49" name="Rounded Rectangle 38">
              <a:extLst>
                <a:ext uri="{FF2B5EF4-FFF2-40B4-BE49-F238E27FC236}">
                  <a16:creationId xmlns:a16="http://schemas.microsoft.com/office/drawing/2014/main" id="{D0F22676-44E3-4449-8388-11F596EF7DAD}"/>
                </a:ext>
              </a:extLst>
            </p:cNvPr>
            <p:cNvSpPr/>
            <p:nvPr/>
          </p:nvSpPr>
          <p:spPr bwMode="auto">
            <a:xfrm>
              <a:off x="62484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50" name="Rounded Rectangle 37">
              <a:extLst>
                <a:ext uri="{FF2B5EF4-FFF2-40B4-BE49-F238E27FC236}">
                  <a16:creationId xmlns:a16="http://schemas.microsoft.com/office/drawing/2014/main" id="{5DC4A579-8C7A-D149-9E79-215C07204D04}"/>
                </a:ext>
              </a:extLst>
            </p:cNvPr>
            <p:cNvSpPr/>
            <p:nvPr/>
          </p:nvSpPr>
          <p:spPr bwMode="auto">
            <a:xfrm>
              <a:off x="59436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51" name="Rounded Rectangle 36">
              <a:extLst>
                <a:ext uri="{FF2B5EF4-FFF2-40B4-BE49-F238E27FC236}">
                  <a16:creationId xmlns:a16="http://schemas.microsoft.com/office/drawing/2014/main" id="{2E02D47C-B6B7-ED48-ABFE-2F5293CC2F41}"/>
                </a:ext>
              </a:extLst>
            </p:cNvPr>
            <p:cNvSpPr/>
            <p:nvPr/>
          </p:nvSpPr>
          <p:spPr bwMode="auto">
            <a:xfrm>
              <a:off x="56388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en-US" sz="1400" u="none" dirty="0">
                  <a:solidFill>
                    <a:srgbClr val="FFCC66"/>
                  </a:solidFill>
                  <a:latin typeface="华文新魏" panose="02010800040101010101" pitchFamily="2" charset="-122"/>
                  <a:ea typeface="华文新魏" panose="02010800040101010101" pitchFamily="2" charset="-122"/>
                </a:rPr>
                <a:t>App</a:t>
              </a:r>
            </a:p>
          </p:txBody>
        </p:sp>
        <p:sp>
          <p:nvSpPr>
            <p:cNvPr id="52" name="Rounded Rectangle 30">
              <a:extLst>
                <a:ext uri="{FF2B5EF4-FFF2-40B4-BE49-F238E27FC236}">
                  <a16:creationId xmlns:a16="http://schemas.microsoft.com/office/drawing/2014/main" id="{77839BD8-7C1D-4848-844A-9E869615BFF6}"/>
                </a:ext>
              </a:extLst>
            </p:cNvPr>
            <p:cNvSpPr/>
            <p:nvPr/>
          </p:nvSpPr>
          <p:spPr bwMode="auto">
            <a:xfrm>
              <a:off x="5334000" y="1371600"/>
              <a:ext cx="609600" cy="685800"/>
            </a:xfrm>
            <a:prstGeom prst="roundRect">
              <a:avLst/>
            </a:prstGeom>
            <a:solidFill>
              <a:srgbClr val="FFCC66"/>
            </a:soli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zh-CN" altLang="en-US" sz="1400" u="none" dirty="0">
                  <a:solidFill>
                    <a:schemeClr val="tx1"/>
                  </a:solidFill>
                  <a:latin typeface="华文新魏" panose="02010800040101010101" pitchFamily="2" charset="-122"/>
                  <a:ea typeface="华文新魏" panose="02010800040101010101" pitchFamily="2" charset="-122"/>
                </a:rPr>
                <a:t>应用</a:t>
              </a:r>
              <a:endParaRPr lang="en-US" sz="1400" u="none" dirty="0">
                <a:solidFill>
                  <a:schemeClr val="tx1"/>
                </a:solidFill>
                <a:latin typeface="华文新魏" panose="02010800040101010101" pitchFamily="2" charset="-122"/>
                <a:ea typeface="华文新魏" panose="02010800040101010101" pitchFamily="2" charset="-122"/>
              </a:endParaRPr>
            </a:p>
          </p:txBody>
        </p:sp>
      </p:grpSp>
      <p:sp>
        <p:nvSpPr>
          <p:cNvPr id="53" name="TextBox 35">
            <a:extLst>
              <a:ext uri="{FF2B5EF4-FFF2-40B4-BE49-F238E27FC236}">
                <a16:creationId xmlns:a16="http://schemas.microsoft.com/office/drawing/2014/main" id="{5D0AAC6D-8A4C-954D-8A68-8497645A8122}"/>
              </a:ext>
            </a:extLst>
          </p:cNvPr>
          <p:cNvSpPr txBox="1">
            <a:spLocks noChangeArrowheads="1"/>
          </p:cNvSpPr>
          <p:nvPr/>
        </p:nvSpPr>
        <p:spPr bwMode="auto">
          <a:xfrm>
            <a:off x="5710750" y="5183433"/>
            <a:ext cx="2904138" cy="70788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000" u="none" dirty="0" err="1">
                <a:latin typeface="华文新魏" panose="02010800040101010101" pitchFamily="2" charset="-122"/>
                <a:ea typeface="华文新魏" panose="02010800040101010101" pitchFamily="2" charset="-122"/>
              </a:rPr>
              <a:t>水平开放接口</a:t>
            </a:r>
            <a:endParaRPr lang="en-US" sz="2000" u="none" dirty="0">
              <a:latin typeface="华文新魏" panose="02010800040101010101" pitchFamily="2" charset="-122"/>
              <a:ea typeface="华文新魏" panose="02010800040101010101" pitchFamily="2" charset="-122"/>
            </a:endParaRPr>
          </a:p>
          <a:p>
            <a:pPr algn="ctr" eaLnBrk="1" hangingPunct="1"/>
            <a:r>
              <a:rPr lang="en-US" sz="2000" u="none" dirty="0" err="1">
                <a:latin typeface="华文新魏" panose="02010800040101010101" pitchFamily="2" charset="-122"/>
                <a:ea typeface="华文新魏" panose="02010800040101010101" pitchFamily="2" charset="-122"/>
              </a:rPr>
              <a:t>快速</a:t>
            </a:r>
            <a:r>
              <a:rPr lang="zh-CN" altLang="en-US" sz="2000" u="none" dirty="0">
                <a:latin typeface="华文新魏" panose="02010800040101010101" pitchFamily="2" charset="-122"/>
                <a:ea typeface="华文新魏" panose="02010800040101010101" pitchFamily="2" charset="-122"/>
              </a:rPr>
              <a:t>迭代</a:t>
            </a:r>
            <a:r>
              <a:rPr lang="en-US" sz="2000" u="none" dirty="0" err="1">
                <a:latin typeface="华文新魏" panose="02010800040101010101" pitchFamily="2" charset="-122"/>
                <a:ea typeface="华文新魏" panose="02010800040101010101" pitchFamily="2" charset="-122"/>
              </a:rPr>
              <a:t>演进</a:t>
            </a:r>
            <a:endParaRPr lang="en-US" sz="2000" u="none" dirty="0">
              <a:latin typeface="华文新魏" panose="02010800040101010101" pitchFamily="2" charset="-122"/>
              <a:ea typeface="华文新魏" panose="02010800040101010101" pitchFamily="2" charset="-122"/>
            </a:endParaRPr>
          </a:p>
        </p:txBody>
      </p:sp>
      <p:sp>
        <p:nvSpPr>
          <p:cNvPr id="54" name="Right Arrow 46">
            <a:extLst>
              <a:ext uri="{FF2B5EF4-FFF2-40B4-BE49-F238E27FC236}">
                <a16:creationId xmlns:a16="http://schemas.microsoft.com/office/drawing/2014/main" id="{4B443F0A-C9CC-CF43-9486-FE2859973553}"/>
              </a:ext>
            </a:extLst>
          </p:cNvPr>
          <p:cNvSpPr/>
          <p:nvPr/>
        </p:nvSpPr>
        <p:spPr>
          <a:xfrm>
            <a:off x="4120390" y="2637334"/>
            <a:ext cx="1037192" cy="677914"/>
          </a:xfrm>
          <a:prstGeom prst="rightArrow">
            <a:avLst>
              <a:gd name="adj1" fmla="val 50000"/>
              <a:gd name="adj2" fmla="val 68658"/>
            </a:avLst>
          </a:prstGeom>
          <a:solidFill>
            <a:srgbClr val="FF6600"/>
          </a:solidFill>
        </p:spPr>
        <p:style>
          <a:lnRef idx="1">
            <a:schemeClr val="accent2"/>
          </a:lnRef>
          <a:fillRef idx="3">
            <a:schemeClr val="accent2"/>
          </a:fillRef>
          <a:effectRef idx="2">
            <a:schemeClr val="accent2"/>
          </a:effectRef>
          <a:fontRef idx="minor">
            <a:schemeClr val="lt1"/>
          </a:fontRef>
        </p:style>
        <p:txBody>
          <a:bodyPr anchor="ctr"/>
          <a:lstStyle/>
          <a:p>
            <a:pPr algn="ctr">
              <a:defRPr/>
            </a:pPr>
            <a:endParaRPr lang="en-US" sz="1600" u="none">
              <a:latin typeface="华文新魏" panose="02010800040101010101" pitchFamily="2" charset="-122"/>
              <a:ea typeface="华文新魏" panose="02010800040101010101" pitchFamily="2" charset="-122"/>
            </a:endParaRPr>
          </a:p>
        </p:txBody>
      </p:sp>
      <p:grpSp>
        <p:nvGrpSpPr>
          <p:cNvPr id="55" name="Group 57">
            <a:extLst>
              <a:ext uri="{FF2B5EF4-FFF2-40B4-BE49-F238E27FC236}">
                <a16:creationId xmlns:a16="http://schemas.microsoft.com/office/drawing/2014/main" id="{D78E1EBC-C38C-2E44-A3F2-7E23CCDEA6C5}"/>
              </a:ext>
            </a:extLst>
          </p:cNvPr>
          <p:cNvGrpSpPr>
            <a:grpSpLocks/>
          </p:cNvGrpSpPr>
          <p:nvPr/>
        </p:nvGrpSpPr>
        <p:grpSpPr bwMode="auto">
          <a:xfrm>
            <a:off x="5360392" y="2204930"/>
            <a:ext cx="3595599" cy="1152453"/>
            <a:chOff x="5105400" y="1828800"/>
            <a:chExt cx="3962400" cy="1295400"/>
          </a:xfrm>
        </p:grpSpPr>
        <p:sp>
          <p:nvSpPr>
            <p:cNvPr id="56" name="Rounded Rectangle 19">
              <a:extLst>
                <a:ext uri="{FF2B5EF4-FFF2-40B4-BE49-F238E27FC236}">
                  <a16:creationId xmlns:a16="http://schemas.microsoft.com/office/drawing/2014/main" id="{FDB48B03-195D-F947-A8D1-2800662A223C}"/>
                </a:ext>
              </a:extLst>
            </p:cNvPr>
            <p:cNvSpPr/>
            <p:nvPr/>
          </p:nvSpPr>
          <p:spPr bwMode="auto">
            <a:xfrm>
              <a:off x="6553200" y="2286000"/>
              <a:ext cx="1066800" cy="838200"/>
            </a:xfrm>
            <a:prstGeom prst="roundRect">
              <a:avLst/>
            </a:prstGeom>
            <a:gradFill>
              <a:gsLst>
                <a:gs pos="0">
                  <a:srgbClr val="008000"/>
                </a:gs>
                <a:gs pos="100000">
                  <a:srgbClr val="00C362"/>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控制</a:t>
              </a:r>
              <a:endParaRPr lang="en-US" altLang="zh-CN" sz="1600" u="none" dirty="0">
                <a:solidFill>
                  <a:srgbClr val="FFFFFF"/>
                </a:solidFill>
                <a:latin typeface="华文新魏" panose="02010800040101010101" pitchFamily="2" charset="-122"/>
                <a:ea typeface="华文新魏" panose="02010800040101010101" pitchFamily="2" charset="-122"/>
              </a:endParaRPr>
            </a:p>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平面</a:t>
              </a:r>
              <a:endParaRPr lang="en-US" sz="1600" u="none" dirty="0">
                <a:solidFill>
                  <a:srgbClr val="FFFFFF"/>
                </a:solidFill>
                <a:latin typeface="华文新魏" panose="02010800040101010101" pitchFamily="2" charset="-122"/>
                <a:ea typeface="华文新魏" panose="02010800040101010101" pitchFamily="2" charset="-122"/>
              </a:endParaRPr>
            </a:p>
          </p:txBody>
        </p:sp>
        <p:sp>
          <p:nvSpPr>
            <p:cNvPr id="57" name="Rounded Rectangle 21">
              <a:extLst>
                <a:ext uri="{FF2B5EF4-FFF2-40B4-BE49-F238E27FC236}">
                  <a16:creationId xmlns:a16="http://schemas.microsoft.com/office/drawing/2014/main" id="{029FF8ED-7054-414D-A8CA-52934E5F1786}"/>
                </a:ext>
              </a:extLst>
            </p:cNvPr>
            <p:cNvSpPr/>
            <p:nvPr/>
          </p:nvSpPr>
          <p:spPr bwMode="auto">
            <a:xfrm>
              <a:off x="8001000" y="2286000"/>
              <a:ext cx="1066800" cy="838200"/>
            </a:xfrm>
            <a:prstGeom prst="roundRect">
              <a:avLst/>
            </a:prstGeom>
            <a:gradFill>
              <a:gsLst>
                <a:gs pos="0">
                  <a:srgbClr val="FF00FF"/>
                </a:gs>
                <a:gs pos="100000">
                  <a:srgbClr val="FF99CC"/>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控制</a:t>
              </a:r>
              <a:endParaRPr lang="en-US" altLang="zh-CN" sz="1600" u="none" dirty="0">
                <a:solidFill>
                  <a:srgbClr val="FFFFFF"/>
                </a:solidFill>
                <a:latin typeface="华文新魏" panose="02010800040101010101" pitchFamily="2" charset="-122"/>
                <a:ea typeface="华文新魏" panose="02010800040101010101" pitchFamily="2" charset="-122"/>
              </a:endParaRPr>
            </a:p>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平面</a:t>
              </a:r>
              <a:endParaRPr lang="en-US" sz="1600" u="none" dirty="0">
                <a:solidFill>
                  <a:srgbClr val="FFFFFF"/>
                </a:solidFill>
                <a:latin typeface="华文新魏" panose="02010800040101010101" pitchFamily="2" charset="-122"/>
                <a:ea typeface="华文新魏" panose="02010800040101010101" pitchFamily="2" charset="-122"/>
              </a:endParaRPr>
            </a:p>
          </p:txBody>
        </p:sp>
        <p:sp>
          <p:nvSpPr>
            <p:cNvPr id="58" name="Rounded Rectangle 23">
              <a:extLst>
                <a:ext uri="{FF2B5EF4-FFF2-40B4-BE49-F238E27FC236}">
                  <a16:creationId xmlns:a16="http://schemas.microsoft.com/office/drawing/2014/main" id="{41F22D31-D17C-9849-8FA0-3369B5DA8E62}"/>
                </a:ext>
              </a:extLst>
            </p:cNvPr>
            <p:cNvSpPr/>
            <p:nvPr/>
          </p:nvSpPr>
          <p:spPr bwMode="auto">
            <a:xfrm>
              <a:off x="5105400" y="2286000"/>
              <a:ext cx="1066800" cy="838200"/>
            </a:xfrm>
            <a:prstGeom prst="roundRect">
              <a:avLst/>
            </a:prstGeom>
            <a:gradFill>
              <a:gsLst>
                <a:gs pos="0">
                  <a:srgbClr val="FF0000"/>
                </a:gs>
                <a:gs pos="100000">
                  <a:srgbClr val="F7545C"/>
                </a:gs>
              </a:gsLst>
            </a:gradFill>
          </p:spPr>
          <p:style>
            <a:lnRef idx="0">
              <a:schemeClr val="accent6"/>
            </a:lnRef>
            <a:fillRef idx="3">
              <a:schemeClr val="accent6"/>
            </a:fillRef>
            <a:effectRef idx="3">
              <a:schemeClr val="accent6"/>
            </a:effectRef>
            <a:fontRef idx="minor">
              <a:schemeClr val="lt1"/>
            </a:fontRef>
          </p:style>
          <p:txBody>
            <a:bodyPr anchor="ctr"/>
            <a:lstStyle/>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控制</a:t>
              </a:r>
              <a:endParaRPr lang="en-US" altLang="zh-CN" sz="1600" u="none" dirty="0">
                <a:solidFill>
                  <a:srgbClr val="FFFFFF"/>
                </a:solidFill>
                <a:latin typeface="华文新魏" panose="02010800040101010101" pitchFamily="2" charset="-122"/>
                <a:ea typeface="华文新魏" panose="02010800040101010101" pitchFamily="2" charset="-122"/>
              </a:endParaRPr>
            </a:p>
            <a:p>
              <a:pPr algn="ctr">
                <a:defRPr/>
              </a:pPr>
              <a:r>
                <a:rPr lang="zh-CN" altLang="en-US" sz="1600" u="none" dirty="0">
                  <a:solidFill>
                    <a:srgbClr val="FFFFFF"/>
                  </a:solidFill>
                  <a:latin typeface="华文新魏" panose="02010800040101010101" pitchFamily="2" charset="-122"/>
                  <a:ea typeface="华文新魏" panose="02010800040101010101" pitchFamily="2" charset="-122"/>
                </a:rPr>
                <a:t>平面</a:t>
              </a:r>
              <a:endParaRPr lang="en-US" sz="1600" u="none" dirty="0">
                <a:solidFill>
                  <a:srgbClr val="FFFFFF"/>
                </a:solidFill>
                <a:latin typeface="华文新魏" panose="02010800040101010101" pitchFamily="2" charset="-122"/>
                <a:ea typeface="华文新魏" panose="02010800040101010101" pitchFamily="2" charset="-122"/>
              </a:endParaRPr>
            </a:p>
          </p:txBody>
        </p:sp>
        <p:sp>
          <p:nvSpPr>
            <p:cNvPr id="59" name="TextBox 23">
              <a:extLst>
                <a:ext uri="{FF2B5EF4-FFF2-40B4-BE49-F238E27FC236}">
                  <a16:creationId xmlns:a16="http://schemas.microsoft.com/office/drawing/2014/main" id="{F7698748-4CC4-CD4B-9AB0-01F6C7EFEBFB}"/>
                </a:ext>
              </a:extLst>
            </p:cNvPr>
            <p:cNvSpPr txBox="1">
              <a:spLocks noChangeArrowheads="1"/>
            </p:cNvSpPr>
            <p:nvPr/>
          </p:nvSpPr>
          <p:spPr bwMode="auto">
            <a:xfrm>
              <a:off x="6163287" y="2526268"/>
              <a:ext cx="429620" cy="3805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zh-CN" altLang="en-US" sz="1600" u="none" dirty="0">
                  <a:latin typeface="华文新魏" panose="02010800040101010101" pitchFamily="2" charset="-122"/>
                  <a:ea typeface="华文新魏" panose="02010800040101010101" pitchFamily="2" charset="-122"/>
                </a:rPr>
                <a:t>或</a:t>
              </a:r>
              <a:endParaRPr lang="en-US" sz="1600" u="none" dirty="0">
                <a:latin typeface="华文新魏" panose="02010800040101010101" pitchFamily="2" charset="-122"/>
                <a:ea typeface="华文新魏" panose="02010800040101010101" pitchFamily="2" charset="-122"/>
              </a:endParaRPr>
            </a:p>
          </p:txBody>
        </p:sp>
        <p:sp>
          <p:nvSpPr>
            <p:cNvPr id="60" name="TextBox 24">
              <a:extLst>
                <a:ext uri="{FF2B5EF4-FFF2-40B4-BE49-F238E27FC236}">
                  <a16:creationId xmlns:a16="http://schemas.microsoft.com/office/drawing/2014/main" id="{21AD6647-3D0D-E14E-921C-6E87324EB9DE}"/>
                </a:ext>
              </a:extLst>
            </p:cNvPr>
            <p:cNvSpPr txBox="1">
              <a:spLocks noChangeArrowheads="1"/>
            </p:cNvSpPr>
            <p:nvPr/>
          </p:nvSpPr>
          <p:spPr bwMode="auto">
            <a:xfrm>
              <a:off x="7611088" y="2514600"/>
              <a:ext cx="429620" cy="3805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zh-CN" altLang="en-US" sz="1600" u="none" dirty="0">
                  <a:latin typeface="华文新魏" panose="02010800040101010101" pitchFamily="2" charset="-122"/>
                  <a:ea typeface="华文新魏" panose="02010800040101010101" pitchFamily="2" charset="-122"/>
                </a:rPr>
                <a:t>或</a:t>
              </a:r>
              <a:endParaRPr lang="en-US" sz="1600" u="none" dirty="0">
                <a:latin typeface="华文新魏" panose="02010800040101010101" pitchFamily="2" charset="-122"/>
                <a:ea typeface="华文新魏" panose="02010800040101010101" pitchFamily="2" charset="-122"/>
              </a:endParaRPr>
            </a:p>
          </p:txBody>
        </p:sp>
        <p:grpSp>
          <p:nvGrpSpPr>
            <p:cNvPr id="61" name="Group 52">
              <a:extLst>
                <a:ext uri="{FF2B5EF4-FFF2-40B4-BE49-F238E27FC236}">
                  <a16:creationId xmlns:a16="http://schemas.microsoft.com/office/drawing/2014/main" id="{8CBE1441-57C7-EA48-A206-BE45418ACA89}"/>
                </a:ext>
              </a:extLst>
            </p:cNvPr>
            <p:cNvGrpSpPr>
              <a:grpSpLocks/>
            </p:cNvGrpSpPr>
            <p:nvPr/>
          </p:nvGrpSpPr>
          <p:grpSpPr bwMode="auto">
            <a:xfrm>
              <a:off x="5867400" y="1828800"/>
              <a:ext cx="2590800" cy="380547"/>
              <a:chOff x="6019800" y="3200400"/>
              <a:chExt cx="2590800" cy="380547"/>
            </a:xfrm>
          </p:grpSpPr>
          <p:cxnSp>
            <p:nvCxnSpPr>
              <p:cNvPr id="62" name="Straight Connector 53">
                <a:extLst>
                  <a:ext uri="{FF2B5EF4-FFF2-40B4-BE49-F238E27FC236}">
                    <a16:creationId xmlns:a16="http://schemas.microsoft.com/office/drawing/2014/main" id="{3043F7E2-66ED-1D4E-A4E0-6BD34B6650AF}"/>
                  </a:ext>
                </a:extLst>
              </p:cNvPr>
              <p:cNvCxnSpPr/>
              <p:nvPr/>
            </p:nvCxnSpPr>
            <p:spPr>
              <a:xfrm>
                <a:off x="6019800" y="3427413"/>
                <a:ext cx="2590800" cy="158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63" name="TextBox 23">
                <a:extLst>
                  <a:ext uri="{FF2B5EF4-FFF2-40B4-BE49-F238E27FC236}">
                    <a16:creationId xmlns:a16="http://schemas.microsoft.com/office/drawing/2014/main" id="{1B586505-9AF7-1B4C-B267-44CE8DA01AC9}"/>
                  </a:ext>
                </a:extLst>
              </p:cNvPr>
              <p:cNvSpPr txBox="1">
                <a:spLocks noChangeArrowheads="1"/>
              </p:cNvSpPr>
              <p:nvPr/>
            </p:nvSpPr>
            <p:spPr bwMode="auto">
              <a:xfrm>
                <a:off x="6453791" y="3200400"/>
                <a:ext cx="1107968" cy="38054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zh-CN" altLang="en-US" sz="1600" u="none" dirty="0">
                    <a:latin typeface="华文新魏" panose="02010800040101010101" pitchFamily="2" charset="-122"/>
                    <a:ea typeface="华文新魏" panose="02010800040101010101" pitchFamily="2" charset="-122"/>
                  </a:rPr>
                  <a:t>开放接口</a:t>
                </a:r>
                <a:endParaRPr lang="en-US" sz="1600" u="none" dirty="0">
                  <a:latin typeface="华文新魏" panose="02010800040101010101" pitchFamily="2" charset="-122"/>
                  <a:ea typeface="华文新魏" panose="02010800040101010101" pitchFamily="2" charset="-122"/>
                </a:endParaRPr>
              </a:p>
            </p:txBody>
          </p:sp>
        </p:grpSp>
      </p:grpSp>
      <p:sp>
        <p:nvSpPr>
          <p:cNvPr id="64" name="Right Arrow 55">
            <a:extLst>
              <a:ext uri="{FF2B5EF4-FFF2-40B4-BE49-F238E27FC236}">
                <a16:creationId xmlns:a16="http://schemas.microsoft.com/office/drawing/2014/main" id="{A0A0AA0C-232D-1643-9CCD-B6DE08A5A6BB}"/>
              </a:ext>
            </a:extLst>
          </p:cNvPr>
          <p:cNvSpPr/>
          <p:nvPr/>
        </p:nvSpPr>
        <p:spPr>
          <a:xfrm>
            <a:off x="4120390" y="5213405"/>
            <a:ext cx="1037192" cy="677914"/>
          </a:xfrm>
          <a:prstGeom prst="rightArrow">
            <a:avLst>
              <a:gd name="adj1" fmla="val 50000"/>
              <a:gd name="adj2" fmla="val 68658"/>
            </a:avLst>
          </a:prstGeom>
          <a:solidFill>
            <a:srgbClr val="FF6600"/>
          </a:solidFill>
        </p:spPr>
        <p:style>
          <a:lnRef idx="1">
            <a:schemeClr val="accent2"/>
          </a:lnRef>
          <a:fillRef idx="3">
            <a:schemeClr val="accent2"/>
          </a:fillRef>
          <a:effectRef idx="2">
            <a:schemeClr val="accent2"/>
          </a:effectRef>
          <a:fontRef idx="minor">
            <a:schemeClr val="lt1"/>
          </a:fontRef>
        </p:style>
        <p:txBody>
          <a:bodyPr anchor="ctr"/>
          <a:lstStyle/>
          <a:p>
            <a:pPr algn="ctr">
              <a:defRPr/>
            </a:pPr>
            <a:endParaRPr lang="en-US" sz="1600" u="none">
              <a:latin typeface="华文新魏" panose="02010800040101010101" pitchFamily="2" charset="-122"/>
              <a:ea typeface="华文新魏" panose="02010800040101010101" pitchFamily="2" charset="-122"/>
            </a:endParaRPr>
          </a:p>
        </p:txBody>
      </p:sp>
      <p:pic>
        <p:nvPicPr>
          <p:cNvPr id="65" name="Picture 47">
            <a:extLst>
              <a:ext uri="{FF2B5EF4-FFF2-40B4-BE49-F238E27FC236}">
                <a16:creationId xmlns:a16="http://schemas.microsoft.com/office/drawing/2014/main" id="{2502EA72-9E1D-5C46-9592-6F8F0478B0DF}"/>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83381" y="1162872"/>
            <a:ext cx="4559324" cy="357599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6" name="Rounded Rectangle 4">
            <a:extLst>
              <a:ext uri="{FF2B5EF4-FFF2-40B4-BE49-F238E27FC236}">
                <a16:creationId xmlns:a16="http://schemas.microsoft.com/office/drawing/2014/main" id="{E5A63677-A111-FB46-9A26-5F099335171B}"/>
              </a:ext>
            </a:extLst>
          </p:cNvPr>
          <p:cNvSpPr/>
          <p:nvPr/>
        </p:nvSpPr>
        <p:spPr bwMode="auto">
          <a:xfrm>
            <a:off x="1492836" y="2659931"/>
            <a:ext cx="1728653" cy="85869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u="none" dirty="0" err="1">
                <a:solidFill>
                  <a:schemeClr val="bg1"/>
                </a:solidFill>
                <a:latin typeface="华文新魏" panose="02010800040101010101" pitchFamily="2" charset="-122"/>
                <a:ea typeface="华文新魏" panose="02010800040101010101" pitchFamily="2" charset="-122"/>
              </a:rPr>
              <a:t>特定控制平面</a:t>
            </a:r>
            <a:endParaRPr lang="en-US" sz="1600" u="none" dirty="0">
              <a:solidFill>
                <a:schemeClr val="bg1"/>
              </a:solidFill>
              <a:latin typeface="华文新魏" panose="02010800040101010101" pitchFamily="2" charset="-122"/>
              <a:ea typeface="华文新魏" panose="02010800040101010101" pitchFamily="2" charset="-122"/>
            </a:endParaRPr>
          </a:p>
        </p:txBody>
      </p:sp>
      <p:sp>
        <p:nvSpPr>
          <p:cNvPr id="67" name="Rounded Rectangle 13">
            <a:extLst>
              <a:ext uri="{FF2B5EF4-FFF2-40B4-BE49-F238E27FC236}">
                <a16:creationId xmlns:a16="http://schemas.microsoft.com/office/drawing/2014/main" id="{CC61BF31-76C0-C049-BFFC-EB62FBA18D58}"/>
              </a:ext>
            </a:extLst>
          </p:cNvPr>
          <p:cNvSpPr/>
          <p:nvPr/>
        </p:nvSpPr>
        <p:spPr bwMode="auto">
          <a:xfrm>
            <a:off x="1492836" y="3586413"/>
            <a:ext cx="1728653" cy="745705"/>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u="none" dirty="0" err="1">
                <a:solidFill>
                  <a:schemeClr val="bg1"/>
                </a:solidFill>
                <a:latin typeface="华文新魏" panose="02010800040101010101" pitchFamily="2" charset="-122"/>
                <a:ea typeface="华文新魏" panose="02010800040101010101" pitchFamily="2" charset="-122"/>
              </a:rPr>
              <a:t>特定硬件</a:t>
            </a:r>
            <a:endParaRPr lang="en-US" sz="1600" u="none" dirty="0">
              <a:solidFill>
                <a:schemeClr val="bg1"/>
              </a:solidFill>
              <a:latin typeface="华文新魏" panose="02010800040101010101" pitchFamily="2" charset="-122"/>
              <a:ea typeface="华文新魏" panose="02010800040101010101" pitchFamily="2" charset="-122"/>
            </a:endParaRPr>
          </a:p>
        </p:txBody>
      </p:sp>
      <p:sp>
        <p:nvSpPr>
          <p:cNvPr id="68" name="Rounded Rectangle 34">
            <a:extLst>
              <a:ext uri="{FF2B5EF4-FFF2-40B4-BE49-F238E27FC236}">
                <a16:creationId xmlns:a16="http://schemas.microsoft.com/office/drawing/2014/main" id="{E1C7B05F-998E-C94E-A2FA-2623C6BEA2A2}"/>
              </a:ext>
            </a:extLst>
          </p:cNvPr>
          <p:cNvSpPr/>
          <p:nvPr/>
        </p:nvSpPr>
        <p:spPr bwMode="auto">
          <a:xfrm>
            <a:off x="1492836" y="1914226"/>
            <a:ext cx="1728653" cy="655316"/>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u="none" dirty="0" err="1">
                <a:solidFill>
                  <a:schemeClr val="bg1"/>
                </a:solidFill>
                <a:latin typeface="华文新魏" panose="02010800040101010101" pitchFamily="2" charset="-122"/>
                <a:ea typeface="华文新魏" panose="02010800040101010101" pitchFamily="2" charset="-122"/>
              </a:rPr>
              <a:t>特定特征</a:t>
            </a:r>
            <a:endParaRPr lang="en-US" sz="1600" u="none" dirty="0">
              <a:solidFill>
                <a:schemeClr val="bg1"/>
              </a:solidFill>
              <a:latin typeface="华文新魏" panose="02010800040101010101" pitchFamily="2" charset="-122"/>
              <a:ea typeface="华文新魏" panose="02010800040101010101" pitchFamily="2" charset="-122"/>
            </a:endParaRPr>
          </a:p>
        </p:txBody>
      </p:sp>
      <p:grpSp>
        <p:nvGrpSpPr>
          <p:cNvPr id="69" name="Group 56">
            <a:extLst>
              <a:ext uri="{FF2B5EF4-FFF2-40B4-BE49-F238E27FC236}">
                <a16:creationId xmlns:a16="http://schemas.microsoft.com/office/drawing/2014/main" id="{5EAC0416-F5DB-3A45-AC89-4F361321ABDF}"/>
              </a:ext>
            </a:extLst>
          </p:cNvPr>
          <p:cNvGrpSpPr>
            <a:grpSpLocks/>
          </p:cNvGrpSpPr>
          <p:nvPr/>
        </p:nvGrpSpPr>
        <p:grpSpPr bwMode="auto">
          <a:xfrm>
            <a:off x="6050413" y="3435061"/>
            <a:ext cx="2490701" cy="1617106"/>
            <a:chOff x="5865350" y="3212068"/>
            <a:chExt cx="2745250" cy="1817099"/>
          </a:xfrm>
        </p:grpSpPr>
        <p:sp>
          <p:nvSpPr>
            <p:cNvPr id="70" name="Rounded Rectangle 22">
              <a:extLst>
                <a:ext uri="{FF2B5EF4-FFF2-40B4-BE49-F238E27FC236}">
                  <a16:creationId xmlns:a16="http://schemas.microsoft.com/office/drawing/2014/main" id="{156081EA-A51F-8348-917A-BF249A73A0C2}"/>
                </a:ext>
              </a:extLst>
            </p:cNvPr>
            <p:cNvSpPr/>
            <p:nvPr/>
          </p:nvSpPr>
          <p:spPr bwMode="auto">
            <a:xfrm>
              <a:off x="6096000" y="3733800"/>
              <a:ext cx="2286000" cy="838200"/>
            </a:xfrm>
            <a:prstGeom prst="roundRect">
              <a:avLst/>
            </a:prstGeom>
            <a:solidFill>
              <a:srgbClr val="000090"/>
            </a:solidFill>
          </p:spPr>
          <p:style>
            <a:lnRef idx="0">
              <a:schemeClr val="accent2"/>
            </a:lnRef>
            <a:fillRef idx="3">
              <a:schemeClr val="accent2"/>
            </a:fillRef>
            <a:effectRef idx="3">
              <a:schemeClr val="accent2"/>
            </a:effectRef>
            <a:fontRef idx="minor">
              <a:schemeClr val="lt1"/>
            </a:fontRef>
          </p:style>
          <p:txBody>
            <a:bodyPr anchor="ct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zh-CN" altLang="en-US" sz="1800" u="none" dirty="0">
                  <a:solidFill>
                    <a:schemeClr val="bg1"/>
                  </a:solidFill>
                  <a:latin typeface="华文新魏" panose="02010800040101010101" pitchFamily="2" charset="-122"/>
                  <a:ea typeface="华文新魏" panose="02010800040101010101" pitchFamily="2" charset="-122"/>
                </a:rPr>
                <a:t>厂家交换芯片</a:t>
              </a:r>
              <a:endParaRPr lang="en-US" sz="1600" u="none" dirty="0">
                <a:solidFill>
                  <a:schemeClr val="bg1"/>
                </a:solidFill>
                <a:latin typeface="华文新魏" panose="02010800040101010101" pitchFamily="2" charset="-122"/>
                <a:ea typeface="华文新魏" panose="02010800040101010101" pitchFamily="2" charset="-122"/>
              </a:endParaRPr>
            </a:p>
          </p:txBody>
        </p:sp>
        <p:grpSp>
          <p:nvGrpSpPr>
            <p:cNvPr id="71" name="Group 51">
              <a:extLst>
                <a:ext uri="{FF2B5EF4-FFF2-40B4-BE49-F238E27FC236}">
                  <a16:creationId xmlns:a16="http://schemas.microsoft.com/office/drawing/2014/main" id="{E4031662-F5C7-2A4C-9CDF-11C04A1E301F}"/>
                </a:ext>
              </a:extLst>
            </p:cNvPr>
            <p:cNvGrpSpPr>
              <a:grpSpLocks/>
            </p:cNvGrpSpPr>
            <p:nvPr/>
          </p:nvGrpSpPr>
          <p:grpSpPr bwMode="auto">
            <a:xfrm>
              <a:off x="5866937" y="3212068"/>
              <a:ext cx="2591237" cy="380424"/>
              <a:chOff x="6019337" y="3200400"/>
              <a:chExt cx="2591237" cy="380424"/>
            </a:xfrm>
          </p:grpSpPr>
          <p:cxnSp>
            <p:nvCxnSpPr>
              <p:cNvPr id="73" name="Straight Connector 50">
                <a:extLst>
                  <a:ext uri="{FF2B5EF4-FFF2-40B4-BE49-F238E27FC236}">
                    <a16:creationId xmlns:a16="http://schemas.microsoft.com/office/drawing/2014/main" id="{4C59381E-5980-D24D-88A9-AEDC9D2C7F75}"/>
                  </a:ext>
                </a:extLst>
              </p:cNvPr>
              <p:cNvCxnSpPr/>
              <p:nvPr/>
            </p:nvCxnSpPr>
            <p:spPr>
              <a:xfrm>
                <a:off x="6019337" y="3427338"/>
                <a:ext cx="2591237" cy="1587"/>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74" name="TextBox 23">
                <a:extLst>
                  <a:ext uri="{FF2B5EF4-FFF2-40B4-BE49-F238E27FC236}">
                    <a16:creationId xmlns:a16="http://schemas.microsoft.com/office/drawing/2014/main" id="{E59B26FE-502A-A545-80BF-B669570C2192}"/>
                  </a:ext>
                </a:extLst>
              </p:cNvPr>
              <p:cNvSpPr txBox="1">
                <a:spLocks noChangeArrowheads="1"/>
              </p:cNvSpPr>
              <p:nvPr/>
            </p:nvSpPr>
            <p:spPr bwMode="auto">
              <a:xfrm>
                <a:off x="6453791" y="3200400"/>
                <a:ext cx="1108155" cy="380424"/>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zh-CN" altLang="en-US" sz="1600" u="none" dirty="0">
                    <a:latin typeface="华文新魏" panose="02010800040101010101" pitchFamily="2" charset="-122"/>
                    <a:ea typeface="华文新魏" panose="02010800040101010101" pitchFamily="2" charset="-122"/>
                  </a:rPr>
                  <a:t>开放接口</a:t>
                </a:r>
                <a:endParaRPr lang="en-US" sz="1600" u="none" dirty="0">
                  <a:latin typeface="华文新魏" panose="02010800040101010101" pitchFamily="2" charset="-122"/>
                  <a:ea typeface="华文新魏" panose="02010800040101010101" pitchFamily="2" charset="-122"/>
                </a:endParaRPr>
              </a:p>
            </p:txBody>
          </p:sp>
        </p:grpSp>
        <p:pic>
          <p:nvPicPr>
            <p:cNvPr id="72" name="Picture 6" descr="48HD10Gbs.png">
              <a:extLst>
                <a:ext uri="{FF2B5EF4-FFF2-40B4-BE49-F238E27FC236}">
                  <a16:creationId xmlns:a16="http://schemas.microsoft.com/office/drawing/2014/main" id="{80830C1A-DFC1-CF41-9BB6-F10D7042DD6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65350" y="4443379"/>
              <a:ext cx="2745250" cy="5857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spTree>
    <p:extLst>
      <p:ext uri="{BB962C8B-B14F-4D97-AF65-F5344CB8AC3E}">
        <p14:creationId xmlns:p14="http://schemas.microsoft.com/office/powerpoint/2010/main" val="15489533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Rectangle 387">
            <a:extLst>
              <a:ext uri="{FF2B5EF4-FFF2-40B4-BE49-F238E27FC236}">
                <a16:creationId xmlns:a16="http://schemas.microsoft.com/office/drawing/2014/main" id="{50DBC828-750F-F644-8255-58DFD0BDE7F0}"/>
              </a:ext>
            </a:extLst>
          </p:cNvPr>
          <p:cNvSpPr/>
          <p:nvPr/>
        </p:nvSpPr>
        <p:spPr bwMode="auto">
          <a:xfrm>
            <a:off x="1768203" y="1788758"/>
            <a:ext cx="5043488" cy="101758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396" name="Freeform 395">
            <a:extLst>
              <a:ext uri="{FF2B5EF4-FFF2-40B4-BE49-F238E27FC236}">
                <a16:creationId xmlns:a16="http://schemas.microsoft.com/office/drawing/2014/main" id="{A27973DE-FD55-8A4F-9F06-DE6822767B8D}"/>
              </a:ext>
            </a:extLst>
          </p:cNvPr>
          <p:cNvSpPr/>
          <p:nvPr/>
        </p:nvSpPr>
        <p:spPr bwMode="auto">
          <a:xfrm>
            <a:off x="1579290" y="1791933"/>
            <a:ext cx="198438" cy="1385888"/>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855" h="1385496">
                <a:moveTo>
                  <a:pt x="0" y="745656"/>
                </a:moveTo>
                <a:lnTo>
                  <a:pt x="193920" y="0"/>
                </a:lnTo>
                <a:cubicBezTo>
                  <a:pt x="195898" y="342623"/>
                  <a:pt x="197877" y="685246"/>
                  <a:pt x="199855" y="1027869"/>
                </a:cubicBezTo>
                <a:lnTo>
                  <a:pt x="4471" y="1385496"/>
                </a:lnTo>
                <a:cubicBezTo>
                  <a:pt x="2981" y="1172216"/>
                  <a:pt x="1490" y="958936"/>
                  <a:pt x="0"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398" name="Freeform 397">
            <a:extLst>
              <a:ext uri="{FF2B5EF4-FFF2-40B4-BE49-F238E27FC236}">
                <a16:creationId xmlns:a16="http://schemas.microsoft.com/office/drawing/2014/main" id="{F3966A6D-A328-FE42-8317-A0D1488822D7}"/>
              </a:ext>
            </a:extLst>
          </p:cNvPr>
          <p:cNvSpPr/>
          <p:nvPr/>
        </p:nvSpPr>
        <p:spPr bwMode="auto">
          <a:xfrm flipH="1">
            <a:off x="6808516" y="1785583"/>
            <a:ext cx="219075" cy="1370013"/>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0 w 219519"/>
              <a:gd name="connsiteY0" fmla="*/ 730359 h 1370199"/>
              <a:gd name="connsiteX1" fmla="*/ 219401 w 219519"/>
              <a:gd name="connsiteY1" fmla="*/ 0 h 1370199"/>
              <a:gd name="connsiteX2" fmla="*/ 199855 w 219519"/>
              <a:gd name="connsiteY2" fmla="*/ 1012572 h 1370199"/>
              <a:gd name="connsiteX3" fmla="*/ 4471 w 219519"/>
              <a:gd name="connsiteY3" fmla="*/ 1370199 h 1370199"/>
              <a:gd name="connsiteX4" fmla="*/ 0 w 219519"/>
              <a:gd name="connsiteY4" fmla="*/ 730359 h 1370199"/>
              <a:gd name="connsiteX0" fmla="*/ 0 w 219602"/>
              <a:gd name="connsiteY0" fmla="*/ 730359 h 1370199"/>
              <a:gd name="connsiteX1" fmla="*/ 219401 w 219602"/>
              <a:gd name="connsiteY1" fmla="*/ 0 h 1370199"/>
              <a:gd name="connsiteX2" fmla="*/ 210047 w 219602"/>
              <a:gd name="connsiteY2" fmla="*/ 1007473 h 1370199"/>
              <a:gd name="connsiteX3" fmla="*/ 4471 w 219602"/>
              <a:gd name="connsiteY3" fmla="*/ 1370199 h 1370199"/>
              <a:gd name="connsiteX4" fmla="*/ 0 w 219602"/>
              <a:gd name="connsiteY4" fmla="*/ 730359 h 1370199"/>
              <a:gd name="connsiteX0" fmla="*/ 0 w 220239"/>
              <a:gd name="connsiteY0" fmla="*/ 730359 h 1370199"/>
              <a:gd name="connsiteX1" fmla="*/ 219401 w 220239"/>
              <a:gd name="connsiteY1" fmla="*/ 0 h 1370199"/>
              <a:gd name="connsiteX2" fmla="*/ 220239 w 220239"/>
              <a:gd name="connsiteY2" fmla="*/ 1007473 h 1370199"/>
              <a:gd name="connsiteX3" fmla="*/ 4471 w 220239"/>
              <a:gd name="connsiteY3" fmla="*/ 1370199 h 1370199"/>
              <a:gd name="connsiteX4" fmla="*/ 0 w 220239"/>
              <a:gd name="connsiteY4" fmla="*/ 730359 h 137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239" h="1370199">
                <a:moveTo>
                  <a:pt x="0" y="730359"/>
                </a:moveTo>
                <a:cubicBezTo>
                  <a:pt x="64640" y="481807"/>
                  <a:pt x="154761" y="248552"/>
                  <a:pt x="219401" y="0"/>
                </a:cubicBezTo>
                <a:cubicBezTo>
                  <a:pt x="221379" y="342623"/>
                  <a:pt x="218261" y="664850"/>
                  <a:pt x="220239" y="1007473"/>
                </a:cubicBezTo>
                <a:lnTo>
                  <a:pt x="4471" y="1370199"/>
                </a:lnTo>
                <a:cubicBezTo>
                  <a:pt x="2981" y="1156919"/>
                  <a:pt x="1490" y="943639"/>
                  <a:pt x="0" y="730359"/>
                </a:cubicBezTo>
                <a:close/>
              </a:path>
            </a:pathLst>
          </a:custGeom>
          <a:gradFill>
            <a:gsLst>
              <a:gs pos="0">
                <a:schemeClr val="accent6">
                  <a:lumMod val="20000"/>
                  <a:lumOff val="80000"/>
                </a:schemeClr>
              </a:gs>
              <a:gs pos="100000">
                <a:schemeClr val="bg1"/>
              </a:gs>
            </a:gsLst>
            <a:lin ang="1080000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grpSp>
        <p:nvGrpSpPr>
          <p:cNvPr id="69915" name="Group 950">
            <a:extLst>
              <a:ext uri="{FF2B5EF4-FFF2-40B4-BE49-F238E27FC236}">
                <a16:creationId xmlns:a16="http://schemas.microsoft.com/office/drawing/2014/main" id="{725DD776-72E2-194D-BB9E-ED0B9181315E}"/>
              </a:ext>
            </a:extLst>
          </p:cNvPr>
          <p:cNvGrpSpPr>
            <a:grpSpLocks/>
          </p:cNvGrpSpPr>
          <p:nvPr/>
        </p:nvGrpSpPr>
        <p:grpSpPr bwMode="auto">
          <a:xfrm>
            <a:off x="1331640" y="2544780"/>
            <a:ext cx="338137" cy="653693"/>
            <a:chOff x="4140" y="429"/>
            <a:chExt cx="1425" cy="2396"/>
          </a:xfrm>
        </p:grpSpPr>
        <p:sp>
          <p:nvSpPr>
            <p:cNvPr id="69949" name="Freeform 951">
              <a:extLst>
                <a:ext uri="{FF2B5EF4-FFF2-40B4-BE49-F238E27FC236}">
                  <a16:creationId xmlns:a16="http://schemas.microsoft.com/office/drawing/2014/main" id="{786B7CE7-DCD4-4342-9509-A9C9EFB7F0BE}"/>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50" name="Rectangle 952">
              <a:extLst>
                <a:ext uri="{FF2B5EF4-FFF2-40B4-BE49-F238E27FC236}">
                  <a16:creationId xmlns:a16="http://schemas.microsoft.com/office/drawing/2014/main" id="{C972C0CD-EFF9-5F49-B97F-A50EAD7203C1}"/>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51" name="Freeform 953">
              <a:extLst>
                <a:ext uri="{FF2B5EF4-FFF2-40B4-BE49-F238E27FC236}">
                  <a16:creationId xmlns:a16="http://schemas.microsoft.com/office/drawing/2014/main" id="{70582A8C-1815-8542-BDA1-1FB8D9C3A061}"/>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52" name="Freeform 954">
              <a:extLst>
                <a:ext uri="{FF2B5EF4-FFF2-40B4-BE49-F238E27FC236}">
                  <a16:creationId xmlns:a16="http://schemas.microsoft.com/office/drawing/2014/main" id="{817036AF-7485-2444-87A4-52C5D41C7A6F}"/>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53" name="Rectangle 955">
              <a:extLst>
                <a:ext uri="{FF2B5EF4-FFF2-40B4-BE49-F238E27FC236}">
                  <a16:creationId xmlns:a16="http://schemas.microsoft.com/office/drawing/2014/main" id="{28147CC3-31FF-B743-A255-BF3CC48D61B6}"/>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54" name="Group 956">
              <a:extLst>
                <a:ext uri="{FF2B5EF4-FFF2-40B4-BE49-F238E27FC236}">
                  <a16:creationId xmlns:a16="http://schemas.microsoft.com/office/drawing/2014/main" id="{0A36D9BB-159A-F640-8B55-1929611A8810}"/>
                </a:ext>
              </a:extLst>
            </p:cNvPr>
            <p:cNvGrpSpPr>
              <a:grpSpLocks/>
            </p:cNvGrpSpPr>
            <p:nvPr/>
          </p:nvGrpSpPr>
          <p:grpSpPr bwMode="auto">
            <a:xfrm>
              <a:off x="4749" y="668"/>
              <a:ext cx="581" cy="145"/>
              <a:chOff x="614" y="2568"/>
              <a:chExt cx="725" cy="139"/>
            </a:xfrm>
          </p:grpSpPr>
          <p:sp>
            <p:nvSpPr>
              <p:cNvPr id="69979" name="AutoShape 957">
                <a:extLst>
                  <a:ext uri="{FF2B5EF4-FFF2-40B4-BE49-F238E27FC236}">
                    <a16:creationId xmlns:a16="http://schemas.microsoft.com/office/drawing/2014/main" id="{0CC479E4-0BA1-6449-B24B-DA3B00324E8A}"/>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80" name="AutoShape 958">
                <a:extLst>
                  <a:ext uri="{FF2B5EF4-FFF2-40B4-BE49-F238E27FC236}">
                    <a16:creationId xmlns:a16="http://schemas.microsoft.com/office/drawing/2014/main" id="{4378F81C-F118-8E42-BF4F-11EB1417B28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55" name="Rectangle 959">
              <a:extLst>
                <a:ext uri="{FF2B5EF4-FFF2-40B4-BE49-F238E27FC236}">
                  <a16:creationId xmlns:a16="http://schemas.microsoft.com/office/drawing/2014/main" id="{1EBDA82B-C8EC-5D4E-B44B-EA002524B2B3}"/>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56" name="Group 960">
              <a:extLst>
                <a:ext uri="{FF2B5EF4-FFF2-40B4-BE49-F238E27FC236}">
                  <a16:creationId xmlns:a16="http://schemas.microsoft.com/office/drawing/2014/main" id="{D1905901-E0C8-2E4D-8C47-9FB986F09AFC}"/>
                </a:ext>
              </a:extLst>
            </p:cNvPr>
            <p:cNvGrpSpPr>
              <a:grpSpLocks/>
            </p:cNvGrpSpPr>
            <p:nvPr/>
          </p:nvGrpSpPr>
          <p:grpSpPr bwMode="auto">
            <a:xfrm>
              <a:off x="4747" y="994"/>
              <a:ext cx="581" cy="134"/>
              <a:chOff x="614" y="2568"/>
              <a:chExt cx="725" cy="139"/>
            </a:xfrm>
          </p:grpSpPr>
          <p:sp>
            <p:nvSpPr>
              <p:cNvPr id="69977" name="AutoShape 961">
                <a:extLst>
                  <a:ext uri="{FF2B5EF4-FFF2-40B4-BE49-F238E27FC236}">
                    <a16:creationId xmlns:a16="http://schemas.microsoft.com/office/drawing/2014/main" id="{8C80434E-0335-6343-85BB-8D32DB122AA4}"/>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78" name="AutoShape 962">
                <a:extLst>
                  <a:ext uri="{FF2B5EF4-FFF2-40B4-BE49-F238E27FC236}">
                    <a16:creationId xmlns:a16="http://schemas.microsoft.com/office/drawing/2014/main" id="{73D2D8BD-BEC7-9C41-B8BE-AB69C5965421}"/>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57" name="Rectangle 963">
              <a:extLst>
                <a:ext uri="{FF2B5EF4-FFF2-40B4-BE49-F238E27FC236}">
                  <a16:creationId xmlns:a16="http://schemas.microsoft.com/office/drawing/2014/main" id="{7E1642AE-3CB2-3E41-B7DB-9CEB10206850}"/>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58" name="Rectangle 964">
              <a:extLst>
                <a:ext uri="{FF2B5EF4-FFF2-40B4-BE49-F238E27FC236}">
                  <a16:creationId xmlns:a16="http://schemas.microsoft.com/office/drawing/2014/main" id="{DA83D534-0AA9-7140-9CDF-ADB998476FDE}"/>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59" name="Group 965">
              <a:extLst>
                <a:ext uri="{FF2B5EF4-FFF2-40B4-BE49-F238E27FC236}">
                  <a16:creationId xmlns:a16="http://schemas.microsoft.com/office/drawing/2014/main" id="{400250A8-759E-1B45-9B23-02376AF05FCF}"/>
                </a:ext>
              </a:extLst>
            </p:cNvPr>
            <p:cNvGrpSpPr>
              <a:grpSpLocks/>
            </p:cNvGrpSpPr>
            <p:nvPr/>
          </p:nvGrpSpPr>
          <p:grpSpPr bwMode="auto">
            <a:xfrm>
              <a:off x="4735" y="1627"/>
              <a:ext cx="582" cy="151"/>
              <a:chOff x="614" y="2568"/>
              <a:chExt cx="725" cy="139"/>
            </a:xfrm>
          </p:grpSpPr>
          <p:sp>
            <p:nvSpPr>
              <p:cNvPr id="69975" name="AutoShape 966">
                <a:extLst>
                  <a:ext uri="{FF2B5EF4-FFF2-40B4-BE49-F238E27FC236}">
                    <a16:creationId xmlns:a16="http://schemas.microsoft.com/office/drawing/2014/main" id="{CA84FAD1-92EB-E040-998F-D3DA667C66ED}"/>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76" name="AutoShape 967">
                <a:extLst>
                  <a:ext uri="{FF2B5EF4-FFF2-40B4-BE49-F238E27FC236}">
                    <a16:creationId xmlns:a16="http://schemas.microsoft.com/office/drawing/2014/main" id="{7170A3EC-B640-B642-991D-2F4AB4E1E20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60" name="Freeform 968">
              <a:extLst>
                <a:ext uri="{FF2B5EF4-FFF2-40B4-BE49-F238E27FC236}">
                  <a16:creationId xmlns:a16="http://schemas.microsoft.com/office/drawing/2014/main" id="{872FA1EA-4B5E-6D47-A9CC-7D41004FE199}"/>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grpSp>
          <p:nvGrpSpPr>
            <p:cNvPr id="69961" name="Group 969">
              <a:extLst>
                <a:ext uri="{FF2B5EF4-FFF2-40B4-BE49-F238E27FC236}">
                  <a16:creationId xmlns:a16="http://schemas.microsoft.com/office/drawing/2014/main" id="{E99FC9A3-4666-9E49-9BA0-E5E7F7D2886D}"/>
                </a:ext>
              </a:extLst>
            </p:cNvPr>
            <p:cNvGrpSpPr>
              <a:grpSpLocks/>
            </p:cNvGrpSpPr>
            <p:nvPr/>
          </p:nvGrpSpPr>
          <p:grpSpPr bwMode="auto">
            <a:xfrm>
              <a:off x="4739" y="1327"/>
              <a:ext cx="582" cy="139"/>
              <a:chOff x="614" y="2568"/>
              <a:chExt cx="725" cy="139"/>
            </a:xfrm>
          </p:grpSpPr>
          <p:sp>
            <p:nvSpPr>
              <p:cNvPr id="69973" name="AutoShape 970">
                <a:extLst>
                  <a:ext uri="{FF2B5EF4-FFF2-40B4-BE49-F238E27FC236}">
                    <a16:creationId xmlns:a16="http://schemas.microsoft.com/office/drawing/2014/main" id="{7521377D-E365-DB4A-9435-DC06C7B2FF6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74" name="AutoShape 971">
                <a:extLst>
                  <a:ext uri="{FF2B5EF4-FFF2-40B4-BE49-F238E27FC236}">
                    <a16:creationId xmlns:a16="http://schemas.microsoft.com/office/drawing/2014/main" id="{42E4F878-C04E-4E41-8FEA-506043438DB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62" name="Rectangle 972">
              <a:extLst>
                <a:ext uri="{FF2B5EF4-FFF2-40B4-BE49-F238E27FC236}">
                  <a16:creationId xmlns:a16="http://schemas.microsoft.com/office/drawing/2014/main" id="{5D15443A-5D7B-5647-8A0A-6C647027B0F0}"/>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63" name="Freeform 973">
              <a:extLst>
                <a:ext uri="{FF2B5EF4-FFF2-40B4-BE49-F238E27FC236}">
                  <a16:creationId xmlns:a16="http://schemas.microsoft.com/office/drawing/2014/main" id="{9B28A778-823A-4643-B644-215A2227EDFD}"/>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64" name="Freeform 974">
              <a:extLst>
                <a:ext uri="{FF2B5EF4-FFF2-40B4-BE49-F238E27FC236}">
                  <a16:creationId xmlns:a16="http://schemas.microsoft.com/office/drawing/2014/main" id="{8C0E8DB9-BDEF-3D4A-AB1F-BB355D3BD804}"/>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65" name="Oval 975">
              <a:extLst>
                <a:ext uri="{FF2B5EF4-FFF2-40B4-BE49-F238E27FC236}">
                  <a16:creationId xmlns:a16="http://schemas.microsoft.com/office/drawing/2014/main" id="{50B664A9-0AAF-354E-A7E2-6BC2B3357F96}"/>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66" name="Freeform 976">
              <a:extLst>
                <a:ext uri="{FF2B5EF4-FFF2-40B4-BE49-F238E27FC236}">
                  <a16:creationId xmlns:a16="http://schemas.microsoft.com/office/drawing/2014/main" id="{A7C416A7-3381-C244-A346-FB405D83E873}"/>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67" name="AutoShape 977">
              <a:extLst>
                <a:ext uri="{FF2B5EF4-FFF2-40B4-BE49-F238E27FC236}">
                  <a16:creationId xmlns:a16="http://schemas.microsoft.com/office/drawing/2014/main" id="{120EA181-4033-EE4C-A6E5-173963383349}"/>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68" name="AutoShape 978">
              <a:extLst>
                <a:ext uri="{FF2B5EF4-FFF2-40B4-BE49-F238E27FC236}">
                  <a16:creationId xmlns:a16="http://schemas.microsoft.com/office/drawing/2014/main" id="{F6FB40D3-70B1-2840-ACF3-64D2F68490D5}"/>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69" name="Oval 979">
              <a:extLst>
                <a:ext uri="{FF2B5EF4-FFF2-40B4-BE49-F238E27FC236}">
                  <a16:creationId xmlns:a16="http://schemas.microsoft.com/office/drawing/2014/main" id="{34D217C4-833C-D04B-9A73-986BF1F9F2D7}"/>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70" name="Oval 980">
              <a:extLst>
                <a:ext uri="{FF2B5EF4-FFF2-40B4-BE49-F238E27FC236}">
                  <a16:creationId xmlns:a16="http://schemas.microsoft.com/office/drawing/2014/main" id="{58D8C1FD-D7FF-3D41-B57A-65F902164C71}"/>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latin typeface="华文新魏" panose="02010800040101010101" pitchFamily="2" charset="-122"/>
                <a:ea typeface="华文新魏" panose="02010800040101010101" pitchFamily="2" charset="-122"/>
              </a:endParaRPr>
            </a:p>
          </p:txBody>
        </p:sp>
        <p:sp>
          <p:nvSpPr>
            <p:cNvPr id="69971" name="Oval 981">
              <a:extLst>
                <a:ext uri="{FF2B5EF4-FFF2-40B4-BE49-F238E27FC236}">
                  <a16:creationId xmlns:a16="http://schemas.microsoft.com/office/drawing/2014/main" id="{81845DDD-D5B1-F643-8B87-2C06D4D03A8D}"/>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72" name="Rectangle 982">
              <a:extLst>
                <a:ext uri="{FF2B5EF4-FFF2-40B4-BE49-F238E27FC236}">
                  <a16:creationId xmlns:a16="http://schemas.microsoft.com/office/drawing/2014/main" id="{7FEE3327-6691-A047-BD1A-A71EF9B80196}"/>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grpSp>
        <p:nvGrpSpPr>
          <p:cNvPr id="69916" name="Group 950">
            <a:extLst>
              <a:ext uri="{FF2B5EF4-FFF2-40B4-BE49-F238E27FC236}">
                <a16:creationId xmlns:a16="http://schemas.microsoft.com/office/drawing/2014/main" id="{89270798-8720-864E-9CF1-C45283A24101}"/>
              </a:ext>
            </a:extLst>
          </p:cNvPr>
          <p:cNvGrpSpPr>
            <a:grpSpLocks/>
          </p:cNvGrpSpPr>
          <p:nvPr/>
        </p:nvGrpSpPr>
        <p:grpSpPr bwMode="auto">
          <a:xfrm>
            <a:off x="7021242" y="2571753"/>
            <a:ext cx="338137" cy="653693"/>
            <a:chOff x="4140" y="429"/>
            <a:chExt cx="1425" cy="2396"/>
          </a:xfrm>
        </p:grpSpPr>
        <p:sp>
          <p:nvSpPr>
            <p:cNvPr id="69917" name="Freeform 951">
              <a:extLst>
                <a:ext uri="{FF2B5EF4-FFF2-40B4-BE49-F238E27FC236}">
                  <a16:creationId xmlns:a16="http://schemas.microsoft.com/office/drawing/2014/main" id="{AFD64225-9CAB-7843-BC35-F8CF1180802C}"/>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18" name="Rectangle 952">
              <a:extLst>
                <a:ext uri="{FF2B5EF4-FFF2-40B4-BE49-F238E27FC236}">
                  <a16:creationId xmlns:a16="http://schemas.microsoft.com/office/drawing/2014/main" id="{23E937B9-B3C8-BD40-B0B0-D1B6A2E64B89}"/>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19" name="Freeform 953">
              <a:extLst>
                <a:ext uri="{FF2B5EF4-FFF2-40B4-BE49-F238E27FC236}">
                  <a16:creationId xmlns:a16="http://schemas.microsoft.com/office/drawing/2014/main" id="{BDFAC943-0657-A742-BE90-B2528E22AA90}"/>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20" name="Freeform 954">
              <a:extLst>
                <a:ext uri="{FF2B5EF4-FFF2-40B4-BE49-F238E27FC236}">
                  <a16:creationId xmlns:a16="http://schemas.microsoft.com/office/drawing/2014/main" id="{52B17A53-5EFE-CA46-BF21-2B24EA4C9B19}"/>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21" name="Rectangle 955">
              <a:extLst>
                <a:ext uri="{FF2B5EF4-FFF2-40B4-BE49-F238E27FC236}">
                  <a16:creationId xmlns:a16="http://schemas.microsoft.com/office/drawing/2014/main" id="{7A075363-C321-884B-A6AF-5BC4E8AE6E9F}"/>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22" name="Group 956">
              <a:extLst>
                <a:ext uri="{FF2B5EF4-FFF2-40B4-BE49-F238E27FC236}">
                  <a16:creationId xmlns:a16="http://schemas.microsoft.com/office/drawing/2014/main" id="{8BCFFE39-6D9E-F84B-A247-A0A0F4F26A30}"/>
                </a:ext>
              </a:extLst>
            </p:cNvPr>
            <p:cNvGrpSpPr>
              <a:grpSpLocks/>
            </p:cNvGrpSpPr>
            <p:nvPr/>
          </p:nvGrpSpPr>
          <p:grpSpPr bwMode="auto">
            <a:xfrm>
              <a:off x="4749" y="668"/>
              <a:ext cx="581" cy="145"/>
              <a:chOff x="614" y="2568"/>
              <a:chExt cx="725" cy="139"/>
            </a:xfrm>
          </p:grpSpPr>
          <p:sp>
            <p:nvSpPr>
              <p:cNvPr id="69947" name="AutoShape 957">
                <a:extLst>
                  <a:ext uri="{FF2B5EF4-FFF2-40B4-BE49-F238E27FC236}">
                    <a16:creationId xmlns:a16="http://schemas.microsoft.com/office/drawing/2014/main" id="{F2EE77A6-3592-3049-A84D-C59A8260338B}"/>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48" name="AutoShape 958">
                <a:extLst>
                  <a:ext uri="{FF2B5EF4-FFF2-40B4-BE49-F238E27FC236}">
                    <a16:creationId xmlns:a16="http://schemas.microsoft.com/office/drawing/2014/main" id="{3382C4FD-982E-AE48-80B4-07C9F1E02E2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23" name="Rectangle 959">
              <a:extLst>
                <a:ext uri="{FF2B5EF4-FFF2-40B4-BE49-F238E27FC236}">
                  <a16:creationId xmlns:a16="http://schemas.microsoft.com/office/drawing/2014/main" id="{45CFACCA-A274-D24C-AC7C-1CE430C8CE83}"/>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24" name="Group 960">
              <a:extLst>
                <a:ext uri="{FF2B5EF4-FFF2-40B4-BE49-F238E27FC236}">
                  <a16:creationId xmlns:a16="http://schemas.microsoft.com/office/drawing/2014/main" id="{23965033-4B27-404C-AEFC-995085B50E64}"/>
                </a:ext>
              </a:extLst>
            </p:cNvPr>
            <p:cNvGrpSpPr>
              <a:grpSpLocks/>
            </p:cNvGrpSpPr>
            <p:nvPr/>
          </p:nvGrpSpPr>
          <p:grpSpPr bwMode="auto">
            <a:xfrm>
              <a:off x="4747" y="994"/>
              <a:ext cx="581" cy="134"/>
              <a:chOff x="614" y="2568"/>
              <a:chExt cx="725" cy="139"/>
            </a:xfrm>
          </p:grpSpPr>
          <p:sp>
            <p:nvSpPr>
              <p:cNvPr id="69945" name="AutoShape 961">
                <a:extLst>
                  <a:ext uri="{FF2B5EF4-FFF2-40B4-BE49-F238E27FC236}">
                    <a16:creationId xmlns:a16="http://schemas.microsoft.com/office/drawing/2014/main" id="{FE30CDD5-12D0-2043-A662-0489056EB666}"/>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46" name="AutoShape 962">
                <a:extLst>
                  <a:ext uri="{FF2B5EF4-FFF2-40B4-BE49-F238E27FC236}">
                    <a16:creationId xmlns:a16="http://schemas.microsoft.com/office/drawing/2014/main" id="{32D99CED-47C8-9B45-B179-6754CEDE51C3}"/>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25" name="Rectangle 963">
              <a:extLst>
                <a:ext uri="{FF2B5EF4-FFF2-40B4-BE49-F238E27FC236}">
                  <a16:creationId xmlns:a16="http://schemas.microsoft.com/office/drawing/2014/main" id="{FDAA8FD2-2792-C143-8A88-02B16188351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26" name="Rectangle 964">
              <a:extLst>
                <a:ext uri="{FF2B5EF4-FFF2-40B4-BE49-F238E27FC236}">
                  <a16:creationId xmlns:a16="http://schemas.microsoft.com/office/drawing/2014/main" id="{6A629AC7-A56B-444F-9669-91346ED09A71}"/>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69927" name="Group 965">
              <a:extLst>
                <a:ext uri="{FF2B5EF4-FFF2-40B4-BE49-F238E27FC236}">
                  <a16:creationId xmlns:a16="http://schemas.microsoft.com/office/drawing/2014/main" id="{49208622-8CB0-DD47-9A0A-85BECDC096D8}"/>
                </a:ext>
              </a:extLst>
            </p:cNvPr>
            <p:cNvGrpSpPr>
              <a:grpSpLocks/>
            </p:cNvGrpSpPr>
            <p:nvPr/>
          </p:nvGrpSpPr>
          <p:grpSpPr bwMode="auto">
            <a:xfrm>
              <a:off x="4735" y="1627"/>
              <a:ext cx="582" cy="151"/>
              <a:chOff x="614" y="2568"/>
              <a:chExt cx="725" cy="139"/>
            </a:xfrm>
          </p:grpSpPr>
          <p:sp>
            <p:nvSpPr>
              <p:cNvPr id="69943" name="AutoShape 966">
                <a:extLst>
                  <a:ext uri="{FF2B5EF4-FFF2-40B4-BE49-F238E27FC236}">
                    <a16:creationId xmlns:a16="http://schemas.microsoft.com/office/drawing/2014/main" id="{492CF9BB-EA8E-E04A-9DE3-2E22F54AFAE0}"/>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44" name="AutoShape 967">
                <a:extLst>
                  <a:ext uri="{FF2B5EF4-FFF2-40B4-BE49-F238E27FC236}">
                    <a16:creationId xmlns:a16="http://schemas.microsoft.com/office/drawing/2014/main" id="{C4B8D962-B554-C94E-81DA-488844224D6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28" name="Freeform 968">
              <a:extLst>
                <a:ext uri="{FF2B5EF4-FFF2-40B4-BE49-F238E27FC236}">
                  <a16:creationId xmlns:a16="http://schemas.microsoft.com/office/drawing/2014/main" id="{E723B1E8-BA1E-1B48-A2F1-7717FAF32DA5}"/>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grpSp>
          <p:nvGrpSpPr>
            <p:cNvPr id="69929" name="Group 969">
              <a:extLst>
                <a:ext uri="{FF2B5EF4-FFF2-40B4-BE49-F238E27FC236}">
                  <a16:creationId xmlns:a16="http://schemas.microsoft.com/office/drawing/2014/main" id="{F6A53CD9-0A56-9F4F-B229-5AE611A61226}"/>
                </a:ext>
              </a:extLst>
            </p:cNvPr>
            <p:cNvGrpSpPr>
              <a:grpSpLocks/>
            </p:cNvGrpSpPr>
            <p:nvPr/>
          </p:nvGrpSpPr>
          <p:grpSpPr bwMode="auto">
            <a:xfrm>
              <a:off x="4739" y="1327"/>
              <a:ext cx="582" cy="139"/>
              <a:chOff x="614" y="2568"/>
              <a:chExt cx="725" cy="139"/>
            </a:xfrm>
          </p:grpSpPr>
          <p:sp>
            <p:nvSpPr>
              <p:cNvPr id="69941" name="AutoShape 970">
                <a:extLst>
                  <a:ext uri="{FF2B5EF4-FFF2-40B4-BE49-F238E27FC236}">
                    <a16:creationId xmlns:a16="http://schemas.microsoft.com/office/drawing/2014/main" id="{E822612F-33BD-C445-8A39-E33B7CEE7051}"/>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42" name="AutoShape 971">
                <a:extLst>
                  <a:ext uri="{FF2B5EF4-FFF2-40B4-BE49-F238E27FC236}">
                    <a16:creationId xmlns:a16="http://schemas.microsoft.com/office/drawing/2014/main" id="{A44B5F4C-39E9-B744-AF67-E4BEF74309E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930" name="Rectangle 972">
              <a:extLst>
                <a:ext uri="{FF2B5EF4-FFF2-40B4-BE49-F238E27FC236}">
                  <a16:creationId xmlns:a16="http://schemas.microsoft.com/office/drawing/2014/main" id="{A416D9D7-20FE-BE4F-B514-99CC2E7B85B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31" name="Freeform 973">
              <a:extLst>
                <a:ext uri="{FF2B5EF4-FFF2-40B4-BE49-F238E27FC236}">
                  <a16:creationId xmlns:a16="http://schemas.microsoft.com/office/drawing/2014/main" id="{95CF50BD-6851-F644-8654-324AE884F6A4}"/>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32" name="Freeform 974">
              <a:extLst>
                <a:ext uri="{FF2B5EF4-FFF2-40B4-BE49-F238E27FC236}">
                  <a16:creationId xmlns:a16="http://schemas.microsoft.com/office/drawing/2014/main" id="{D8676B3B-BC01-9D43-B688-AC237B76FFB0}"/>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33" name="Oval 975">
              <a:extLst>
                <a:ext uri="{FF2B5EF4-FFF2-40B4-BE49-F238E27FC236}">
                  <a16:creationId xmlns:a16="http://schemas.microsoft.com/office/drawing/2014/main" id="{9EFCE27F-D446-5D4C-932B-91C30A6B3A24}"/>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34" name="Freeform 976">
              <a:extLst>
                <a:ext uri="{FF2B5EF4-FFF2-40B4-BE49-F238E27FC236}">
                  <a16:creationId xmlns:a16="http://schemas.microsoft.com/office/drawing/2014/main" id="{049D35E4-51E7-0746-8858-B1C79E08CC11}"/>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69935" name="AutoShape 977">
              <a:extLst>
                <a:ext uri="{FF2B5EF4-FFF2-40B4-BE49-F238E27FC236}">
                  <a16:creationId xmlns:a16="http://schemas.microsoft.com/office/drawing/2014/main" id="{13D2B4F7-AD27-FC45-B71C-9D9974B03FF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36" name="AutoShape 978">
              <a:extLst>
                <a:ext uri="{FF2B5EF4-FFF2-40B4-BE49-F238E27FC236}">
                  <a16:creationId xmlns:a16="http://schemas.microsoft.com/office/drawing/2014/main" id="{E3A5F872-8B73-154F-AD7B-D39ED73BA23C}"/>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37" name="Oval 979">
              <a:extLst>
                <a:ext uri="{FF2B5EF4-FFF2-40B4-BE49-F238E27FC236}">
                  <a16:creationId xmlns:a16="http://schemas.microsoft.com/office/drawing/2014/main" id="{234024FD-D626-C041-94B1-6F2D3EE4BF24}"/>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38" name="Oval 980">
              <a:extLst>
                <a:ext uri="{FF2B5EF4-FFF2-40B4-BE49-F238E27FC236}">
                  <a16:creationId xmlns:a16="http://schemas.microsoft.com/office/drawing/2014/main" id="{6E432208-48CA-764C-8FC2-EDADF22E793F}"/>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latin typeface="华文新魏" panose="02010800040101010101" pitchFamily="2" charset="-122"/>
                <a:ea typeface="华文新魏" panose="02010800040101010101" pitchFamily="2" charset="-122"/>
              </a:endParaRPr>
            </a:p>
          </p:txBody>
        </p:sp>
        <p:sp>
          <p:nvSpPr>
            <p:cNvPr id="69939" name="Oval 981">
              <a:extLst>
                <a:ext uri="{FF2B5EF4-FFF2-40B4-BE49-F238E27FC236}">
                  <a16:creationId xmlns:a16="http://schemas.microsoft.com/office/drawing/2014/main" id="{EF7FB541-DFEE-CA4C-944B-2315A599BC56}"/>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69940" name="Rectangle 982">
              <a:extLst>
                <a:ext uri="{FF2B5EF4-FFF2-40B4-BE49-F238E27FC236}">
                  <a16:creationId xmlns:a16="http://schemas.microsoft.com/office/drawing/2014/main" id="{2E82592F-3AEF-2943-BB71-65BDDCDB9294}"/>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69634" name="Freeform 2">
            <a:extLst>
              <a:ext uri="{FF2B5EF4-FFF2-40B4-BE49-F238E27FC236}">
                <a16:creationId xmlns:a16="http://schemas.microsoft.com/office/drawing/2014/main" id="{493DF404-F4C0-4741-B9DE-68A7ECCD2482}"/>
              </a:ext>
            </a:extLst>
          </p:cNvPr>
          <p:cNvSpPr>
            <a:spLocks/>
          </p:cNvSpPr>
          <p:nvPr/>
        </p:nvSpPr>
        <p:spPr bwMode="auto">
          <a:xfrm>
            <a:off x="2469881" y="5514619"/>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u="none">
              <a:latin typeface="华文新魏" panose="02010800040101010101" pitchFamily="2" charset="-122"/>
              <a:ea typeface="华文新魏" panose="02010800040101010101" pitchFamily="2" charset="-122"/>
            </a:endParaRPr>
          </a:p>
        </p:txBody>
      </p:sp>
      <p:cxnSp>
        <p:nvCxnSpPr>
          <p:cNvPr id="148" name="Straight Connector 147">
            <a:extLst>
              <a:ext uri="{FF2B5EF4-FFF2-40B4-BE49-F238E27FC236}">
                <a16:creationId xmlns:a16="http://schemas.microsoft.com/office/drawing/2014/main" id="{48877926-39DC-F049-B0CA-652D188683FA}"/>
              </a:ext>
            </a:extLst>
          </p:cNvPr>
          <p:cNvCxnSpPr/>
          <p:nvPr/>
        </p:nvCxnSpPr>
        <p:spPr>
          <a:xfrm flipV="1">
            <a:off x="3139805" y="5665431"/>
            <a:ext cx="1316037" cy="13176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E488933A-1556-154C-B762-5346FED707AB}"/>
              </a:ext>
            </a:extLst>
          </p:cNvPr>
          <p:cNvCxnSpPr/>
          <p:nvPr/>
        </p:nvCxnSpPr>
        <p:spPr>
          <a:xfrm>
            <a:off x="3028680" y="5852757"/>
            <a:ext cx="2259012" cy="29845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a:extLst>
              <a:ext uri="{FF2B5EF4-FFF2-40B4-BE49-F238E27FC236}">
                <a16:creationId xmlns:a16="http://schemas.microsoft.com/office/drawing/2014/main" id="{0FD89E4E-D72B-BE42-9B57-CE214331E805}"/>
              </a:ext>
            </a:extLst>
          </p:cNvPr>
          <p:cNvCxnSpPr/>
          <p:nvPr/>
        </p:nvCxnSpPr>
        <p:spPr>
          <a:xfrm>
            <a:off x="3041381" y="5957534"/>
            <a:ext cx="714375" cy="2762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a:extLst>
              <a:ext uri="{FF2B5EF4-FFF2-40B4-BE49-F238E27FC236}">
                <a16:creationId xmlns:a16="http://schemas.microsoft.com/office/drawing/2014/main" id="{0F1205F1-C53E-CA4B-9FF8-FFA4297412FD}"/>
              </a:ext>
            </a:extLst>
          </p:cNvPr>
          <p:cNvCxnSpPr/>
          <p:nvPr/>
        </p:nvCxnSpPr>
        <p:spPr>
          <a:xfrm flipV="1">
            <a:off x="4058968" y="6151208"/>
            <a:ext cx="1247775" cy="8255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a:extLst>
              <a:ext uri="{FF2B5EF4-FFF2-40B4-BE49-F238E27FC236}">
                <a16:creationId xmlns:a16="http://schemas.microsoft.com/office/drawing/2014/main" id="{7A69BF2B-BB29-E342-97EE-E654CAFDA810}"/>
              </a:ext>
            </a:extLst>
          </p:cNvPr>
          <p:cNvCxnSpPr/>
          <p:nvPr/>
        </p:nvCxnSpPr>
        <p:spPr>
          <a:xfrm>
            <a:off x="4719367" y="5698771"/>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a:extLst>
              <a:ext uri="{FF2B5EF4-FFF2-40B4-BE49-F238E27FC236}">
                <a16:creationId xmlns:a16="http://schemas.microsoft.com/office/drawing/2014/main" id="{E8D11EB7-D998-F74F-96DB-66DB779F7A45}"/>
              </a:ext>
            </a:extLst>
          </p:cNvPr>
          <p:cNvCxnSpPr/>
          <p:nvPr/>
        </p:nvCxnSpPr>
        <p:spPr>
          <a:xfrm flipV="1">
            <a:off x="4003405" y="5852757"/>
            <a:ext cx="1790700" cy="29845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a:extLst>
              <a:ext uri="{FF2B5EF4-FFF2-40B4-BE49-F238E27FC236}">
                <a16:creationId xmlns:a16="http://schemas.microsoft.com/office/drawing/2014/main" id="{6B55BE5C-37E3-8341-9179-AE8961B1EACF}"/>
              </a:ext>
            </a:extLst>
          </p:cNvPr>
          <p:cNvCxnSpPr/>
          <p:nvPr/>
        </p:nvCxnSpPr>
        <p:spPr>
          <a:xfrm flipV="1">
            <a:off x="5330554" y="5881333"/>
            <a:ext cx="588963" cy="26987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a:extLst>
              <a:ext uri="{FF2B5EF4-FFF2-40B4-BE49-F238E27FC236}">
                <a16:creationId xmlns:a16="http://schemas.microsoft.com/office/drawing/2014/main" id="{6EF20D02-4A6B-6E42-954D-C4AEBB927E4B}"/>
              </a:ext>
            </a:extLst>
          </p:cNvPr>
          <p:cNvCxnSpPr/>
          <p:nvPr/>
        </p:nvCxnSpPr>
        <p:spPr>
          <a:xfrm>
            <a:off x="4473306" y="5665434"/>
            <a:ext cx="814387" cy="401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48261" name="Group 48260">
            <a:extLst>
              <a:ext uri="{FF2B5EF4-FFF2-40B4-BE49-F238E27FC236}">
                <a16:creationId xmlns:a16="http://schemas.microsoft.com/office/drawing/2014/main" id="{EBD51D11-82C4-C94D-9F74-C91F9DEE94A9}"/>
              </a:ext>
            </a:extLst>
          </p:cNvPr>
          <p:cNvGrpSpPr>
            <a:grpSpLocks/>
          </p:cNvGrpSpPr>
          <p:nvPr/>
        </p:nvGrpSpPr>
        <p:grpSpPr bwMode="auto">
          <a:xfrm>
            <a:off x="1403079" y="2768250"/>
            <a:ext cx="7163038" cy="933509"/>
            <a:chOff x="1526216" y="3003498"/>
            <a:chExt cx="7162411" cy="933507"/>
          </a:xfrm>
        </p:grpSpPr>
        <p:sp>
          <p:nvSpPr>
            <p:cNvPr id="69909" name="TextBox 399">
              <a:extLst>
                <a:ext uri="{FF2B5EF4-FFF2-40B4-BE49-F238E27FC236}">
                  <a16:creationId xmlns:a16="http://schemas.microsoft.com/office/drawing/2014/main" id="{B19D7A0C-B7E4-EC46-8262-9C018CB040AB}"/>
                </a:ext>
              </a:extLst>
            </p:cNvPr>
            <p:cNvSpPr txBox="1">
              <a:spLocks noChangeArrowheads="1"/>
            </p:cNvSpPr>
            <p:nvPr/>
          </p:nvSpPr>
          <p:spPr bwMode="auto">
            <a:xfrm>
              <a:off x="7406704" y="3628973"/>
              <a:ext cx="1210483" cy="308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2000" u="none" dirty="0">
                  <a:latin typeface="华文新魏" panose="02010800040101010101" pitchFamily="2" charset="-122"/>
                  <a:ea typeface="华文新魏" panose="02010800040101010101" pitchFamily="2" charset="-122"/>
                </a:rPr>
                <a:t>数据平面</a:t>
              </a:r>
              <a:endParaRPr lang="en-US" altLang="zh-CN" sz="2000" u="none" dirty="0">
                <a:latin typeface="华文新魏" panose="02010800040101010101" pitchFamily="2" charset="-122"/>
                <a:ea typeface="华文新魏" panose="02010800040101010101" pitchFamily="2" charset="-122"/>
              </a:endParaRPr>
            </a:p>
          </p:txBody>
        </p:sp>
        <p:sp>
          <p:nvSpPr>
            <p:cNvPr id="69910" name="TextBox 400">
              <a:extLst>
                <a:ext uri="{FF2B5EF4-FFF2-40B4-BE49-F238E27FC236}">
                  <a16:creationId xmlns:a16="http://schemas.microsoft.com/office/drawing/2014/main" id="{1EDED40B-5C68-0041-BF3F-9BB323606743}"/>
                </a:ext>
              </a:extLst>
            </p:cNvPr>
            <p:cNvSpPr txBox="1">
              <a:spLocks noChangeArrowheads="1"/>
            </p:cNvSpPr>
            <p:nvPr/>
          </p:nvSpPr>
          <p:spPr bwMode="auto">
            <a:xfrm>
              <a:off x="7478144" y="3003498"/>
              <a:ext cx="1210483" cy="308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2000" u="none" dirty="0">
                  <a:latin typeface="华文新魏" panose="02010800040101010101" pitchFamily="2" charset="-122"/>
                  <a:ea typeface="华文新魏" panose="02010800040101010101" pitchFamily="2" charset="-122"/>
                </a:rPr>
                <a:t>控制平面</a:t>
              </a:r>
              <a:endParaRPr lang="en-US" altLang="zh-CN" sz="2000" u="none" dirty="0">
                <a:latin typeface="华文新魏" panose="02010800040101010101" pitchFamily="2" charset="-122"/>
                <a:ea typeface="华文新魏" panose="02010800040101010101" pitchFamily="2" charset="-122"/>
              </a:endParaRPr>
            </a:p>
          </p:txBody>
        </p:sp>
        <p:cxnSp>
          <p:nvCxnSpPr>
            <p:cNvPr id="302" name="Straight Connector 301">
              <a:extLst>
                <a:ext uri="{FF2B5EF4-FFF2-40B4-BE49-F238E27FC236}">
                  <a16:creationId xmlns:a16="http://schemas.microsoft.com/office/drawing/2014/main" id="{21C01E9B-2CE6-D048-B218-2DDB8543BC77}"/>
                </a:ext>
              </a:extLst>
            </p:cNvPr>
            <p:cNvCxnSpPr/>
            <p:nvPr/>
          </p:nvCxnSpPr>
          <p:spPr bwMode="auto">
            <a:xfrm flipV="1">
              <a:off x="1526216" y="3579760"/>
              <a:ext cx="6978041" cy="11112"/>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7" name="Group 26">
            <a:extLst>
              <a:ext uri="{FF2B5EF4-FFF2-40B4-BE49-F238E27FC236}">
                <a16:creationId xmlns:a16="http://schemas.microsoft.com/office/drawing/2014/main" id="{60A09E84-6143-0F4E-80F2-BDB795041452}"/>
              </a:ext>
            </a:extLst>
          </p:cNvPr>
          <p:cNvGrpSpPr>
            <a:grpSpLocks/>
          </p:cNvGrpSpPr>
          <p:nvPr/>
        </p:nvGrpSpPr>
        <p:grpSpPr bwMode="auto">
          <a:xfrm>
            <a:off x="2314306" y="2499959"/>
            <a:ext cx="4295775" cy="320675"/>
            <a:chOff x="2433511" y="2792111"/>
            <a:chExt cx="4296530" cy="320561"/>
          </a:xfrm>
        </p:grpSpPr>
        <p:grpSp>
          <p:nvGrpSpPr>
            <p:cNvPr id="69884" name="Group 401">
              <a:extLst>
                <a:ext uri="{FF2B5EF4-FFF2-40B4-BE49-F238E27FC236}">
                  <a16:creationId xmlns:a16="http://schemas.microsoft.com/office/drawing/2014/main" id="{07E3E8A5-4934-5D42-95CC-5ADA56A0E72A}"/>
                </a:ext>
              </a:extLst>
            </p:cNvPr>
            <p:cNvGrpSpPr>
              <a:grpSpLocks/>
            </p:cNvGrpSpPr>
            <p:nvPr/>
          </p:nvGrpSpPr>
          <p:grpSpPr bwMode="auto">
            <a:xfrm>
              <a:off x="2433511" y="2794083"/>
              <a:ext cx="349250" cy="317387"/>
              <a:chOff x="2931664" y="3912603"/>
              <a:chExt cx="430450" cy="329314"/>
            </a:xfrm>
          </p:grpSpPr>
          <p:sp>
            <p:nvSpPr>
              <p:cNvPr id="403" name="Rectangle 402">
                <a:extLst>
                  <a:ext uri="{FF2B5EF4-FFF2-40B4-BE49-F238E27FC236}">
                    <a16:creationId xmlns:a16="http://schemas.microsoft.com/office/drawing/2014/main" id="{CCC354F9-BDA7-8045-9169-F5B0CC389768}"/>
                  </a:ext>
                </a:extLst>
              </p:cNvPr>
              <p:cNvSpPr/>
              <p:nvPr/>
            </p:nvSpPr>
            <p:spPr>
              <a:xfrm>
                <a:off x="2937534" y="3912203"/>
                <a:ext cx="424655" cy="32931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04" name="Straight Connector 403">
                <a:extLst>
                  <a:ext uri="{FF2B5EF4-FFF2-40B4-BE49-F238E27FC236}">
                    <a16:creationId xmlns:a16="http://schemas.microsoft.com/office/drawing/2014/main" id="{2BF2A50F-3D00-6B40-9C0C-87DE970E5B9E}"/>
                  </a:ext>
                </a:extLst>
              </p:cNvPr>
              <p:cNvCxnSpPr/>
              <p:nvPr/>
            </p:nvCxnSpPr>
            <p:spPr>
              <a:xfrm>
                <a:off x="2931664" y="4004411"/>
                <a:ext cx="424654"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3A202449-2367-324E-BEB3-3E0EB25A092E}"/>
                  </a:ext>
                </a:extLst>
              </p:cNvPr>
              <p:cNvCxnSpPr/>
              <p:nvPr/>
            </p:nvCxnSpPr>
            <p:spPr>
              <a:xfrm>
                <a:off x="2931664" y="4066980"/>
                <a:ext cx="424654"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ED30B420-D43D-8540-BC21-6BCB10C4D0EB}"/>
                  </a:ext>
                </a:extLst>
              </p:cNvPr>
              <p:cNvCxnSpPr>
                <a:stCxn id="403" idx="2"/>
              </p:cNvCxnSpPr>
              <p:nvPr/>
            </p:nvCxnSpPr>
            <p:spPr>
              <a:xfrm flipH="1" flipV="1">
                <a:off x="3148883" y="4004411"/>
                <a:ext cx="0" cy="23710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885" name="Group 406">
              <a:extLst>
                <a:ext uri="{FF2B5EF4-FFF2-40B4-BE49-F238E27FC236}">
                  <a16:creationId xmlns:a16="http://schemas.microsoft.com/office/drawing/2014/main" id="{D1BBF818-1F95-0445-B5F1-459A13257DD7}"/>
                </a:ext>
              </a:extLst>
            </p:cNvPr>
            <p:cNvGrpSpPr>
              <a:grpSpLocks/>
            </p:cNvGrpSpPr>
            <p:nvPr/>
          </p:nvGrpSpPr>
          <p:grpSpPr bwMode="auto">
            <a:xfrm>
              <a:off x="3348666" y="2792111"/>
              <a:ext cx="350838" cy="317387"/>
              <a:chOff x="2931664" y="3912603"/>
              <a:chExt cx="430450" cy="329314"/>
            </a:xfrm>
          </p:grpSpPr>
          <p:sp>
            <p:nvSpPr>
              <p:cNvPr id="408" name="Rectangle 407">
                <a:extLst>
                  <a:ext uri="{FF2B5EF4-FFF2-40B4-BE49-F238E27FC236}">
                    <a16:creationId xmlns:a16="http://schemas.microsoft.com/office/drawing/2014/main" id="{9E1509AA-121F-2A46-B359-0B292846235A}"/>
                  </a:ext>
                </a:extLst>
              </p:cNvPr>
              <p:cNvSpPr/>
              <p:nvPr/>
            </p:nvSpPr>
            <p:spPr>
              <a:xfrm>
                <a:off x="2936779" y="3912603"/>
                <a:ext cx="424681" cy="32931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09" name="Straight Connector 408">
                <a:extLst>
                  <a:ext uri="{FF2B5EF4-FFF2-40B4-BE49-F238E27FC236}">
                    <a16:creationId xmlns:a16="http://schemas.microsoft.com/office/drawing/2014/main" id="{56CAD70A-0A44-814C-ACA9-FE21E4E147D4}"/>
                  </a:ext>
                </a:extLst>
              </p:cNvPr>
              <p:cNvCxnSpPr/>
              <p:nvPr/>
            </p:nvCxnSpPr>
            <p:spPr>
              <a:xfrm>
                <a:off x="2930935" y="4004811"/>
                <a:ext cx="42468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0" name="Straight Connector 409">
                <a:extLst>
                  <a:ext uri="{FF2B5EF4-FFF2-40B4-BE49-F238E27FC236}">
                    <a16:creationId xmlns:a16="http://schemas.microsoft.com/office/drawing/2014/main" id="{F2B6989E-AEEE-1B4D-8D19-4F95DDD665E1}"/>
                  </a:ext>
                </a:extLst>
              </p:cNvPr>
              <p:cNvCxnSpPr/>
              <p:nvPr/>
            </p:nvCxnSpPr>
            <p:spPr>
              <a:xfrm>
                <a:off x="2930935" y="4067381"/>
                <a:ext cx="42468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1" name="Straight Connector 410">
                <a:extLst>
                  <a:ext uri="{FF2B5EF4-FFF2-40B4-BE49-F238E27FC236}">
                    <a16:creationId xmlns:a16="http://schemas.microsoft.com/office/drawing/2014/main" id="{3B7CED2D-E391-0C44-B821-B1E5E9EB92A8}"/>
                  </a:ext>
                </a:extLst>
              </p:cNvPr>
              <p:cNvCxnSpPr>
                <a:stCxn id="408" idx="2"/>
              </p:cNvCxnSpPr>
              <p:nvPr/>
            </p:nvCxnSpPr>
            <p:spPr>
              <a:xfrm flipH="1" flipV="1">
                <a:off x="3147171" y="4004811"/>
                <a:ext cx="1949" cy="23710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886" name="Group 411">
              <a:extLst>
                <a:ext uri="{FF2B5EF4-FFF2-40B4-BE49-F238E27FC236}">
                  <a16:creationId xmlns:a16="http://schemas.microsoft.com/office/drawing/2014/main" id="{E6945A17-24F0-FA41-BF0B-EDC6427DCBA8}"/>
                </a:ext>
              </a:extLst>
            </p:cNvPr>
            <p:cNvGrpSpPr>
              <a:grpSpLocks/>
            </p:cNvGrpSpPr>
            <p:nvPr/>
          </p:nvGrpSpPr>
          <p:grpSpPr bwMode="auto">
            <a:xfrm>
              <a:off x="4182104" y="2792111"/>
              <a:ext cx="350837" cy="317387"/>
              <a:chOff x="2931664" y="3912603"/>
              <a:chExt cx="430450" cy="329314"/>
            </a:xfrm>
          </p:grpSpPr>
          <p:sp>
            <p:nvSpPr>
              <p:cNvPr id="413" name="Rectangle 412">
                <a:extLst>
                  <a:ext uri="{FF2B5EF4-FFF2-40B4-BE49-F238E27FC236}">
                    <a16:creationId xmlns:a16="http://schemas.microsoft.com/office/drawing/2014/main" id="{37A2626D-37AF-6546-9C2C-9763E003A7F0}"/>
                  </a:ext>
                </a:extLst>
              </p:cNvPr>
              <p:cNvSpPr/>
              <p:nvPr/>
            </p:nvSpPr>
            <p:spPr>
              <a:xfrm>
                <a:off x="2936958" y="3912603"/>
                <a:ext cx="424682" cy="32931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14" name="Straight Connector 413">
                <a:extLst>
                  <a:ext uri="{FF2B5EF4-FFF2-40B4-BE49-F238E27FC236}">
                    <a16:creationId xmlns:a16="http://schemas.microsoft.com/office/drawing/2014/main" id="{F1894FB8-E5BA-7A49-9BCF-D341ED242C6F}"/>
                  </a:ext>
                </a:extLst>
              </p:cNvPr>
              <p:cNvCxnSpPr/>
              <p:nvPr/>
            </p:nvCxnSpPr>
            <p:spPr>
              <a:xfrm>
                <a:off x="2931113" y="4004811"/>
                <a:ext cx="424682"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5" name="Straight Connector 414">
                <a:extLst>
                  <a:ext uri="{FF2B5EF4-FFF2-40B4-BE49-F238E27FC236}">
                    <a16:creationId xmlns:a16="http://schemas.microsoft.com/office/drawing/2014/main" id="{1A27A11A-9110-CE4F-A92D-3C927BC9DA25}"/>
                  </a:ext>
                </a:extLst>
              </p:cNvPr>
              <p:cNvCxnSpPr/>
              <p:nvPr/>
            </p:nvCxnSpPr>
            <p:spPr>
              <a:xfrm>
                <a:off x="2931113" y="4067381"/>
                <a:ext cx="424682"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6" name="Straight Connector 415">
                <a:extLst>
                  <a:ext uri="{FF2B5EF4-FFF2-40B4-BE49-F238E27FC236}">
                    <a16:creationId xmlns:a16="http://schemas.microsoft.com/office/drawing/2014/main" id="{82F1EC39-D06C-C645-B60A-EB0EE40CF85D}"/>
                  </a:ext>
                </a:extLst>
              </p:cNvPr>
              <p:cNvCxnSpPr>
                <a:stCxn id="413" idx="2"/>
              </p:cNvCxnSpPr>
              <p:nvPr/>
            </p:nvCxnSpPr>
            <p:spPr>
              <a:xfrm flipH="1" flipV="1">
                <a:off x="3147351" y="4004811"/>
                <a:ext cx="1947" cy="23710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887" name="Group 416">
              <a:extLst>
                <a:ext uri="{FF2B5EF4-FFF2-40B4-BE49-F238E27FC236}">
                  <a16:creationId xmlns:a16="http://schemas.microsoft.com/office/drawing/2014/main" id="{A4782EE4-3935-C54D-B052-3B5B6A84101D}"/>
                </a:ext>
              </a:extLst>
            </p:cNvPr>
            <p:cNvGrpSpPr>
              <a:grpSpLocks/>
            </p:cNvGrpSpPr>
            <p:nvPr/>
          </p:nvGrpSpPr>
          <p:grpSpPr bwMode="auto">
            <a:xfrm>
              <a:off x="5374316" y="2795285"/>
              <a:ext cx="349250" cy="317387"/>
              <a:chOff x="2931664" y="3912603"/>
              <a:chExt cx="430450" cy="329314"/>
            </a:xfrm>
          </p:grpSpPr>
          <p:sp>
            <p:nvSpPr>
              <p:cNvPr id="418" name="Rectangle 417">
                <a:extLst>
                  <a:ext uri="{FF2B5EF4-FFF2-40B4-BE49-F238E27FC236}">
                    <a16:creationId xmlns:a16="http://schemas.microsoft.com/office/drawing/2014/main" id="{10C069CD-0FD4-EB47-85A6-6CA5E575FB0B}"/>
                  </a:ext>
                </a:extLst>
              </p:cNvPr>
              <p:cNvSpPr/>
              <p:nvPr/>
            </p:nvSpPr>
            <p:spPr>
              <a:xfrm>
                <a:off x="2937241" y="3912603"/>
                <a:ext cx="424655" cy="32931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19" name="Straight Connector 418">
                <a:extLst>
                  <a:ext uri="{FF2B5EF4-FFF2-40B4-BE49-F238E27FC236}">
                    <a16:creationId xmlns:a16="http://schemas.microsoft.com/office/drawing/2014/main" id="{F69AA186-CBCC-1841-A4EB-B6B45BA37B28}"/>
                  </a:ext>
                </a:extLst>
              </p:cNvPr>
              <p:cNvCxnSpPr/>
              <p:nvPr/>
            </p:nvCxnSpPr>
            <p:spPr>
              <a:xfrm>
                <a:off x="2931371" y="4004811"/>
                <a:ext cx="424654"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0" name="Straight Connector 419">
                <a:extLst>
                  <a:ext uri="{FF2B5EF4-FFF2-40B4-BE49-F238E27FC236}">
                    <a16:creationId xmlns:a16="http://schemas.microsoft.com/office/drawing/2014/main" id="{9BD596D8-8CE7-5841-899F-81F0CB2D864E}"/>
                  </a:ext>
                </a:extLst>
              </p:cNvPr>
              <p:cNvCxnSpPr/>
              <p:nvPr/>
            </p:nvCxnSpPr>
            <p:spPr>
              <a:xfrm>
                <a:off x="2931371" y="4067381"/>
                <a:ext cx="424654"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1" name="Straight Connector 420">
                <a:extLst>
                  <a:ext uri="{FF2B5EF4-FFF2-40B4-BE49-F238E27FC236}">
                    <a16:creationId xmlns:a16="http://schemas.microsoft.com/office/drawing/2014/main" id="{E4E37F74-26BB-D64F-AE72-EBF271BA522B}"/>
                  </a:ext>
                </a:extLst>
              </p:cNvPr>
              <p:cNvCxnSpPr>
                <a:stCxn id="418" idx="2"/>
              </p:cNvCxnSpPr>
              <p:nvPr/>
            </p:nvCxnSpPr>
            <p:spPr>
              <a:xfrm flipH="1" flipV="1">
                <a:off x="3148590" y="4004811"/>
                <a:ext cx="0" cy="23710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888" name="Group 421">
              <a:extLst>
                <a:ext uri="{FF2B5EF4-FFF2-40B4-BE49-F238E27FC236}">
                  <a16:creationId xmlns:a16="http://schemas.microsoft.com/office/drawing/2014/main" id="{3BED4B43-DA2F-3B49-94DA-F6790E8426C0}"/>
                </a:ext>
              </a:extLst>
            </p:cNvPr>
            <p:cNvGrpSpPr>
              <a:grpSpLocks/>
            </p:cNvGrpSpPr>
            <p:nvPr/>
          </p:nvGrpSpPr>
          <p:grpSpPr bwMode="auto">
            <a:xfrm>
              <a:off x="6379204" y="2792111"/>
              <a:ext cx="350837" cy="317387"/>
              <a:chOff x="2931664" y="3912603"/>
              <a:chExt cx="430450" cy="329314"/>
            </a:xfrm>
          </p:grpSpPr>
          <p:sp>
            <p:nvSpPr>
              <p:cNvPr id="423" name="Rectangle 422">
                <a:extLst>
                  <a:ext uri="{FF2B5EF4-FFF2-40B4-BE49-F238E27FC236}">
                    <a16:creationId xmlns:a16="http://schemas.microsoft.com/office/drawing/2014/main" id="{F1448DE7-9575-4542-A2CD-F2DB9040ED95}"/>
                  </a:ext>
                </a:extLst>
              </p:cNvPr>
              <p:cNvSpPr/>
              <p:nvPr/>
            </p:nvSpPr>
            <p:spPr>
              <a:xfrm>
                <a:off x="2937432" y="3912603"/>
                <a:ext cx="424682" cy="32931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24" name="Straight Connector 423">
                <a:extLst>
                  <a:ext uri="{FF2B5EF4-FFF2-40B4-BE49-F238E27FC236}">
                    <a16:creationId xmlns:a16="http://schemas.microsoft.com/office/drawing/2014/main" id="{3C6C6BE3-8A41-1344-8833-26D8470B0332}"/>
                  </a:ext>
                </a:extLst>
              </p:cNvPr>
              <p:cNvCxnSpPr/>
              <p:nvPr/>
            </p:nvCxnSpPr>
            <p:spPr>
              <a:xfrm>
                <a:off x="2931587" y="4004811"/>
                <a:ext cx="424682"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5" name="Straight Connector 424">
                <a:extLst>
                  <a:ext uri="{FF2B5EF4-FFF2-40B4-BE49-F238E27FC236}">
                    <a16:creationId xmlns:a16="http://schemas.microsoft.com/office/drawing/2014/main" id="{2F656933-893C-4A46-BA2C-573F7C7718BF}"/>
                  </a:ext>
                </a:extLst>
              </p:cNvPr>
              <p:cNvCxnSpPr/>
              <p:nvPr/>
            </p:nvCxnSpPr>
            <p:spPr>
              <a:xfrm>
                <a:off x="2931587" y="4067381"/>
                <a:ext cx="424682"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6" name="Straight Connector 425">
                <a:extLst>
                  <a:ext uri="{FF2B5EF4-FFF2-40B4-BE49-F238E27FC236}">
                    <a16:creationId xmlns:a16="http://schemas.microsoft.com/office/drawing/2014/main" id="{954DBB2A-D81D-1C41-A843-2F5CD8F82D01}"/>
                  </a:ext>
                </a:extLst>
              </p:cNvPr>
              <p:cNvCxnSpPr>
                <a:stCxn id="423" idx="2"/>
              </p:cNvCxnSpPr>
              <p:nvPr/>
            </p:nvCxnSpPr>
            <p:spPr>
              <a:xfrm flipH="1" flipV="1">
                <a:off x="3147825" y="4004811"/>
                <a:ext cx="1947" cy="23710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grpSp>
        <p:nvGrpSpPr>
          <p:cNvPr id="48260" name="Group 48259">
            <a:extLst>
              <a:ext uri="{FF2B5EF4-FFF2-40B4-BE49-F238E27FC236}">
                <a16:creationId xmlns:a16="http://schemas.microsoft.com/office/drawing/2014/main" id="{831263C5-05A0-0748-8DBC-4E134FA577FA}"/>
              </a:ext>
            </a:extLst>
          </p:cNvPr>
          <p:cNvGrpSpPr>
            <a:grpSpLocks/>
          </p:cNvGrpSpPr>
          <p:nvPr/>
        </p:nvGrpSpPr>
        <p:grpSpPr bwMode="auto">
          <a:xfrm>
            <a:off x="1733279" y="3474683"/>
            <a:ext cx="5211763" cy="2740025"/>
            <a:chOff x="1856416" y="3709935"/>
            <a:chExt cx="5211763" cy="2739614"/>
          </a:xfrm>
        </p:grpSpPr>
        <p:sp>
          <p:nvSpPr>
            <p:cNvPr id="268" name="Freeform 267">
              <a:extLst>
                <a:ext uri="{FF2B5EF4-FFF2-40B4-BE49-F238E27FC236}">
                  <a16:creationId xmlns:a16="http://schemas.microsoft.com/office/drawing/2014/main" id="{8F4158B3-671F-CF44-9113-B60DDB8F8BEC}"/>
                </a:ext>
              </a:extLst>
            </p:cNvPr>
            <p:cNvSpPr/>
            <p:nvPr/>
          </p:nvSpPr>
          <p:spPr>
            <a:xfrm>
              <a:off x="1877053" y="5330529"/>
              <a:ext cx="1281113" cy="758711"/>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a:gsLst>
                <a:gs pos="0">
                  <a:schemeClr val="bg1">
                    <a:lumMod val="9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2" name="Freeform 271">
              <a:extLst>
                <a:ext uri="{FF2B5EF4-FFF2-40B4-BE49-F238E27FC236}">
                  <a16:creationId xmlns:a16="http://schemas.microsoft.com/office/drawing/2014/main" id="{826FDB72-D0E6-0A4B-A976-821776B05F3B}"/>
                </a:ext>
              </a:extLst>
            </p:cNvPr>
            <p:cNvSpPr/>
            <p:nvPr/>
          </p:nvSpPr>
          <p:spPr>
            <a:xfrm>
              <a:off x="6202992" y="5428939"/>
              <a:ext cx="865187" cy="55395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1011379"/>
                <a:gd name="connsiteY0" fmla="*/ 605727 h 758185"/>
                <a:gd name="connsiteX1" fmla="*/ 490915 w 1011379"/>
                <a:gd name="connsiteY1" fmla="*/ 13939 h 758185"/>
                <a:gd name="connsiteX2" fmla="*/ 1011379 w 1011379"/>
                <a:gd name="connsiteY2" fmla="*/ 563 h 758185"/>
                <a:gd name="connsiteX3" fmla="*/ 268780 w 1011379"/>
                <a:gd name="connsiteY3" fmla="*/ 758185 h 758185"/>
                <a:gd name="connsiteX4" fmla="*/ 0 w 1011379"/>
                <a:gd name="connsiteY4" fmla="*/ 605727 h 758185"/>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05727"/>
                <a:gd name="connsiteX1" fmla="*/ 490915 w 1011379"/>
                <a:gd name="connsiteY1" fmla="*/ 13939 h 605727"/>
                <a:gd name="connsiteX2" fmla="*/ 1011379 w 1011379"/>
                <a:gd name="connsiteY2" fmla="*/ 563 h 605727"/>
                <a:gd name="connsiteX3" fmla="*/ 318823 w 1011379"/>
                <a:gd name="connsiteY3" fmla="*/ 553361 h 605727"/>
                <a:gd name="connsiteX4" fmla="*/ 0 w 1011379"/>
                <a:gd name="connsiteY4" fmla="*/ 605727 h 605727"/>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3" name="Freeform 272">
              <a:extLst>
                <a:ext uri="{FF2B5EF4-FFF2-40B4-BE49-F238E27FC236}">
                  <a16:creationId xmlns:a16="http://schemas.microsoft.com/office/drawing/2014/main" id="{BDD35534-07FF-8843-B831-28990E7AA408}"/>
                </a:ext>
              </a:extLst>
            </p:cNvPr>
            <p:cNvSpPr/>
            <p:nvPr/>
          </p:nvSpPr>
          <p:spPr>
            <a:xfrm>
              <a:off x="5377492" y="5449574"/>
              <a:ext cx="676275" cy="89680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675040"/>
                <a:gd name="connsiteY0" fmla="*/ 894029 h 896577"/>
                <a:gd name="connsiteX1" fmla="*/ 15664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 name="connsiteX0" fmla="*/ 0 w 675040"/>
                <a:gd name="connsiteY0" fmla="*/ 894029 h 896577"/>
                <a:gd name="connsiteX1" fmla="*/ 18662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40" h="896577">
                  <a:moveTo>
                    <a:pt x="0" y="894029"/>
                  </a:moveTo>
                  <a:cubicBezTo>
                    <a:pt x="95638" y="409857"/>
                    <a:pt x="76811" y="618448"/>
                    <a:pt x="186623" y="1724"/>
                  </a:cubicBezTo>
                  <a:cubicBezTo>
                    <a:pt x="431451" y="14348"/>
                    <a:pt x="449377" y="35256"/>
                    <a:pt x="675040" y="0"/>
                  </a:cubicBezTo>
                  <a:cubicBezTo>
                    <a:pt x="276172" y="749497"/>
                    <a:pt x="462801" y="344746"/>
                    <a:pt x="179079" y="886531"/>
                  </a:cubicBezTo>
                  <a:cubicBezTo>
                    <a:pt x="44794" y="857895"/>
                    <a:pt x="92525" y="908114"/>
                    <a:pt x="0" y="894029"/>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4" name="Freeform 273">
              <a:extLst>
                <a:ext uri="{FF2B5EF4-FFF2-40B4-BE49-F238E27FC236}">
                  <a16:creationId xmlns:a16="http://schemas.microsoft.com/office/drawing/2014/main" id="{83B204D1-FC94-6742-AA67-59EB12F31FD9}"/>
                </a:ext>
              </a:extLst>
            </p:cNvPr>
            <p:cNvSpPr/>
            <p:nvPr/>
          </p:nvSpPr>
          <p:spPr>
            <a:xfrm>
              <a:off x="4340853" y="5470208"/>
              <a:ext cx="514350" cy="40157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7341"/>
                <a:gd name="connsiteX1" fmla="*/ 0 w 514180"/>
                <a:gd name="connsiteY1" fmla="*/ 0 h 577341"/>
                <a:gd name="connsiteX2" fmla="*/ 514180 w 514180"/>
                <a:gd name="connsiteY2" fmla="*/ 10891 h 577341"/>
                <a:gd name="connsiteX3" fmla="*/ 404259 w 514180"/>
                <a:gd name="connsiteY3" fmla="*/ 386400 h 577341"/>
                <a:gd name="connsiteX4" fmla="*/ 135770 w 514180"/>
                <a:gd name="connsiteY4" fmla="*/ 577341 h 577341"/>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02193 h 402193"/>
                <a:gd name="connsiteX1" fmla="*/ 0 w 514180"/>
                <a:gd name="connsiteY1" fmla="*/ 0 h 402193"/>
                <a:gd name="connsiteX2" fmla="*/ 514180 w 514180"/>
                <a:gd name="connsiteY2" fmla="*/ 10891 h 402193"/>
                <a:gd name="connsiteX3" fmla="*/ 404259 w 514180"/>
                <a:gd name="connsiteY3" fmla="*/ 386400 h 402193"/>
                <a:gd name="connsiteX4" fmla="*/ 100781 w 514180"/>
                <a:gd name="connsiteY4" fmla="*/ 402193 h 402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402193">
                  <a:moveTo>
                    <a:pt x="100781" y="402193"/>
                  </a:moveTo>
                  <a:cubicBezTo>
                    <a:pt x="60584" y="194221"/>
                    <a:pt x="96631" y="442038"/>
                    <a:pt x="0" y="0"/>
                  </a:cubicBezTo>
                  <a:lnTo>
                    <a:pt x="514180" y="10891"/>
                  </a:lnTo>
                  <a:cubicBezTo>
                    <a:pt x="417353" y="348331"/>
                    <a:pt x="491637" y="89943"/>
                    <a:pt x="404259" y="386400"/>
                  </a:cubicBezTo>
                  <a:cubicBezTo>
                    <a:pt x="357814" y="390704"/>
                    <a:pt x="168880" y="400727"/>
                    <a:pt x="100781" y="402193"/>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5" name="Freeform 274">
              <a:extLst>
                <a:ext uri="{FF2B5EF4-FFF2-40B4-BE49-F238E27FC236}">
                  <a16:creationId xmlns:a16="http://schemas.microsoft.com/office/drawing/2014/main" id="{FD1EE3C2-4E44-4D42-9F1E-3E6489CA307E}"/>
                </a:ext>
              </a:extLst>
            </p:cNvPr>
            <p:cNvSpPr/>
            <p:nvPr/>
          </p:nvSpPr>
          <p:spPr>
            <a:xfrm>
              <a:off x="3561391" y="5433701"/>
              <a:ext cx="573087" cy="101584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 name="connsiteX0" fmla="*/ 403236 w 574100"/>
                <a:gd name="connsiteY0" fmla="*/ 1215612 h 1215612"/>
                <a:gd name="connsiteX1" fmla="*/ 0 w 574100"/>
                <a:gd name="connsiteY1" fmla="*/ 4757 h 1215612"/>
                <a:gd name="connsiteX2" fmla="*/ 502783 w 574100"/>
                <a:gd name="connsiteY2" fmla="*/ 0 h 1215612"/>
                <a:gd name="connsiteX3" fmla="*/ 574100 w 574100"/>
                <a:gd name="connsiteY3" fmla="*/ 1014877 h 1215612"/>
                <a:gd name="connsiteX4" fmla="*/ 403236 w 574100"/>
                <a:gd name="connsiteY4" fmla="*/ 1215612 h 1215612"/>
                <a:gd name="connsiteX0" fmla="*/ 333190 w 574100"/>
                <a:gd name="connsiteY0" fmla="*/ 985695 h 1015244"/>
                <a:gd name="connsiteX1" fmla="*/ 0 w 574100"/>
                <a:gd name="connsiteY1" fmla="*/ 4757 h 1015244"/>
                <a:gd name="connsiteX2" fmla="*/ 502783 w 574100"/>
                <a:gd name="connsiteY2" fmla="*/ 0 h 1015244"/>
                <a:gd name="connsiteX3" fmla="*/ 574100 w 574100"/>
                <a:gd name="connsiteY3" fmla="*/ 1014877 h 1015244"/>
                <a:gd name="connsiteX4" fmla="*/ 333190 w 574100"/>
                <a:gd name="connsiteY4" fmla="*/ 985695 h 101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4100" h="1015244">
                  <a:moveTo>
                    <a:pt x="333190" y="985695"/>
                  </a:moveTo>
                  <a:cubicBezTo>
                    <a:pt x="153901" y="433090"/>
                    <a:pt x="295574" y="908506"/>
                    <a:pt x="0" y="4757"/>
                  </a:cubicBezTo>
                  <a:cubicBezTo>
                    <a:pt x="166537" y="861"/>
                    <a:pt x="336246" y="3896"/>
                    <a:pt x="502783" y="0"/>
                  </a:cubicBezTo>
                  <a:cubicBezTo>
                    <a:pt x="555943" y="995541"/>
                    <a:pt x="537473" y="350120"/>
                    <a:pt x="574100" y="1014877"/>
                  </a:cubicBezTo>
                  <a:cubicBezTo>
                    <a:pt x="476415" y="1019182"/>
                    <a:pt x="529388" y="984229"/>
                    <a:pt x="333190" y="985695"/>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nvGrpSpPr>
            <p:cNvPr id="69771" name="Group 28">
              <a:extLst>
                <a:ext uri="{FF2B5EF4-FFF2-40B4-BE49-F238E27FC236}">
                  <a16:creationId xmlns:a16="http://schemas.microsoft.com/office/drawing/2014/main" id="{4F6FD792-5E71-284F-B129-B00645B1B07E}"/>
                </a:ext>
              </a:extLst>
            </p:cNvPr>
            <p:cNvGrpSpPr>
              <a:grpSpLocks/>
            </p:cNvGrpSpPr>
            <p:nvPr/>
          </p:nvGrpSpPr>
          <p:grpSpPr bwMode="auto">
            <a:xfrm>
              <a:off x="1856416" y="3709935"/>
              <a:ext cx="1049338" cy="1739900"/>
              <a:chOff x="1856416" y="3709935"/>
              <a:chExt cx="1049338" cy="1739900"/>
            </a:xfrm>
          </p:grpSpPr>
          <p:sp>
            <p:nvSpPr>
              <p:cNvPr id="496" name="Rectangle 495">
                <a:extLst>
                  <a:ext uri="{FF2B5EF4-FFF2-40B4-BE49-F238E27FC236}">
                    <a16:creationId xmlns:a16="http://schemas.microsoft.com/office/drawing/2014/main" id="{B671E884-AA5E-0A41-B96A-5A18A489E539}"/>
                  </a:ext>
                </a:extLst>
              </p:cNvPr>
              <p:cNvSpPr/>
              <p:nvPr/>
            </p:nvSpPr>
            <p:spPr bwMode="auto">
              <a:xfrm rot="10800000">
                <a:off x="1867528" y="3957548"/>
                <a:ext cx="1027113" cy="611095"/>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nvGrpSpPr>
              <p:cNvPr id="69865" name="Group 498">
                <a:extLst>
                  <a:ext uri="{FF2B5EF4-FFF2-40B4-BE49-F238E27FC236}">
                    <a16:creationId xmlns:a16="http://schemas.microsoft.com/office/drawing/2014/main" id="{51CCEF28-5933-2244-A514-4A19692B393D}"/>
                  </a:ext>
                </a:extLst>
              </p:cNvPr>
              <p:cNvGrpSpPr>
                <a:grpSpLocks/>
              </p:cNvGrpSpPr>
              <p:nvPr/>
            </p:nvGrpSpPr>
            <p:grpSpPr bwMode="auto">
              <a:xfrm>
                <a:off x="1858805" y="5088863"/>
                <a:ext cx="1035373" cy="360972"/>
                <a:chOff x="4128636" y="3606589"/>
                <a:chExt cx="568145" cy="338667"/>
              </a:xfrm>
            </p:grpSpPr>
            <p:sp>
              <p:nvSpPr>
                <p:cNvPr id="515" name="Oval 514">
                  <a:extLst>
                    <a:ext uri="{FF2B5EF4-FFF2-40B4-BE49-F238E27FC236}">
                      <a16:creationId xmlns:a16="http://schemas.microsoft.com/office/drawing/2014/main" id="{C49A1DC9-1AFE-0248-A183-88B065F0ADE6}"/>
                    </a:ext>
                  </a:extLst>
                </p:cNvPr>
                <p:cNvSpPr/>
                <p:nvPr/>
              </p:nvSpPr>
              <p:spPr>
                <a:xfrm>
                  <a:off x="4129067" y="3720144"/>
                  <a:ext cx="567968" cy="224867"/>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6" name="Rectangle 515">
                  <a:extLst>
                    <a:ext uri="{FF2B5EF4-FFF2-40B4-BE49-F238E27FC236}">
                      <a16:creationId xmlns:a16="http://schemas.microsoft.com/office/drawing/2014/main" id="{2570867F-F4F1-3E45-B1F0-C70AE7909819}"/>
                    </a:ext>
                  </a:extLst>
                </p:cNvPr>
                <p:cNvSpPr/>
                <p:nvPr/>
              </p:nvSpPr>
              <p:spPr>
                <a:xfrm>
                  <a:off x="4129067" y="3720144"/>
                  <a:ext cx="567968" cy="111689"/>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7" name="Oval 516">
                  <a:extLst>
                    <a:ext uri="{FF2B5EF4-FFF2-40B4-BE49-F238E27FC236}">
                      <a16:creationId xmlns:a16="http://schemas.microsoft.com/office/drawing/2014/main" id="{76E47622-4A19-4642-821A-F0634BF47FF9}"/>
                    </a:ext>
                  </a:extLst>
                </p:cNvPr>
                <p:cNvSpPr/>
                <p:nvPr/>
              </p:nvSpPr>
              <p:spPr>
                <a:xfrm>
                  <a:off x="4129067" y="3606966"/>
                  <a:ext cx="567968" cy="224867"/>
                </a:xfrm>
                <a:prstGeom prst="ellipse">
                  <a:avLst/>
                </a:prstGeom>
                <a:solidFill>
                  <a:schemeClr val="accent2">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18" name="Straight Connector 517">
                  <a:extLst>
                    <a:ext uri="{FF2B5EF4-FFF2-40B4-BE49-F238E27FC236}">
                      <a16:creationId xmlns:a16="http://schemas.microsoft.com/office/drawing/2014/main" id="{9B5A102A-72C8-744D-B7DC-A8F79D3BCED1}"/>
                    </a:ext>
                  </a:extLst>
                </p:cNvPr>
                <p:cNvCxnSpPr/>
                <p:nvPr/>
              </p:nvCxnSpPr>
              <p:spPr>
                <a:xfrm>
                  <a:off x="4697035" y="3720144"/>
                  <a:ext cx="0" cy="111689"/>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a:extLst>
                    <a:ext uri="{FF2B5EF4-FFF2-40B4-BE49-F238E27FC236}">
                      <a16:creationId xmlns:a16="http://schemas.microsoft.com/office/drawing/2014/main" id="{E1C95FF5-9FCB-5A45-9F82-59BDD443C6F9}"/>
                    </a:ext>
                  </a:extLst>
                </p:cNvPr>
                <p:cNvCxnSpPr/>
                <p:nvPr/>
              </p:nvCxnSpPr>
              <p:spPr>
                <a:xfrm>
                  <a:off x="4129067" y="3720144"/>
                  <a:ext cx="0" cy="111689"/>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0" name="Rectangle 499">
                <a:extLst>
                  <a:ext uri="{FF2B5EF4-FFF2-40B4-BE49-F238E27FC236}">
                    <a16:creationId xmlns:a16="http://schemas.microsoft.com/office/drawing/2014/main" id="{6CE831B2-1F9A-5F40-8555-A0BD49025C89}"/>
                  </a:ext>
                </a:extLst>
              </p:cNvPr>
              <p:cNvSpPr/>
              <p:nvPr/>
            </p:nvSpPr>
            <p:spPr bwMode="auto">
              <a:xfrm>
                <a:off x="1877053" y="4705148"/>
                <a:ext cx="1028700" cy="522210"/>
              </a:xfrm>
              <a:prstGeom prst="rect">
                <a:avLst/>
              </a:prstGeom>
              <a:gradFill>
                <a:gsLst>
                  <a:gs pos="0">
                    <a:schemeClr val="accent2">
                      <a:lumMod val="60000"/>
                      <a:lumOff val="40000"/>
                      <a:alpha val="62000"/>
                    </a:schemeClr>
                  </a:gs>
                  <a:gs pos="54000">
                    <a:schemeClr val="accent2">
                      <a:lumMod val="40000"/>
                      <a:lumOff val="6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02" name="Straight Connector 501">
                <a:extLst>
                  <a:ext uri="{FF2B5EF4-FFF2-40B4-BE49-F238E27FC236}">
                    <a16:creationId xmlns:a16="http://schemas.microsoft.com/office/drawing/2014/main" id="{5D8EF94D-7752-054B-ACCF-93E9E0AC9DC3}"/>
                  </a:ext>
                </a:extLst>
              </p:cNvPr>
              <p:cNvCxnSpPr/>
              <p:nvPr/>
            </p:nvCxnSpPr>
            <p:spPr bwMode="auto">
              <a:xfrm>
                <a:off x="1861178" y="3981356"/>
                <a:ext cx="17463" cy="1301555"/>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03" name="Straight Connector 502">
                <a:extLst>
                  <a:ext uri="{FF2B5EF4-FFF2-40B4-BE49-F238E27FC236}">
                    <a16:creationId xmlns:a16="http://schemas.microsoft.com/office/drawing/2014/main" id="{53FDBF9F-21FD-D74A-8270-CA2B075607FD}"/>
                  </a:ext>
                </a:extLst>
              </p:cNvPr>
              <p:cNvCxnSpPr/>
              <p:nvPr/>
            </p:nvCxnSpPr>
            <p:spPr bwMode="auto">
              <a:xfrm flipH="1">
                <a:off x="2894641" y="3971833"/>
                <a:ext cx="6350" cy="126981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69" name="Group 504">
                <a:extLst>
                  <a:ext uri="{FF2B5EF4-FFF2-40B4-BE49-F238E27FC236}">
                    <a16:creationId xmlns:a16="http://schemas.microsoft.com/office/drawing/2014/main" id="{6613260D-0FFE-5C42-A4ED-DAD84CB35293}"/>
                  </a:ext>
                </a:extLst>
              </p:cNvPr>
              <p:cNvGrpSpPr>
                <a:grpSpLocks/>
              </p:cNvGrpSpPr>
              <p:nvPr/>
            </p:nvGrpSpPr>
            <p:grpSpPr bwMode="auto">
              <a:xfrm>
                <a:off x="1856416" y="3709935"/>
                <a:ext cx="1044712" cy="399063"/>
                <a:chOff x="2183302" y="1574638"/>
                <a:chExt cx="1200154" cy="430218"/>
              </a:xfrm>
            </p:grpSpPr>
            <p:sp>
              <p:nvSpPr>
                <p:cNvPr id="506" name="Oval 505">
                  <a:extLst>
                    <a:ext uri="{FF2B5EF4-FFF2-40B4-BE49-F238E27FC236}">
                      <a16:creationId xmlns:a16="http://schemas.microsoft.com/office/drawing/2014/main" id="{CD9109E0-2AE5-8A44-825D-5F330D1DF930}"/>
                    </a:ext>
                  </a:extLst>
                </p:cNvPr>
                <p:cNvSpPr/>
                <p:nvPr/>
              </p:nvSpPr>
              <p:spPr bwMode="auto">
                <a:xfrm flipV="1">
                  <a:off x="2185125" y="1689286"/>
                  <a:ext cx="1196349" cy="314857"/>
                </a:xfrm>
                <a:prstGeom prst="ellipse">
                  <a:avLst/>
                </a:prstGeom>
                <a:gradFill flip="none" rotWithShape="1">
                  <a:gsLst>
                    <a:gs pos="0">
                      <a:schemeClr val="accent2">
                        <a:lumMod val="75000"/>
                      </a:schemeClr>
                    </a:gs>
                    <a:gs pos="31000">
                      <a:schemeClr val="accent2">
                        <a:lumMod val="60000"/>
                        <a:lumOff val="40000"/>
                      </a:schemeClr>
                    </a:gs>
                    <a:gs pos="100000">
                      <a:schemeClr val="accent2">
                        <a:lumMod val="20000"/>
                        <a:lumOff val="80000"/>
                      </a:schemeClr>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07" name="Rectangle 506">
                  <a:extLst>
                    <a:ext uri="{FF2B5EF4-FFF2-40B4-BE49-F238E27FC236}">
                      <a16:creationId xmlns:a16="http://schemas.microsoft.com/office/drawing/2014/main" id="{D6A38A99-95FB-604B-8436-A42E1E929026}"/>
                    </a:ext>
                  </a:extLst>
                </p:cNvPr>
                <p:cNvSpPr/>
                <p:nvPr/>
              </p:nvSpPr>
              <p:spPr bwMode="auto">
                <a:xfrm>
                  <a:off x="2183302" y="1735489"/>
                  <a:ext cx="1198172" cy="112938"/>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08" name="Oval 507">
                  <a:extLst>
                    <a:ext uri="{FF2B5EF4-FFF2-40B4-BE49-F238E27FC236}">
                      <a16:creationId xmlns:a16="http://schemas.microsoft.com/office/drawing/2014/main" id="{1F218A81-2CFB-524E-A9C0-3654AD4D7CE7}"/>
                    </a:ext>
                  </a:extLst>
                </p:cNvPr>
                <p:cNvSpPr/>
                <p:nvPr/>
              </p:nvSpPr>
              <p:spPr bwMode="auto">
                <a:xfrm flipV="1">
                  <a:off x="2183302" y="1574638"/>
                  <a:ext cx="1196349" cy="31485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09" name="Freeform 508">
                  <a:extLst>
                    <a:ext uri="{FF2B5EF4-FFF2-40B4-BE49-F238E27FC236}">
                      <a16:creationId xmlns:a16="http://schemas.microsoft.com/office/drawing/2014/main" id="{60EF8612-8FBB-3542-9356-0DF7DD5BABE9}"/>
                    </a:ext>
                  </a:extLst>
                </p:cNvPr>
                <p:cNvSpPr/>
                <p:nvPr/>
              </p:nvSpPr>
              <p:spPr bwMode="auto">
                <a:xfrm>
                  <a:off x="2489684" y="1670464"/>
                  <a:ext cx="581761" cy="15742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0" name="Freeform 509">
                  <a:extLst>
                    <a:ext uri="{FF2B5EF4-FFF2-40B4-BE49-F238E27FC236}">
                      <a16:creationId xmlns:a16="http://schemas.microsoft.com/office/drawing/2014/main" id="{8B432F3C-2548-EF45-B047-CD5C59A4D9D0}"/>
                    </a:ext>
                  </a:extLst>
                </p:cNvPr>
                <p:cNvSpPr/>
                <p:nvPr/>
              </p:nvSpPr>
              <p:spPr bwMode="auto">
                <a:xfrm>
                  <a:off x="2429501" y="1629396"/>
                  <a:ext cx="703949" cy="11122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1" name="Freeform 510">
                  <a:extLst>
                    <a:ext uri="{FF2B5EF4-FFF2-40B4-BE49-F238E27FC236}">
                      <a16:creationId xmlns:a16="http://schemas.microsoft.com/office/drawing/2014/main" id="{A62217FF-00A4-6349-9B95-7639A1438D06}"/>
                    </a:ext>
                  </a:extLst>
                </p:cNvPr>
                <p:cNvSpPr/>
                <p:nvPr/>
              </p:nvSpPr>
              <p:spPr bwMode="auto">
                <a:xfrm>
                  <a:off x="2892722" y="1723510"/>
                  <a:ext cx="257143" cy="9582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2" name="Freeform 511">
                  <a:extLst>
                    <a:ext uri="{FF2B5EF4-FFF2-40B4-BE49-F238E27FC236}">
                      <a16:creationId xmlns:a16="http://schemas.microsoft.com/office/drawing/2014/main" id="{6C696128-0753-D049-A1DF-35C9FBFAD226}"/>
                    </a:ext>
                  </a:extLst>
                </p:cNvPr>
                <p:cNvSpPr/>
                <p:nvPr/>
              </p:nvSpPr>
              <p:spPr bwMode="auto">
                <a:xfrm>
                  <a:off x="2416736" y="1725222"/>
                  <a:ext cx="255318" cy="9411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13" name="Straight Connector 512">
                  <a:extLst>
                    <a:ext uri="{FF2B5EF4-FFF2-40B4-BE49-F238E27FC236}">
                      <a16:creationId xmlns:a16="http://schemas.microsoft.com/office/drawing/2014/main" id="{E8D72D5A-369F-FC48-95FA-C9802E7D9CCD}"/>
                    </a:ext>
                  </a:extLst>
                </p:cNvPr>
                <p:cNvCxnSpPr>
                  <a:endCxn id="508" idx="2"/>
                </p:cNvCxnSpPr>
                <p:nvPr/>
              </p:nvCxnSpPr>
              <p:spPr bwMode="auto">
                <a:xfrm flipH="1" flipV="1">
                  <a:off x="2183302" y="1732067"/>
                  <a:ext cx="1823" cy="1214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14" name="Straight Connector 513">
                  <a:extLst>
                    <a:ext uri="{FF2B5EF4-FFF2-40B4-BE49-F238E27FC236}">
                      <a16:creationId xmlns:a16="http://schemas.microsoft.com/office/drawing/2014/main" id="{2BF3F06C-BEEA-DA46-A259-28E89E5B5F4E}"/>
                    </a:ext>
                  </a:extLst>
                </p:cNvPr>
                <p:cNvCxnSpPr/>
                <p:nvPr/>
              </p:nvCxnSpPr>
              <p:spPr bwMode="auto">
                <a:xfrm flipH="1" flipV="1">
                  <a:off x="3381474" y="1728644"/>
                  <a:ext cx="1824" cy="1214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9772" name="Group 29">
              <a:extLst>
                <a:ext uri="{FF2B5EF4-FFF2-40B4-BE49-F238E27FC236}">
                  <a16:creationId xmlns:a16="http://schemas.microsoft.com/office/drawing/2014/main" id="{EBFEC02B-73F9-3546-8367-42600A75839F}"/>
                </a:ext>
              </a:extLst>
            </p:cNvPr>
            <p:cNvGrpSpPr>
              <a:grpSpLocks/>
            </p:cNvGrpSpPr>
            <p:nvPr/>
          </p:nvGrpSpPr>
          <p:grpSpPr bwMode="auto">
            <a:xfrm>
              <a:off x="3566154" y="3862335"/>
              <a:ext cx="514350" cy="1670050"/>
              <a:chOff x="3566154" y="3862335"/>
              <a:chExt cx="514350" cy="1670050"/>
            </a:xfrm>
          </p:grpSpPr>
          <p:sp>
            <p:nvSpPr>
              <p:cNvPr id="549" name="Rectangle 548">
                <a:extLst>
                  <a:ext uri="{FF2B5EF4-FFF2-40B4-BE49-F238E27FC236}">
                    <a16:creationId xmlns:a16="http://schemas.microsoft.com/office/drawing/2014/main" id="{8EF5CCB8-9912-5945-9F44-353D58EB6002}"/>
                  </a:ext>
                </a:extLst>
              </p:cNvPr>
              <p:cNvSpPr/>
              <p:nvPr/>
            </p:nvSpPr>
            <p:spPr bwMode="auto">
              <a:xfrm rot="10800000">
                <a:off x="3569201" y="3946092"/>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0" name="Straight Connector 549">
                <a:extLst>
                  <a:ext uri="{FF2B5EF4-FFF2-40B4-BE49-F238E27FC236}">
                    <a16:creationId xmlns:a16="http://schemas.microsoft.com/office/drawing/2014/main" id="{131EFEF7-FE95-B44D-A34F-207E0A774A1D}"/>
                  </a:ext>
                </a:extLst>
              </p:cNvPr>
              <p:cNvCxnSpPr/>
              <p:nvPr/>
            </p:nvCxnSpPr>
            <p:spPr bwMode="auto">
              <a:xfrm flipH="1">
                <a:off x="4078916" y="4019450"/>
                <a:ext cx="1587" cy="1365045"/>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46" name="Group 552">
                <a:extLst>
                  <a:ext uri="{FF2B5EF4-FFF2-40B4-BE49-F238E27FC236}">
                    <a16:creationId xmlns:a16="http://schemas.microsoft.com/office/drawing/2014/main" id="{1D0B94AA-46EC-1B48-A0CE-E3005E669884}"/>
                  </a:ext>
                </a:extLst>
              </p:cNvPr>
              <p:cNvGrpSpPr>
                <a:grpSpLocks/>
              </p:cNvGrpSpPr>
              <p:nvPr/>
            </p:nvGrpSpPr>
            <p:grpSpPr bwMode="auto">
              <a:xfrm>
                <a:off x="3571302" y="5310688"/>
                <a:ext cx="507588" cy="221697"/>
                <a:chOff x="4128636" y="3606589"/>
                <a:chExt cx="568145" cy="338667"/>
              </a:xfrm>
            </p:grpSpPr>
            <p:sp>
              <p:nvSpPr>
                <p:cNvPr id="562" name="Oval 561">
                  <a:extLst>
                    <a:ext uri="{FF2B5EF4-FFF2-40B4-BE49-F238E27FC236}">
                      <a16:creationId xmlns:a16="http://schemas.microsoft.com/office/drawing/2014/main" id="{8E071E56-CDEE-6C45-8530-CA7CA3D34C2C}"/>
                    </a:ext>
                  </a:extLst>
                </p:cNvPr>
                <p:cNvSpPr/>
                <p:nvPr/>
              </p:nvSpPr>
              <p:spPr>
                <a:xfrm>
                  <a:off x="4128204" y="3719337"/>
                  <a:ext cx="568606" cy="225500"/>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63" name="Rectangle 562">
                  <a:extLst>
                    <a:ext uri="{FF2B5EF4-FFF2-40B4-BE49-F238E27FC236}">
                      <a16:creationId xmlns:a16="http://schemas.microsoft.com/office/drawing/2014/main" id="{BDE3873D-E4FC-B44C-A30B-78B6FB6F459C}"/>
                    </a:ext>
                  </a:extLst>
                </p:cNvPr>
                <p:cNvSpPr/>
                <p:nvPr/>
              </p:nvSpPr>
              <p:spPr>
                <a:xfrm>
                  <a:off x="4128204" y="3719337"/>
                  <a:ext cx="568606" cy="111537"/>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64" name="Oval 563">
                  <a:extLst>
                    <a:ext uri="{FF2B5EF4-FFF2-40B4-BE49-F238E27FC236}">
                      <a16:creationId xmlns:a16="http://schemas.microsoft.com/office/drawing/2014/main" id="{09A00A80-37C1-194B-939F-CEE9E60955D8}"/>
                    </a:ext>
                  </a:extLst>
                </p:cNvPr>
                <p:cNvSpPr/>
                <p:nvPr/>
              </p:nvSpPr>
              <p:spPr>
                <a:xfrm>
                  <a:off x="4128204" y="3600527"/>
                  <a:ext cx="568606" cy="230348"/>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65" name="Straight Connector 564">
                  <a:extLst>
                    <a:ext uri="{FF2B5EF4-FFF2-40B4-BE49-F238E27FC236}">
                      <a16:creationId xmlns:a16="http://schemas.microsoft.com/office/drawing/2014/main" id="{D7381055-C85E-494B-9755-E06236806276}"/>
                    </a:ext>
                  </a:extLst>
                </p:cNvPr>
                <p:cNvCxnSpPr/>
                <p:nvPr/>
              </p:nvCxnSpPr>
              <p:spPr>
                <a:xfrm>
                  <a:off x="4696810" y="3719337"/>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0E3CAFC1-F03A-E048-84CE-FDE3FFEC58C0}"/>
                    </a:ext>
                  </a:extLst>
                </p:cNvPr>
                <p:cNvCxnSpPr/>
                <p:nvPr/>
              </p:nvCxnSpPr>
              <p:spPr>
                <a:xfrm>
                  <a:off x="4128204" y="3719337"/>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54" name="Rectangle 553">
                <a:extLst>
                  <a:ext uri="{FF2B5EF4-FFF2-40B4-BE49-F238E27FC236}">
                    <a16:creationId xmlns:a16="http://schemas.microsoft.com/office/drawing/2014/main" id="{C575D375-60CF-FA40-8ABB-9C84AF73C525}"/>
                  </a:ext>
                </a:extLst>
              </p:cNvPr>
              <p:cNvSpPr/>
              <p:nvPr/>
            </p:nvSpPr>
            <p:spPr bwMode="auto">
              <a:xfrm>
                <a:off x="3572503" y="4574992"/>
                <a:ext cx="496888" cy="812678"/>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7" name="Straight Connector 556">
                <a:extLst>
                  <a:ext uri="{FF2B5EF4-FFF2-40B4-BE49-F238E27FC236}">
                    <a16:creationId xmlns:a16="http://schemas.microsoft.com/office/drawing/2014/main" id="{60F36638-94E4-6346-8FE1-A2ADDC97C2C8}"/>
                  </a:ext>
                </a:extLst>
              </p:cNvPr>
              <p:cNvCxnSpPr/>
              <p:nvPr/>
            </p:nvCxnSpPr>
            <p:spPr bwMode="auto">
              <a:xfrm flipH="1">
                <a:off x="3566153" y="4027387"/>
                <a:ext cx="3175" cy="1450757"/>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49" name="Group 538">
                <a:extLst>
                  <a:ext uri="{FF2B5EF4-FFF2-40B4-BE49-F238E27FC236}">
                    <a16:creationId xmlns:a16="http://schemas.microsoft.com/office/drawing/2014/main" id="{8B3E01C3-C1ED-F148-A602-2BFB4627D972}"/>
                  </a:ext>
                </a:extLst>
              </p:cNvPr>
              <p:cNvGrpSpPr>
                <a:grpSpLocks/>
              </p:cNvGrpSpPr>
              <p:nvPr/>
            </p:nvGrpSpPr>
            <p:grpSpPr bwMode="auto">
              <a:xfrm>
                <a:off x="3568667" y="3862335"/>
                <a:ext cx="503828" cy="248249"/>
                <a:chOff x="2183302" y="1564542"/>
                <a:chExt cx="1200154" cy="440314"/>
              </a:xfrm>
            </p:grpSpPr>
            <p:sp>
              <p:nvSpPr>
                <p:cNvPr id="540" name="Oval 539">
                  <a:extLst>
                    <a:ext uri="{FF2B5EF4-FFF2-40B4-BE49-F238E27FC236}">
                      <a16:creationId xmlns:a16="http://schemas.microsoft.com/office/drawing/2014/main" id="{8CC85FA0-7B66-884E-8160-D2B5385CA222}"/>
                    </a:ext>
                  </a:extLst>
                </p:cNvPr>
                <p:cNvSpPr/>
                <p:nvPr/>
              </p:nvSpPr>
              <p:spPr bwMode="auto">
                <a:xfrm flipV="1">
                  <a:off x="2188659" y="1691189"/>
                  <a:ext cx="1194966" cy="312499"/>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41" name="Rectangle 540">
                  <a:extLst>
                    <a:ext uri="{FF2B5EF4-FFF2-40B4-BE49-F238E27FC236}">
                      <a16:creationId xmlns:a16="http://schemas.microsoft.com/office/drawing/2014/main" id="{55179218-4D2E-024D-888E-F8EF66CFF894}"/>
                    </a:ext>
                  </a:extLst>
                </p:cNvPr>
                <p:cNvSpPr/>
                <p:nvPr/>
              </p:nvSpPr>
              <p:spPr bwMode="auto">
                <a:xfrm>
                  <a:off x="2184877" y="1736233"/>
                  <a:ext cx="1198749" cy="112612"/>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2" name="Oval 541">
                  <a:extLst>
                    <a:ext uri="{FF2B5EF4-FFF2-40B4-BE49-F238E27FC236}">
                      <a16:creationId xmlns:a16="http://schemas.microsoft.com/office/drawing/2014/main" id="{F473A5FB-18BD-3F46-B98B-C025E084C20F}"/>
                    </a:ext>
                  </a:extLst>
                </p:cNvPr>
                <p:cNvSpPr/>
                <p:nvPr/>
              </p:nvSpPr>
              <p:spPr bwMode="auto">
                <a:xfrm flipV="1">
                  <a:off x="2184877" y="1564501"/>
                  <a:ext cx="1194966" cy="31249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43" name="Freeform 542">
                  <a:extLst>
                    <a:ext uri="{FF2B5EF4-FFF2-40B4-BE49-F238E27FC236}">
                      <a16:creationId xmlns:a16="http://schemas.microsoft.com/office/drawing/2014/main" id="{4F13173E-B2FD-964F-8B88-D2802CC437A7}"/>
                    </a:ext>
                  </a:extLst>
                </p:cNvPr>
                <p:cNvSpPr/>
                <p:nvPr/>
              </p:nvSpPr>
              <p:spPr bwMode="auto">
                <a:xfrm>
                  <a:off x="2491182" y="1671482"/>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4" name="Freeform 543">
                  <a:extLst>
                    <a:ext uri="{FF2B5EF4-FFF2-40B4-BE49-F238E27FC236}">
                      <a16:creationId xmlns:a16="http://schemas.microsoft.com/office/drawing/2014/main" id="{04B196DF-AD63-1C47-8D28-442824D93AFA}"/>
                    </a:ext>
                  </a:extLst>
                </p:cNvPr>
                <p:cNvSpPr/>
                <p:nvPr/>
              </p:nvSpPr>
              <p:spPr bwMode="auto">
                <a:xfrm>
                  <a:off x="2430678" y="1629252"/>
                  <a:ext cx="703366" cy="10979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5" name="Freeform 544">
                  <a:extLst>
                    <a:ext uri="{FF2B5EF4-FFF2-40B4-BE49-F238E27FC236}">
                      <a16:creationId xmlns:a16="http://schemas.microsoft.com/office/drawing/2014/main" id="{DDA62973-FA3F-8040-8B03-6CA6FF483BF4}"/>
                    </a:ext>
                  </a:extLst>
                </p:cNvPr>
                <p:cNvSpPr/>
                <p:nvPr/>
              </p:nvSpPr>
              <p:spPr bwMode="auto">
                <a:xfrm>
                  <a:off x="2892025" y="1722158"/>
                  <a:ext cx="260925" cy="9572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6" name="Freeform 545">
                  <a:extLst>
                    <a:ext uri="{FF2B5EF4-FFF2-40B4-BE49-F238E27FC236}">
                      <a16:creationId xmlns:a16="http://schemas.microsoft.com/office/drawing/2014/main" id="{97E36742-E036-F24E-B035-5685157EEEDC}"/>
                    </a:ext>
                  </a:extLst>
                </p:cNvPr>
                <p:cNvSpPr/>
                <p:nvPr/>
              </p:nvSpPr>
              <p:spPr bwMode="auto">
                <a:xfrm>
                  <a:off x="2419332" y="1724972"/>
                  <a:ext cx="253364" cy="95720"/>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47" name="Straight Connector 546">
                  <a:extLst>
                    <a:ext uri="{FF2B5EF4-FFF2-40B4-BE49-F238E27FC236}">
                      <a16:creationId xmlns:a16="http://schemas.microsoft.com/office/drawing/2014/main" id="{C7C016EF-FB8C-CF45-BAEF-E748E562200B}"/>
                    </a:ext>
                  </a:extLst>
                </p:cNvPr>
                <p:cNvCxnSpPr>
                  <a:endCxn id="542" idx="2"/>
                </p:cNvCxnSpPr>
                <p:nvPr/>
              </p:nvCxnSpPr>
              <p:spPr bwMode="auto">
                <a:xfrm flipH="1" flipV="1">
                  <a:off x="2184877" y="1722158"/>
                  <a:ext cx="3783" cy="12105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48" name="Straight Connector 547">
                  <a:extLst>
                    <a:ext uri="{FF2B5EF4-FFF2-40B4-BE49-F238E27FC236}">
                      <a16:creationId xmlns:a16="http://schemas.microsoft.com/office/drawing/2014/main" id="{B46583A9-4764-994F-B288-B9492FBE0209}"/>
                    </a:ext>
                  </a:extLst>
                </p:cNvPr>
                <p:cNvCxnSpPr/>
                <p:nvPr/>
              </p:nvCxnSpPr>
              <p:spPr bwMode="auto">
                <a:xfrm flipH="1" flipV="1">
                  <a:off x="3379842" y="1727788"/>
                  <a:ext cx="3783" cy="12105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9773" name="Group 30">
              <a:extLst>
                <a:ext uri="{FF2B5EF4-FFF2-40B4-BE49-F238E27FC236}">
                  <a16:creationId xmlns:a16="http://schemas.microsoft.com/office/drawing/2014/main" id="{48E8FE5A-9857-674B-9DB8-9BA303C533A8}"/>
                </a:ext>
              </a:extLst>
            </p:cNvPr>
            <p:cNvGrpSpPr>
              <a:grpSpLocks/>
            </p:cNvGrpSpPr>
            <p:nvPr/>
          </p:nvGrpSpPr>
          <p:grpSpPr bwMode="auto">
            <a:xfrm>
              <a:off x="4348791" y="3867098"/>
              <a:ext cx="514350" cy="1670050"/>
              <a:chOff x="4348791" y="3867098"/>
              <a:chExt cx="514350" cy="1670050"/>
            </a:xfrm>
          </p:grpSpPr>
          <p:sp>
            <p:nvSpPr>
              <p:cNvPr id="579" name="Rectangle 578">
                <a:extLst>
                  <a:ext uri="{FF2B5EF4-FFF2-40B4-BE49-F238E27FC236}">
                    <a16:creationId xmlns:a16="http://schemas.microsoft.com/office/drawing/2014/main" id="{DD9B1E22-38EC-444D-803C-26A16DABA457}"/>
                  </a:ext>
                </a:extLst>
              </p:cNvPr>
              <p:cNvSpPr/>
              <p:nvPr/>
            </p:nvSpPr>
            <p:spPr bwMode="auto">
              <a:xfrm rot="10800000">
                <a:off x="4351838" y="3950855"/>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80" name="Straight Connector 579">
                <a:extLst>
                  <a:ext uri="{FF2B5EF4-FFF2-40B4-BE49-F238E27FC236}">
                    <a16:creationId xmlns:a16="http://schemas.microsoft.com/office/drawing/2014/main" id="{669F0BBC-65CC-0C42-9B24-9B9B3D8BD3D1}"/>
                  </a:ext>
                </a:extLst>
              </p:cNvPr>
              <p:cNvCxnSpPr/>
              <p:nvPr/>
            </p:nvCxnSpPr>
            <p:spPr bwMode="auto">
              <a:xfrm flipH="1">
                <a:off x="4861553" y="4024212"/>
                <a:ext cx="1588" cy="1365045"/>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24" name="Group 580">
                <a:extLst>
                  <a:ext uri="{FF2B5EF4-FFF2-40B4-BE49-F238E27FC236}">
                    <a16:creationId xmlns:a16="http://schemas.microsoft.com/office/drawing/2014/main" id="{A559F436-AC34-9747-9376-386B42B27156}"/>
                  </a:ext>
                </a:extLst>
              </p:cNvPr>
              <p:cNvGrpSpPr>
                <a:grpSpLocks/>
              </p:cNvGrpSpPr>
              <p:nvPr/>
            </p:nvGrpSpPr>
            <p:grpSpPr bwMode="auto">
              <a:xfrm>
                <a:off x="4353939" y="5315451"/>
                <a:ext cx="507588" cy="221697"/>
                <a:chOff x="4128636" y="3606589"/>
                <a:chExt cx="568145" cy="338667"/>
              </a:xfrm>
            </p:grpSpPr>
            <p:sp>
              <p:nvSpPr>
                <p:cNvPr id="589" name="Oval 588">
                  <a:extLst>
                    <a:ext uri="{FF2B5EF4-FFF2-40B4-BE49-F238E27FC236}">
                      <a16:creationId xmlns:a16="http://schemas.microsoft.com/office/drawing/2014/main" id="{47CD77EA-1E9B-D04C-A4B9-8431BEDE2C44}"/>
                    </a:ext>
                  </a:extLst>
                </p:cNvPr>
                <p:cNvSpPr/>
                <p:nvPr/>
              </p:nvSpPr>
              <p:spPr>
                <a:xfrm>
                  <a:off x="4128204" y="3719336"/>
                  <a:ext cx="568606" cy="225498"/>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0" name="Rectangle 589">
                  <a:extLst>
                    <a:ext uri="{FF2B5EF4-FFF2-40B4-BE49-F238E27FC236}">
                      <a16:creationId xmlns:a16="http://schemas.microsoft.com/office/drawing/2014/main" id="{A5C88174-9151-F14E-A1AB-65785356B641}"/>
                    </a:ext>
                  </a:extLst>
                </p:cNvPr>
                <p:cNvSpPr/>
                <p:nvPr/>
              </p:nvSpPr>
              <p:spPr>
                <a:xfrm>
                  <a:off x="4128204" y="3719336"/>
                  <a:ext cx="568606" cy="111537"/>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1" name="Oval 590">
                  <a:extLst>
                    <a:ext uri="{FF2B5EF4-FFF2-40B4-BE49-F238E27FC236}">
                      <a16:creationId xmlns:a16="http://schemas.microsoft.com/office/drawing/2014/main" id="{3F30A2C7-B544-564E-AE69-EA89CAAEA7D3}"/>
                    </a:ext>
                  </a:extLst>
                </p:cNvPr>
                <p:cNvSpPr/>
                <p:nvPr/>
              </p:nvSpPr>
              <p:spPr>
                <a:xfrm>
                  <a:off x="4128204" y="3600524"/>
                  <a:ext cx="568606" cy="230349"/>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92" name="Straight Connector 591">
                  <a:extLst>
                    <a:ext uri="{FF2B5EF4-FFF2-40B4-BE49-F238E27FC236}">
                      <a16:creationId xmlns:a16="http://schemas.microsoft.com/office/drawing/2014/main" id="{33E1C622-77E4-1E49-B307-066F8ADFD7A3}"/>
                    </a:ext>
                  </a:extLst>
                </p:cNvPr>
                <p:cNvCxnSpPr/>
                <p:nvPr/>
              </p:nvCxnSpPr>
              <p:spPr>
                <a:xfrm>
                  <a:off x="4696810" y="3719336"/>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93" name="Straight Connector 592">
                  <a:extLst>
                    <a:ext uri="{FF2B5EF4-FFF2-40B4-BE49-F238E27FC236}">
                      <a16:creationId xmlns:a16="http://schemas.microsoft.com/office/drawing/2014/main" id="{113296D1-47D4-424E-8BFC-EFEFC66E4ED1}"/>
                    </a:ext>
                  </a:extLst>
                </p:cNvPr>
                <p:cNvCxnSpPr/>
                <p:nvPr/>
              </p:nvCxnSpPr>
              <p:spPr>
                <a:xfrm>
                  <a:off x="4128204" y="3719336"/>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82" name="Rectangle 581">
                <a:extLst>
                  <a:ext uri="{FF2B5EF4-FFF2-40B4-BE49-F238E27FC236}">
                    <a16:creationId xmlns:a16="http://schemas.microsoft.com/office/drawing/2014/main" id="{74FCC2E7-828B-6940-9CD6-5E1BB8EEEC1C}"/>
                  </a:ext>
                </a:extLst>
              </p:cNvPr>
              <p:cNvSpPr/>
              <p:nvPr/>
            </p:nvSpPr>
            <p:spPr bwMode="auto">
              <a:xfrm>
                <a:off x="4355141" y="4579754"/>
                <a:ext cx="496887" cy="812678"/>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84" name="Straight Connector 583">
                <a:extLst>
                  <a:ext uri="{FF2B5EF4-FFF2-40B4-BE49-F238E27FC236}">
                    <a16:creationId xmlns:a16="http://schemas.microsoft.com/office/drawing/2014/main" id="{FE32F426-91EE-4A4E-BAFD-8B8F61878BCA}"/>
                  </a:ext>
                </a:extLst>
              </p:cNvPr>
              <p:cNvCxnSpPr/>
              <p:nvPr/>
            </p:nvCxnSpPr>
            <p:spPr bwMode="auto">
              <a:xfrm flipH="1">
                <a:off x="4348791" y="4032148"/>
                <a:ext cx="3175" cy="1450757"/>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27" name="Group 568">
                <a:extLst>
                  <a:ext uri="{FF2B5EF4-FFF2-40B4-BE49-F238E27FC236}">
                    <a16:creationId xmlns:a16="http://schemas.microsoft.com/office/drawing/2014/main" id="{A3179A73-FE60-254C-BB73-C069E9E179FD}"/>
                  </a:ext>
                </a:extLst>
              </p:cNvPr>
              <p:cNvGrpSpPr>
                <a:grpSpLocks/>
              </p:cNvGrpSpPr>
              <p:nvPr/>
            </p:nvGrpSpPr>
            <p:grpSpPr bwMode="auto">
              <a:xfrm>
                <a:off x="4351304" y="3867098"/>
                <a:ext cx="503828" cy="248249"/>
                <a:chOff x="2183302" y="1564542"/>
                <a:chExt cx="1200154" cy="440314"/>
              </a:xfrm>
            </p:grpSpPr>
            <p:sp>
              <p:nvSpPr>
                <p:cNvPr id="570" name="Oval 569">
                  <a:extLst>
                    <a:ext uri="{FF2B5EF4-FFF2-40B4-BE49-F238E27FC236}">
                      <a16:creationId xmlns:a16="http://schemas.microsoft.com/office/drawing/2014/main" id="{C3EB6112-E5C9-EF49-B897-826E6C6789FD}"/>
                    </a:ext>
                  </a:extLst>
                </p:cNvPr>
                <p:cNvSpPr/>
                <p:nvPr/>
              </p:nvSpPr>
              <p:spPr bwMode="auto">
                <a:xfrm flipV="1">
                  <a:off x="2188659" y="1691187"/>
                  <a:ext cx="1194966" cy="312497"/>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71" name="Rectangle 570">
                  <a:extLst>
                    <a:ext uri="{FF2B5EF4-FFF2-40B4-BE49-F238E27FC236}">
                      <a16:creationId xmlns:a16="http://schemas.microsoft.com/office/drawing/2014/main" id="{C0A680AB-DBD8-0940-AA12-39B50043FD92}"/>
                    </a:ext>
                  </a:extLst>
                </p:cNvPr>
                <p:cNvSpPr/>
                <p:nvPr/>
              </p:nvSpPr>
              <p:spPr bwMode="auto">
                <a:xfrm>
                  <a:off x="2184879" y="1736232"/>
                  <a:ext cx="1198746" cy="112612"/>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2" name="Oval 571">
                  <a:extLst>
                    <a:ext uri="{FF2B5EF4-FFF2-40B4-BE49-F238E27FC236}">
                      <a16:creationId xmlns:a16="http://schemas.microsoft.com/office/drawing/2014/main" id="{53066F41-B5DB-394A-95BA-E37808642CA6}"/>
                    </a:ext>
                  </a:extLst>
                </p:cNvPr>
                <p:cNvSpPr/>
                <p:nvPr/>
              </p:nvSpPr>
              <p:spPr bwMode="auto">
                <a:xfrm flipV="1">
                  <a:off x="2184879" y="1564498"/>
                  <a:ext cx="1194966" cy="312499"/>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73" name="Freeform 572">
                  <a:extLst>
                    <a:ext uri="{FF2B5EF4-FFF2-40B4-BE49-F238E27FC236}">
                      <a16:creationId xmlns:a16="http://schemas.microsoft.com/office/drawing/2014/main" id="{5944E7C4-9607-5F40-84C6-0869EFC1F9D6}"/>
                    </a:ext>
                  </a:extLst>
                </p:cNvPr>
                <p:cNvSpPr/>
                <p:nvPr/>
              </p:nvSpPr>
              <p:spPr bwMode="auto">
                <a:xfrm>
                  <a:off x="2491182" y="1671479"/>
                  <a:ext cx="582357" cy="15484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4" name="Freeform 573">
                  <a:extLst>
                    <a:ext uri="{FF2B5EF4-FFF2-40B4-BE49-F238E27FC236}">
                      <a16:creationId xmlns:a16="http://schemas.microsoft.com/office/drawing/2014/main" id="{5DE46CE3-9C9A-2C45-B390-1DC3305D2118}"/>
                    </a:ext>
                  </a:extLst>
                </p:cNvPr>
                <p:cNvSpPr/>
                <p:nvPr/>
              </p:nvSpPr>
              <p:spPr bwMode="auto">
                <a:xfrm>
                  <a:off x="2430678" y="1629250"/>
                  <a:ext cx="703366" cy="10979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5" name="Freeform 574">
                  <a:extLst>
                    <a:ext uri="{FF2B5EF4-FFF2-40B4-BE49-F238E27FC236}">
                      <a16:creationId xmlns:a16="http://schemas.microsoft.com/office/drawing/2014/main" id="{F8F44FFF-09FA-5A43-8AB1-52FF99A4B5B4}"/>
                    </a:ext>
                  </a:extLst>
                </p:cNvPr>
                <p:cNvSpPr/>
                <p:nvPr/>
              </p:nvSpPr>
              <p:spPr bwMode="auto">
                <a:xfrm>
                  <a:off x="2892025" y="1722154"/>
                  <a:ext cx="260927" cy="9572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6" name="Freeform 575">
                  <a:extLst>
                    <a:ext uri="{FF2B5EF4-FFF2-40B4-BE49-F238E27FC236}">
                      <a16:creationId xmlns:a16="http://schemas.microsoft.com/office/drawing/2014/main" id="{ADDE2DCD-38F0-6A4C-91A7-43D222B9A158}"/>
                    </a:ext>
                  </a:extLst>
                </p:cNvPr>
                <p:cNvSpPr/>
                <p:nvPr/>
              </p:nvSpPr>
              <p:spPr bwMode="auto">
                <a:xfrm>
                  <a:off x="2419334" y="1724970"/>
                  <a:ext cx="253362" cy="95720"/>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77" name="Straight Connector 576">
                  <a:extLst>
                    <a:ext uri="{FF2B5EF4-FFF2-40B4-BE49-F238E27FC236}">
                      <a16:creationId xmlns:a16="http://schemas.microsoft.com/office/drawing/2014/main" id="{6758FFC5-F21D-EE42-AB93-B4C466645162}"/>
                    </a:ext>
                  </a:extLst>
                </p:cNvPr>
                <p:cNvCxnSpPr>
                  <a:endCxn id="572" idx="2"/>
                </p:cNvCxnSpPr>
                <p:nvPr/>
              </p:nvCxnSpPr>
              <p:spPr bwMode="auto">
                <a:xfrm flipH="1" flipV="1">
                  <a:off x="2184879" y="1722154"/>
                  <a:ext cx="3780" cy="12105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78" name="Straight Connector 577">
                  <a:extLst>
                    <a:ext uri="{FF2B5EF4-FFF2-40B4-BE49-F238E27FC236}">
                      <a16:creationId xmlns:a16="http://schemas.microsoft.com/office/drawing/2014/main" id="{28D2C825-F91A-D145-80E0-EAEADF49001F}"/>
                    </a:ext>
                  </a:extLst>
                </p:cNvPr>
                <p:cNvCxnSpPr/>
                <p:nvPr/>
              </p:nvCxnSpPr>
              <p:spPr bwMode="auto">
                <a:xfrm flipH="1" flipV="1">
                  <a:off x="3379845" y="1727785"/>
                  <a:ext cx="3780" cy="12105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9774" name="Group 48257">
              <a:extLst>
                <a:ext uri="{FF2B5EF4-FFF2-40B4-BE49-F238E27FC236}">
                  <a16:creationId xmlns:a16="http://schemas.microsoft.com/office/drawing/2014/main" id="{491D3182-C4E7-6A43-BD2D-B0717F3FB459}"/>
                </a:ext>
              </a:extLst>
            </p:cNvPr>
            <p:cNvGrpSpPr>
              <a:grpSpLocks/>
            </p:cNvGrpSpPr>
            <p:nvPr/>
          </p:nvGrpSpPr>
          <p:grpSpPr bwMode="auto">
            <a:xfrm>
              <a:off x="5552116" y="3849635"/>
              <a:ext cx="514350" cy="1670050"/>
              <a:chOff x="5552116" y="3849635"/>
              <a:chExt cx="514350" cy="1670050"/>
            </a:xfrm>
          </p:grpSpPr>
          <p:sp>
            <p:nvSpPr>
              <p:cNvPr id="606" name="Rectangle 605">
                <a:extLst>
                  <a:ext uri="{FF2B5EF4-FFF2-40B4-BE49-F238E27FC236}">
                    <a16:creationId xmlns:a16="http://schemas.microsoft.com/office/drawing/2014/main" id="{B0E9A1E4-D111-FD4F-A47D-49F289825C1B}"/>
                  </a:ext>
                </a:extLst>
              </p:cNvPr>
              <p:cNvSpPr/>
              <p:nvPr/>
            </p:nvSpPr>
            <p:spPr bwMode="auto">
              <a:xfrm rot="10800000">
                <a:off x="5555163" y="3933392"/>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07" name="Straight Connector 606">
                <a:extLst>
                  <a:ext uri="{FF2B5EF4-FFF2-40B4-BE49-F238E27FC236}">
                    <a16:creationId xmlns:a16="http://schemas.microsoft.com/office/drawing/2014/main" id="{66D06558-6CB2-484E-8C2B-26BFE3ABFEBE}"/>
                  </a:ext>
                </a:extLst>
              </p:cNvPr>
              <p:cNvCxnSpPr/>
              <p:nvPr/>
            </p:nvCxnSpPr>
            <p:spPr bwMode="auto">
              <a:xfrm flipH="1">
                <a:off x="6064879" y="4006752"/>
                <a:ext cx="1588" cy="1365045"/>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02" name="Group 607">
                <a:extLst>
                  <a:ext uri="{FF2B5EF4-FFF2-40B4-BE49-F238E27FC236}">
                    <a16:creationId xmlns:a16="http://schemas.microsoft.com/office/drawing/2014/main" id="{881532C4-1886-4C4F-A13E-99CA11829E7A}"/>
                  </a:ext>
                </a:extLst>
              </p:cNvPr>
              <p:cNvGrpSpPr>
                <a:grpSpLocks/>
              </p:cNvGrpSpPr>
              <p:nvPr/>
            </p:nvGrpSpPr>
            <p:grpSpPr bwMode="auto">
              <a:xfrm>
                <a:off x="5557264" y="5297988"/>
                <a:ext cx="507588" cy="221697"/>
                <a:chOff x="4128636" y="3606589"/>
                <a:chExt cx="568145" cy="338667"/>
              </a:xfrm>
            </p:grpSpPr>
            <p:sp>
              <p:nvSpPr>
                <p:cNvPr id="616" name="Oval 615">
                  <a:extLst>
                    <a:ext uri="{FF2B5EF4-FFF2-40B4-BE49-F238E27FC236}">
                      <a16:creationId xmlns:a16="http://schemas.microsoft.com/office/drawing/2014/main" id="{792E3694-C527-7646-BC7A-B9BC7657325E}"/>
                    </a:ext>
                  </a:extLst>
                </p:cNvPr>
                <p:cNvSpPr/>
                <p:nvPr/>
              </p:nvSpPr>
              <p:spPr>
                <a:xfrm>
                  <a:off x="4128205" y="3719341"/>
                  <a:ext cx="568606" cy="225500"/>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17" name="Rectangle 616">
                  <a:extLst>
                    <a:ext uri="{FF2B5EF4-FFF2-40B4-BE49-F238E27FC236}">
                      <a16:creationId xmlns:a16="http://schemas.microsoft.com/office/drawing/2014/main" id="{3DDC7220-912D-9948-A064-846843669634}"/>
                    </a:ext>
                  </a:extLst>
                </p:cNvPr>
                <p:cNvSpPr/>
                <p:nvPr/>
              </p:nvSpPr>
              <p:spPr>
                <a:xfrm>
                  <a:off x="4128205" y="3719341"/>
                  <a:ext cx="568606" cy="111537"/>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18" name="Oval 617">
                  <a:extLst>
                    <a:ext uri="{FF2B5EF4-FFF2-40B4-BE49-F238E27FC236}">
                      <a16:creationId xmlns:a16="http://schemas.microsoft.com/office/drawing/2014/main" id="{8018F4E1-677C-5040-80F3-7667A248126A}"/>
                    </a:ext>
                  </a:extLst>
                </p:cNvPr>
                <p:cNvSpPr/>
                <p:nvPr/>
              </p:nvSpPr>
              <p:spPr>
                <a:xfrm>
                  <a:off x="4128205" y="3600530"/>
                  <a:ext cx="568606" cy="230348"/>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19" name="Straight Connector 618">
                  <a:extLst>
                    <a:ext uri="{FF2B5EF4-FFF2-40B4-BE49-F238E27FC236}">
                      <a16:creationId xmlns:a16="http://schemas.microsoft.com/office/drawing/2014/main" id="{FF807603-686D-1949-9A9E-C879808BBCFB}"/>
                    </a:ext>
                  </a:extLst>
                </p:cNvPr>
                <p:cNvCxnSpPr/>
                <p:nvPr/>
              </p:nvCxnSpPr>
              <p:spPr>
                <a:xfrm>
                  <a:off x="4696811" y="3719341"/>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0" name="Straight Connector 619">
                  <a:extLst>
                    <a:ext uri="{FF2B5EF4-FFF2-40B4-BE49-F238E27FC236}">
                      <a16:creationId xmlns:a16="http://schemas.microsoft.com/office/drawing/2014/main" id="{3A1B5E88-97F2-8748-AA14-1A05772B628D}"/>
                    </a:ext>
                  </a:extLst>
                </p:cNvPr>
                <p:cNvCxnSpPr/>
                <p:nvPr/>
              </p:nvCxnSpPr>
              <p:spPr>
                <a:xfrm>
                  <a:off x="4128205" y="3719341"/>
                  <a:ext cx="0" cy="11153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609" name="Rectangle 608">
                <a:extLst>
                  <a:ext uri="{FF2B5EF4-FFF2-40B4-BE49-F238E27FC236}">
                    <a16:creationId xmlns:a16="http://schemas.microsoft.com/office/drawing/2014/main" id="{48D08E20-6A1E-454D-810B-ACB4D6C71530}"/>
                  </a:ext>
                </a:extLst>
              </p:cNvPr>
              <p:cNvSpPr/>
              <p:nvPr/>
            </p:nvSpPr>
            <p:spPr bwMode="auto">
              <a:xfrm>
                <a:off x="5558467" y="4562294"/>
                <a:ext cx="496887" cy="812678"/>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11" name="Straight Connector 610">
                <a:extLst>
                  <a:ext uri="{FF2B5EF4-FFF2-40B4-BE49-F238E27FC236}">
                    <a16:creationId xmlns:a16="http://schemas.microsoft.com/office/drawing/2014/main" id="{B48A3682-ADB3-B34D-829A-BFD13ECE8CD4}"/>
                  </a:ext>
                </a:extLst>
              </p:cNvPr>
              <p:cNvCxnSpPr/>
              <p:nvPr/>
            </p:nvCxnSpPr>
            <p:spPr bwMode="auto">
              <a:xfrm flipH="1">
                <a:off x="5552117" y="4014689"/>
                <a:ext cx="3175" cy="1450757"/>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805" name="Group 595">
                <a:extLst>
                  <a:ext uri="{FF2B5EF4-FFF2-40B4-BE49-F238E27FC236}">
                    <a16:creationId xmlns:a16="http://schemas.microsoft.com/office/drawing/2014/main" id="{515C5947-FECE-A94B-8E37-8015C723902C}"/>
                  </a:ext>
                </a:extLst>
              </p:cNvPr>
              <p:cNvGrpSpPr>
                <a:grpSpLocks/>
              </p:cNvGrpSpPr>
              <p:nvPr/>
            </p:nvGrpSpPr>
            <p:grpSpPr bwMode="auto">
              <a:xfrm>
                <a:off x="5554629" y="3849635"/>
                <a:ext cx="503828" cy="248249"/>
                <a:chOff x="2183302" y="1564542"/>
                <a:chExt cx="1200154" cy="440314"/>
              </a:xfrm>
            </p:grpSpPr>
            <p:sp>
              <p:nvSpPr>
                <p:cNvPr id="597" name="Oval 596">
                  <a:extLst>
                    <a:ext uri="{FF2B5EF4-FFF2-40B4-BE49-F238E27FC236}">
                      <a16:creationId xmlns:a16="http://schemas.microsoft.com/office/drawing/2014/main" id="{93C920CF-2BEB-4940-A128-8EE40771E341}"/>
                    </a:ext>
                  </a:extLst>
                </p:cNvPr>
                <p:cNvSpPr/>
                <p:nvPr/>
              </p:nvSpPr>
              <p:spPr bwMode="auto">
                <a:xfrm flipV="1">
                  <a:off x="2188662" y="1691192"/>
                  <a:ext cx="1194966" cy="312499"/>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98" name="Rectangle 597">
                  <a:extLst>
                    <a:ext uri="{FF2B5EF4-FFF2-40B4-BE49-F238E27FC236}">
                      <a16:creationId xmlns:a16="http://schemas.microsoft.com/office/drawing/2014/main" id="{2F6911D5-F8FB-1043-B5F4-30F6B9062ABF}"/>
                    </a:ext>
                  </a:extLst>
                </p:cNvPr>
                <p:cNvSpPr/>
                <p:nvPr/>
              </p:nvSpPr>
              <p:spPr bwMode="auto">
                <a:xfrm>
                  <a:off x="2184881" y="1736237"/>
                  <a:ext cx="1198746" cy="112612"/>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9" name="Oval 598">
                  <a:extLst>
                    <a:ext uri="{FF2B5EF4-FFF2-40B4-BE49-F238E27FC236}">
                      <a16:creationId xmlns:a16="http://schemas.microsoft.com/office/drawing/2014/main" id="{22D29928-7DFC-AE46-B8C5-C575D6F6216D}"/>
                    </a:ext>
                  </a:extLst>
                </p:cNvPr>
                <p:cNvSpPr/>
                <p:nvPr/>
              </p:nvSpPr>
              <p:spPr bwMode="auto">
                <a:xfrm flipV="1">
                  <a:off x="2184881" y="1564505"/>
                  <a:ext cx="1194966" cy="31249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00" name="Freeform 599">
                  <a:extLst>
                    <a:ext uri="{FF2B5EF4-FFF2-40B4-BE49-F238E27FC236}">
                      <a16:creationId xmlns:a16="http://schemas.microsoft.com/office/drawing/2014/main" id="{9FD452AB-84B3-F447-8A91-DC4A0E973D50}"/>
                    </a:ext>
                  </a:extLst>
                </p:cNvPr>
                <p:cNvSpPr/>
                <p:nvPr/>
              </p:nvSpPr>
              <p:spPr bwMode="auto">
                <a:xfrm>
                  <a:off x="2491185" y="1671486"/>
                  <a:ext cx="582357" cy="15484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1" name="Freeform 600">
                  <a:extLst>
                    <a:ext uri="{FF2B5EF4-FFF2-40B4-BE49-F238E27FC236}">
                      <a16:creationId xmlns:a16="http://schemas.microsoft.com/office/drawing/2014/main" id="{97701614-A171-5B45-9215-C62EC58835CC}"/>
                    </a:ext>
                  </a:extLst>
                </p:cNvPr>
                <p:cNvSpPr/>
                <p:nvPr/>
              </p:nvSpPr>
              <p:spPr bwMode="auto">
                <a:xfrm>
                  <a:off x="2430680" y="1629256"/>
                  <a:ext cx="703366" cy="10979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2" name="Freeform 601">
                  <a:extLst>
                    <a:ext uri="{FF2B5EF4-FFF2-40B4-BE49-F238E27FC236}">
                      <a16:creationId xmlns:a16="http://schemas.microsoft.com/office/drawing/2014/main" id="{C177099C-67A7-2041-A6EA-D987C8E20050}"/>
                    </a:ext>
                  </a:extLst>
                </p:cNvPr>
                <p:cNvSpPr/>
                <p:nvPr/>
              </p:nvSpPr>
              <p:spPr bwMode="auto">
                <a:xfrm>
                  <a:off x="2892028" y="1722161"/>
                  <a:ext cx="260927" cy="9572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3" name="Freeform 602">
                  <a:extLst>
                    <a:ext uri="{FF2B5EF4-FFF2-40B4-BE49-F238E27FC236}">
                      <a16:creationId xmlns:a16="http://schemas.microsoft.com/office/drawing/2014/main" id="{672FE4C8-FB06-DB45-8D6F-9295FA63AA3E}"/>
                    </a:ext>
                  </a:extLst>
                </p:cNvPr>
                <p:cNvSpPr/>
                <p:nvPr/>
              </p:nvSpPr>
              <p:spPr bwMode="auto">
                <a:xfrm>
                  <a:off x="2419337" y="1724976"/>
                  <a:ext cx="253362" cy="95720"/>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04" name="Straight Connector 603">
                  <a:extLst>
                    <a:ext uri="{FF2B5EF4-FFF2-40B4-BE49-F238E27FC236}">
                      <a16:creationId xmlns:a16="http://schemas.microsoft.com/office/drawing/2014/main" id="{9DFB1C5F-6387-B94F-840D-57D7D033318C}"/>
                    </a:ext>
                  </a:extLst>
                </p:cNvPr>
                <p:cNvCxnSpPr>
                  <a:endCxn id="599" idx="2"/>
                </p:cNvCxnSpPr>
                <p:nvPr/>
              </p:nvCxnSpPr>
              <p:spPr bwMode="auto">
                <a:xfrm flipH="1" flipV="1">
                  <a:off x="2184881" y="1722161"/>
                  <a:ext cx="3780" cy="12105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605" name="Straight Connector 604">
                  <a:extLst>
                    <a:ext uri="{FF2B5EF4-FFF2-40B4-BE49-F238E27FC236}">
                      <a16:creationId xmlns:a16="http://schemas.microsoft.com/office/drawing/2014/main" id="{C5C313E4-5697-3F46-94C3-BAAEA6D605B9}"/>
                    </a:ext>
                  </a:extLst>
                </p:cNvPr>
                <p:cNvCxnSpPr/>
                <p:nvPr/>
              </p:nvCxnSpPr>
              <p:spPr bwMode="auto">
                <a:xfrm flipH="1" flipV="1">
                  <a:off x="3379847" y="1727792"/>
                  <a:ext cx="3780" cy="12105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9775" name="Group 48258">
              <a:extLst>
                <a:ext uri="{FF2B5EF4-FFF2-40B4-BE49-F238E27FC236}">
                  <a16:creationId xmlns:a16="http://schemas.microsoft.com/office/drawing/2014/main" id="{27884730-A7AB-824B-9369-2C1DAA2E141F}"/>
                </a:ext>
              </a:extLst>
            </p:cNvPr>
            <p:cNvGrpSpPr>
              <a:grpSpLocks/>
            </p:cNvGrpSpPr>
            <p:nvPr/>
          </p:nvGrpSpPr>
          <p:grpSpPr bwMode="auto">
            <a:xfrm>
              <a:off x="6547479" y="3836935"/>
              <a:ext cx="514350" cy="1671638"/>
              <a:chOff x="6547479" y="3836935"/>
              <a:chExt cx="514350" cy="1671638"/>
            </a:xfrm>
          </p:grpSpPr>
          <p:sp>
            <p:nvSpPr>
              <p:cNvPr id="633" name="Rectangle 632">
                <a:extLst>
                  <a:ext uri="{FF2B5EF4-FFF2-40B4-BE49-F238E27FC236}">
                    <a16:creationId xmlns:a16="http://schemas.microsoft.com/office/drawing/2014/main" id="{1BE0DB58-2027-954C-842D-55AE52B6F634}"/>
                  </a:ext>
                </a:extLst>
              </p:cNvPr>
              <p:cNvSpPr/>
              <p:nvPr/>
            </p:nvSpPr>
            <p:spPr bwMode="auto">
              <a:xfrm rot="10800000">
                <a:off x="6550526" y="3920772"/>
                <a:ext cx="498084" cy="629245"/>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4" name="Straight Connector 633">
                <a:extLst>
                  <a:ext uri="{FF2B5EF4-FFF2-40B4-BE49-F238E27FC236}">
                    <a16:creationId xmlns:a16="http://schemas.microsoft.com/office/drawing/2014/main" id="{7ED13D01-BF2B-4F47-A7E1-53E49B728E5D}"/>
                  </a:ext>
                </a:extLst>
              </p:cNvPr>
              <p:cNvCxnSpPr/>
              <p:nvPr/>
            </p:nvCxnSpPr>
            <p:spPr bwMode="auto">
              <a:xfrm flipH="1">
                <a:off x="7060242" y="3994054"/>
                <a:ext cx="1587" cy="1366633"/>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780" name="Group 634">
                <a:extLst>
                  <a:ext uri="{FF2B5EF4-FFF2-40B4-BE49-F238E27FC236}">
                    <a16:creationId xmlns:a16="http://schemas.microsoft.com/office/drawing/2014/main" id="{6488C7B8-D93F-254A-9E7F-96E759F88BCE}"/>
                  </a:ext>
                </a:extLst>
              </p:cNvPr>
              <p:cNvGrpSpPr>
                <a:grpSpLocks/>
              </p:cNvGrpSpPr>
              <p:nvPr/>
            </p:nvGrpSpPr>
            <p:grpSpPr bwMode="auto">
              <a:xfrm>
                <a:off x="6552627" y="5286665"/>
                <a:ext cx="507588" cy="221908"/>
                <a:chOff x="4128636" y="3606589"/>
                <a:chExt cx="568145" cy="338667"/>
              </a:xfrm>
            </p:grpSpPr>
            <p:sp>
              <p:nvSpPr>
                <p:cNvPr id="643" name="Oval 642">
                  <a:extLst>
                    <a:ext uri="{FF2B5EF4-FFF2-40B4-BE49-F238E27FC236}">
                      <a16:creationId xmlns:a16="http://schemas.microsoft.com/office/drawing/2014/main" id="{8D8769AF-B30F-B241-A611-15C76FA0E125}"/>
                    </a:ext>
                  </a:extLst>
                </p:cNvPr>
                <p:cNvSpPr/>
                <p:nvPr/>
              </p:nvSpPr>
              <p:spPr>
                <a:xfrm>
                  <a:off x="4128205" y="3719558"/>
                  <a:ext cx="568606" cy="225284"/>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44" name="Rectangle 643">
                  <a:extLst>
                    <a:ext uri="{FF2B5EF4-FFF2-40B4-BE49-F238E27FC236}">
                      <a16:creationId xmlns:a16="http://schemas.microsoft.com/office/drawing/2014/main" id="{19842ED3-5ECC-264A-90AE-6D22F51EE9D6}"/>
                    </a:ext>
                  </a:extLst>
                </p:cNvPr>
                <p:cNvSpPr/>
                <p:nvPr/>
              </p:nvSpPr>
              <p:spPr>
                <a:xfrm>
                  <a:off x="4128205" y="3719558"/>
                  <a:ext cx="568606" cy="111431"/>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45" name="Oval 644">
                  <a:extLst>
                    <a:ext uri="{FF2B5EF4-FFF2-40B4-BE49-F238E27FC236}">
                      <a16:creationId xmlns:a16="http://schemas.microsoft.com/office/drawing/2014/main" id="{A9C68D83-0D6F-9748-A6E5-074F57C5C274}"/>
                    </a:ext>
                  </a:extLst>
                </p:cNvPr>
                <p:cNvSpPr/>
                <p:nvPr/>
              </p:nvSpPr>
              <p:spPr>
                <a:xfrm>
                  <a:off x="4128205" y="3605704"/>
                  <a:ext cx="568606" cy="225286"/>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46" name="Straight Connector 645">
                  <a:extLst>
                    <a:ext uri="{FF2B5EF4-FFF2-40B4-BE49-F238E27FC236}">
                      <a16:creationId xmlns:a16="http://schemas.microsoft.com/office/drawing/2014/main" id="{22791CEF-3845-6A42-A9EA-798F11974998}"/>
                    </a:ext>
                  </a:extLst>
                </p:cNvPr>
                <p:cNvCxnSpPr/>
                <p:nvPr/>
              </p:nvCxnSpPr>
              <p:spPr>
                <a:xfrm>
                  <a:off x="4696811" y="3719558"/>
                  <a:ext cx="0" cy="111431"/>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7" name="Straight Connector 646">
                  <a:extLst>
                    <a:ext uri="{FF2B5EF4-FFF2-40B4-BE49-F238E27FC236}">
                      <a16:creationId xmlns:a16="http://schemas.microsoft.com/office/drawing/2014/main" id="{F14534E6-1A27-384D-B901-1F8CF9E9B403}"/>
                    </a:ext>
                  </a:extLst>
                </p:cNvPr>
                <p:cNvCxnSpPr/>
                <p:nvPr/>
              </p:nvCxnSpPr>
              <p:spPr>
                <a:xfrm>
                  <a:off x="4128205" y="3719558"/>
                  <a:ext cx="0" cy="111431"/>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636" name="Rectangle 635">
                <a:extLst>
                  <a:ext uri="{FF2B5EF4-FFF2-40B4-BE49-F238E27FC236}">
                    <a16:creationId xmlns:a16="http://schemas.microsoft.com/office/drawing/2014/main" id="{2F7BD7FD-63C9-DD40-8140-E5EA27E60535}"/>
                  </a:ext>
                </a:extLst>
              </p:cNvPr>
              <p:cNvSpPr/>
              <p:nvPr/>
            </p:nvSpPr>
            <p:spPr bwMode="auto">
              <a:xfrm>
                <a:off x="6553829" y="4551184"/>
                <a:ext cx="496888" cy="812678"/>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8" name="Straight Connector 637">
                <a:extLst>
                  <a:ext uri="{FF2B5EF4-FFF2-40B4-BE49-F238E27FC236}">
                    <a16:creationId xmlns:a16="http://schemas.microsoft.com/office/drawing/2014/main" id="{86D334AF-0EE3-F748-A8A8-D0CF38CB604A}"/>
                  </a:ext>
                </a:extLst>
              </p:cNvPr>
              <p:cNvCxnSpPr/>
              <p:nvPr/>
            </p:nvCxnSpPr>
            <p:spPr bwMode="auto">
              <a:xfrm flipH="1">
                <a:off x="6547479" y="4001991"/>
                <a:ext cx="3175" cy="1452344"/>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9783" name="Group 622">
                <a:extLst>
                  <a:ext uri="{FF2B5EF4-FFF2-40B4-BE49-F238E27FC236}">
                    <a16:creationId xmlns:a16="http://schemas.microsoft.com/office/drawing/2014/main" id="{2755D868-9213-124F-8223-A504490A6A39}"/>
                  </a:ext>
                </a:extLst>
              </p:cNvPr>
              <p:cNvGrpSpPr>
                <a:grpSpLocks/>
              </p:cNvGrpSpPr>
              <p:nvPr/>
            </p:nvGrpSpPr>
            <p:grpSpPr bwMode="auto">
              <a:xfrm>
                <a:off x="6549992" y="3836935"/>
                <a:ext cx="503828" cy="248485"/>
                <a:chOff x="2183302" y="1564542"/>
                <a:chExt cx="1200154" cy="440314"/>
              </a:xfrm>
            </p:grpSpPr>
            <p:sp>
              <p:nvSpPr>
                <p:cNvPr id="624" name="Oval 623">
                  <a:extLst>
                    <a:ext uri="{FF2B5EF4-FFF2-40B4-BE49-F238E27FC236}">
                      <a16:creationId xmlns:a16="http://schemas.microsoft.com/office/drawing/2014/main" id="{F3F7434B-8E8C-614C-BBDE-D532E2A4789D}"/>
                    </a:ext>
                  </a:extLst>
                </p:cNvPr>
                <p:cNvSpPr/>
                <p:nvPr/>
              </p:nvSpPr>
              <p:spPr bwMode="auto">
                <a:xfrm flipV="1">
                  <a:off x="2188662" y="1691075"/>
                  <a:ext cx="1194966" cy="315014"/>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25" name="Rectangle 624">
                  <a:extLst>
                    <a:ext uri="{FF2B5EF4-FFF2-40B4-BE49-F238E27FC236}">
                      <a16:creationId xmlns:a16="http://schemas.microsoft.com/office/drawing/2014/main" id="{BD37BB0D-DC7A-664E-A23E-77DBEADBBEA4}"/>
                    </a:ext>
                  </a:extLst>
                </p:cNvPr>
                <p:cNvSpPr/>
                <p:nvPr/>
              </p:nvSpPr>
              <p:spPr bwMode="auto">
                <a:xfrm>
                  <a:off x="2184879" y="1736077"/>
                  <a:ext cx="1198749" cy="112505"/>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6" name="Oval 625">
                  <a:extLst>
                    <a:ext uri="{FF2B5EF4-FFF2-40B4-BE49-F238E27FC236}">
                      <a16:creationId xmlns:a16="http://schemas.microsoft.com/office/drawing/2014/main" id="{E0CC0E67-637F-6941-B1FF-89BFFAB6547A}"/>
                    </a:ext>
                  </a:extLst>
                </p:cNvPr>
                <p:cNvSpPr/>
                <p:nvPr/>
              </p:nvSpPr>
              <p:spPr bwMode="auto">
                <a:xfrm flipV="1">
                  <a:off x="2184879" y="1564508"/>
                  <a:ext cx="1194966" cy="315014"/>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27" name="Freeform 626">
                  <a:extLst>
                    <a:ext uri="{FF2B5EF4-FFF2-40B4-BE49-F238E27FC236}">
                      <a16:creationId xmlns:a16="http://schemas.microsoft.com/office/drawing/2014/main" id="{A4E8A864-5AC0-B14C-9D83-7ADAD341DE4B}"/>
                    </a:ext>
                  </a:extLst>
                </p:cNvPr>
                <p:cNvSpPr/>
                <p:nvPr/>
              </p:nvSpPr>
              <p:spPr bwMode="auto">
                <a:xfrm>
                  <a:off x="2491185" y="1671388"/>
                  <a:ext cx="582357"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8" name="Freeform 627">
                  <a:extLst>
                    <a:ext uri="{FF2B5EF4-FFF2-40B4-BE49-F238E27FC236}">
                      <a16:creationId xmlns:a16="http://schemas.microsoft.com/office/drawing/2014/main" id="{81E009BC-A31F-0F48-98A5-7EDFB7F570D9}"/>
                    </a:ext>
                  </a:extLst>
                </p:cNvPr>
                <p:cNvSpPr/>
                <p:nvPr/>
              </p:nvSpPr>
              <p:spPr bwMode="auto">
                <a:xfrm>
                  <a:off x="2430680" y="1629198"/>
                  <a:ext cx="703366" cy="112505"/>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9" name="Freeform 628">
                  <a:extLst>
                    <a:ext uri="{FF2B5EF4-FFF2-40B4-BE49-F238E27FC236}">
                      <a16:creationId xmlns:a16="http://schemas.microsoft.com/office/drawing/2014/main" id="{0F3CC67D-DC7C-7945-BD33-6BC63020E4EC}"/>
                    </a:ext>
                  </a:extLst>
                </p:cNvPr>
                <p:cNvSpPr/>
                <p:nvPr/>
              </p:nvSpPr>
              <p:spPr bwMode="auto">
                <a:xfrm>
                  <a:off x="2892028" y="1724827"/>
                  <a:ext cx="260925" cy="9562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30" name="Freeform 629">
                  <a:extLst>
                    <a:ext uri="{FF2B5EF4-FFF2-40B4-BE49-F238E27FC236}">
                      <a16:creationId xmlns:a16="http://schemas.microsoft.com/office/drawing/2014/main" id="{E7AA6208-A6FA-A24A-B286-8F81FC9AFCBD}"/>
                    </a:ext>
                  </a:extLst>
                </p:cNvPr>
                <p:cNvSpPr/>
                <p:nvPr/>
              </p:nvSpPr>
              <p:spPr bwMode="auto">
                <a:xfrm>
                  <a:off x="2419334" y="1727640"/>
                  <a:ext cx="253364" cy="9281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1" name="Straight Connector 630">
                  <a:extLst>
                    <a:ext uri="{FF2B5EF4-FFF2-40B4-BE49-F238E27FC236}">
                      <a16:creationId xmlns:a16="http://schemas.microsoft.com/office/drawing/2014/main" id="{7E52CCB6-0657-3248-82F1-5D38737EB409}"/>
                    </a:ext>
                  </a:extLst>
                </p:cNvPr>
                <p:cNvCxnSpPr>
                  <a:endCxn id="626" idx="2"/>
                </p:cNvCxnSpPr>
                <p:nvPr/>
              </p:nvCxnSpPr>
              <p:spPr bwMode="auto">
                <a:xfrm flipH="1" flipV="1">
                  <a:off x="2184879" y="1722015"/>
                  <a:ext cx="3783" cy="12094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632" name="Straight Connector 631">
                  <a:extLst>
                    <a:ext uri="{FF2B5EF4-FFF2-40B4-BE49-F238E27FC236}">
                      <a16:creationId xmlns:a16="http://schemas.microsoft.com/office/drawing/2014/main" id="{BDCAD840-02F2-3D47-99E6-62A1D9790F6D}"/>
                    </a:ext>
                  </a:extLst>
                </p:cNvPr>
                <p:cNvCxnSpPr/>
                <p:nvPr/>
              </p:nvCxnSpPr>
              <p:spPr bwMode="auto">
                <a:xfrm flipH="1" flipV="1">
                  <a:off x="3379845" y="1730452"/>
                  <a:ext cx="3783" cy="12094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grpSp>
        <p:nvGrpSpPr>
          <p:cNvPr id="28" name="Group 27">
            <a:extLst>
              <a:ext uri="{FF2B5EF4-FFF2-40B4-BE49-F238E27FC236}">
                <a16:creationId xmlns:a16="http://schemas.microsoft.com/office/drawing/2014/main" id="{99A6F619-6F07-B044-B52C-1ABC9A512381}"/>
              </a:ext>
            </a:extLst>
          </p:cNvPr>
          <p:cNvGrpSpPr>
            <a:grpSpLocks/>
          </p:cNvGrpSpPr>
          <p:nvPr/>
        </p:nvGrpSpPr>
        <p:grpSpPr bwMode="auto">
          <a:xfrm>
            <a:off x="2258744" y="2241196"/>
            <a:ext cx="4416425" cy="2314575"/>
            <a:chOff x="2381956" y="2435173"/>
            <a:chExt cx="4415330" cy="2315048"/>
          </a:xfrm>
        </p:grpSpPr>
        <p:sp>
          <p:nvSpPr>
            <p:cNvPr id="391" name="Freeform 390">
              <a:extLst>
                <a:ext uri="{FF2B5EF4-FFF2-40B4-BE49-F238E27FC236}">
                  <a16:creationId xmlns:a16="http://schemas.microsoft.com/office/drawing/2014/main" id="{9E0450FB-13BC-4A46-A518-3D6E0961D3B2}"/>
                </a:ext>
              </a:extLst>
            </p:cNvPr>
            <p:cNvSpPr/>
            <p:nvPr/>
          </p:nvSpPr>
          <p:spPr>
            <a:xfrm>
              <a:off x="2381956" y="2439937"/>
              <a:ext cx="296789" cy="1743431"/>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015941"/>
                <a:gd name="connsiteX1" fmla="*/ 0 w 307275"/>
                <a:gd name="connsiteY1" fmla="*/ 0 h 2015941"/>
                <a:gd name="connsiteX2" fmla="*/ 0 w 307275"/>
                <a:gd name="connsiteY2" fmla="*/ 2015941 h 2015941"/>
                <a:gd name="connsiteX0" fmla="*/ 228538 w 228538"/>
                <a:gd name="connsiteY0" fmla="*/ 0 h 2022548"/>
                <a:gd name="connsiteX1" fmla="*/ 0 w 228538"/>
                <a:gd name="connsiteY1" fmla="*/ 6607 h 2022548"/>
                <a:gd name="connsiteX2" fmla="*/ 0 w 228538"/>
                <a:gd name="connsiteY2" fmla="*/ 2022548 h 2022548"/>
              </a:gdLst>
              <a:ahLst/>
              <a:cxnLst>
                <a:cxn ang="0">
                  <a:pos x="connsiteX0" y="connsiteY0"/>
                </a:cxn>
                <a:cxn ang="0">
                  <a:pos x="connsiteX1" y="connsiteY1"/>
                </a:cxn>
                <a:cxn ang="0">
                  <a:pos x="connsiteX2" y="connsiteY2"/>
                </a:cxn>
              </a:cxnLst>
              <a:rect l="l" t="t" r="r" b="b"/>
              <a:pathLst>
                <a:path w="228538" h="2022548">
                  <a:moveTo>
                    <a:pt x="228538" y="0"/>
                  </a:moveTo>
                  <a:lnTo>
                    <a:pt x="0" y="6607"/>
                  </a:lnTo>
                  <a:lnTo>
                    <a:pt x="0" y="2022548"/>
                  </a:lnTo>
                </a:path>
              </a:pathLst>
            </a:cu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u="none" dirty="0">
                <a:solidFill>
                  <a:srgbClr val="CC0000"/>
                </a:solidFill>
                <a:latin typeface="华文新魏" panose="02010800040101010101" pitchFamily="2" charset="-122"/>
                <a:ea typeface="华文新魏" panose="02010800040101010101" pitchFamily="2" charset="-122"/>
              </a:endParaRPr>
            </a:p>
          </p:txBody>
        </p:sp>
        <p:sp>
          <p:nvSpPr>
            <p:cNvPr id="392" name="Freeform 391">
              <a:extLst>
                <a:ext uri="{FF2B5EF4-FFF2-40B4-BE49-F238E27FC236}">
                  <a16:creationId xmlns:a16="http://schemas.microsoft.com/office/drawing/2014/main" id="{D7EF30EF-D777-FF4A-886E-98C39EB9850C}"/>
                </a:ext>
              </a:extLst>
            </p:cNvPr>
            <p:cNvSpPr/>
            <p:nvPr/>
          </p:nvSpPr>
          <p:spPr>
            <a:xfrm flipH="1">
              <a:off x="6411620" y="2435173"/>
              <a:ext cx="385666" cy="2300758"/>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117725"/>
                <a:gd name="connsiteX1" fmla="*/ 0 w 307275"/>
                <a:gd name="connsiteY1" fmla="*/ 0 h 2117725"/>
                <a:gd name="connsiteX2" fmla="*/ 0 w 307275"/>
                <a:gd name="connsiteY2" fmla="*/ 2117725 h 2117725"/>
              </a:gdLst>
              <a:ahLst/>
              <a:cxnLst>
                <a:cxn ang="0">
                  <a:pos x="connsiteX0" y="connsiteY0"/>
                </a:cxn>
                <a:cxn ang="0">
                  <a:pos x="connsiteX1" y="connsiteY1"/>
                </a:cxn>
                <a:cxn ang="0">
                  <a:pos x="connsiteX2" y="connsiteY2"/>
                </a:cxn>
              </a:cxnLst>
              <a:rect l="l" t="t" r="r" b="b"/>
              <a:pathLst>
                <a:path w="307275" h="2117725">
                  <a:moveTo>
                    <a:pt x="307275" y="0"/>
                  </a:moveTo>
                  <a:lnTo>
                    <a:pt x="0" y="0"/>
                  </a:lnTo>
                  <a:lnTo>
                    <a:pt x="0" y="2117725"/>
                  </a:lnTo>
                </a:path>
              </a:pathLst>
            </a:cu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cxnSp>
          <p:nvCxnSpPr>
            <p:cNvPr id="393" name="Straight Arrow Connector 392">
              <a:extLst>
                <a:ext uri="{FF2B5EF4-FFF2-40B4-BE49-F238E27FC236}">
                  <a16:creationId xmlns:a16="http://schemas.microsoft.com/office/drawing/2014/main" id="{439BC8EB-A518-8744-8211-3CDDCC4241BC}"/>
                </a:ext>
              </a:extLst>
            </p:cNvPr>
            <p:cNvCxnSpPr/>
            <p:nvPr/>
          </p:nvCxnSpPr>
          <p:spPr>
            <a:xfrm flipV="1">
              <a:off x="5791061" y="2687638"/>
              <a:ext cx="7936" cy="2062583"/>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394" name="Straight Arrow Connector 393">
              <a:extLst>
                <a:ext uri="{FF2B5EF4-FFF2-40B4-BE49-F238E27FC236}">
                  <a16:creationId xmlns:a16="http://schemas.microsoft.com/office/drawing/2014/main" id="{851A8F12-D418-F947-8008-5F643AA42E71}"/>
                </a:ext>
              </a:extLst>
            </p:cNvPr>
            <p:cNvCxnSpPr/>
            <p:nvPr/>
          </p:nvCxnSpPr>
          <p:spPr>
            <a:xfrm flipV="1">
              <a:off x="4599144" y="2708279"/>
              <a:ext cx="17458" cy="2037179"/>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395" name="Straight Arrow Connector 394">
              <a:extLst>
                <a:ext uri="{FF2B5EF4-FFF2-40B4-BE49-F238E27FC236}">
                  <a16:creationId xmlns:a16="http://schemas.microsoft.com/office/drawing/2014/main" id="{DF580154-9E88-F54B-9E1D-36D71962DEE3}"/>
                </a:ext>
              </a:extLst>
            </p:cNvPr>
            <p:cNvCxnSpPr/>
            <p:nvPr/>
          </p:nvCxnSpPr>
          <p:spPr>
            <a:xfrm flipH="1" flipV="1">
              <a:off x="3807178" y="2762265"/>
              <a:ext cx="9523" cy="1983193"/>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grpSp>
      <p:sp>
        <p:nvSpPr>
          <p:cNvPr id="69647" name="Text Box 167">
            <a:extLst>
              <a:ext uri="{FF2B5EF4-FFF2-40B4-BE49-F238E27FC236}">
                <a16:creationId xmlns:a16="http://schemas.microsoft.com/office/drawing/2014/main" id="{A1DF8C04-B0B8-9D4A-8A8F-5699BAC6ABF1}"/>
              </a:ext>
            </a:extLst>
          </p:cNvPr>
          <p:cNvSpPr txBox="1">
            <a:spLocks noChangeArrowheads="1"/>
          </p:cNvSpPr>
          <p:nvPr/>
        </p:nvSpPr>
        <p:spPr bwMode="auto">
          <a:xfrm>
            <a:off x="523875" y="355602"/>
            <a:ext cx="492474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对策</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逻辑集中控制平面</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69648" name="TextBox 335">
            <a:extLst>
              <a:ext uri="{FF2B5EF4-FFF2-40B4-BE49-F238E27FC236}">
                <a16:creationId xmlns:a16="http://schemas.microsoft.com/office/drawing/2014/main" id="{5912688C-1BE8-1A4B-9292-9BAD49016D0C}"/>
              </a:ext>
            </a:extLst>
          </p:cNvPr>
          <p:cNvSpPr txBox="1">
            <a:spLocks noChangeArrowheads="1"/>
          </p:cNvSpPr>
          <p:nvPr/>
        </p:nvSpPr>
        <p:spPr bwMode="auto">
          <a:xfrm>
            <a:off x="393702" y="1039815"/>
            <a:ext cx="845661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2000" u="none" dirty="0">
                <a:latin typeface="华文新魏" panose="02010800040101010101" pitchFamily="2" charset="-122"/>
                <a:ea typeface="华文新魏" panose="02010800040101010101" pitchFamily="2" charset="-122"/>
              </a:rPr>
              <a:t>路由控制功能从本地路由器分离，汇聚到远程控制器，远程控制器计算转发表，与路由器中的本地控制代理</a:t>
            </a:r>
            <a:r>
              <a:rPr lang="en-US" altLang="zh-CN" sz="2000" u="none" dirty="0">
                <a:latin typeface="华文新魏" panose="02010800040101010101" pitchFamily="2" charset="-122"/>
                <a:ea typeface="华文新魏" panose="02010800040101010101" pitchFamily="2" charset="-122"/>
              </a:rPr>
              <a:t>(CAs)</a:t>
            </a:r>
            <a:r>
              <a:rPr lang="zh-CN" altLang="en-US" sz="2000" u="none" dirty="0">
                <a:latin typeface="华文新魏" panose="02010800040101010101" pitchFamily="2" charset="-122"/>
                <a:ea typeface="华文新魏" panose="02010800040101010101" pitchFamily="2" charset="-122"/>
              </a:rPr>
              <a:t>进行通信，以下发转发表</a:t>
            </a:r>
            <a:endParaRPr lang="en-US" altLang="zh-CN" sz="2000" u="none" dirty="0">
              <a:latin typeface="华文新魏" panose="02010800040101010101" pitchFamily="2" charset="-122"/>
              <a:ea typeface="华文新魏" panose="02010800040101010101" pitchFamily="2" charset="-122"/>
            </a:endParaRPr>
          </a:p>
        </p:txBody>
      </p:sp>
      <p:grpSp>
        <p:nvGrpSpPr>
          <p:cNvPr id="24" name="Group 23">
            <a:extLst>
              <a:ext uri="{FF2B5EF4-FFF2-40B4-BE49-F238E27FC236}">
                <a16:creationId xmlns:a16="http://schemas.microsoft.com/office/drawing/2014/main" id="{8DA3A49B-D822-FE40-AC14-453BB02E907C}"/>
              </a:ext>
            </a:extLst>
          </p:cNvPr>
          <p:cNvGrpSpPr>
            <a:grpSpLocks/>
          </p:cNvGrpSpPr>
          <p:nvPr/>
        </p:nvGrpSpPr>
        <p:grpSpPr bwMode="auto">
          <a:xfrm>
            <a:off x="1933304" y="4452584"/>
            <a:ext cx="4957763" cy="693737"/>
            <a:chOff x="2055070" y="4690247"/>
            <a:chExt cx="4956877" cy="694339"/>
          </a:xfrm>
        </p:grpSpPr>
        <p:grpSp>
          <p:nvGrpSpPr>
            <p:cNvPr id="69736" name="Group 554">
              <a:extLst>
                <a:ext uri="{FF2B5EF4-FFF2-40B4-BE49-F238E27FC236}">
                  <a16:creationId xmlns:a16="http://schemas.microsoft.com/office/drawing/2014/main" id="{49463E73-53F7-6D4E-B9F3-F155BAAB7E56}"/>
                </a:ext>
              </a:extLst>
            </p:cNvPr>
            <p:cNvGrpSpPr>
              <a:grpSpLocks/>
            </p:cNvGrpSpPr>
            <p:nvPr/>
          </p:nvGrpSpPr>
          <p:grpSpPr bwMode="auto">
            <a:xfrm>
              <a:off x="3605320" y="5055434"/>
              <a:ext cx="430131" cy="329152"/>
              <a:chOff x="2931664" y="3912603"/>
              <a:chExt cx="430450" cy="329314"/>
            </a:xfrm>
          </p:grpSpPr>
          <p:sp>
            <p:nvSpPr>
              <p:cNvPr id="558" name="Rectangle 557">
                <a:extLst>
                  <a:ext uri="{FF2B5EF4-FFF2-40B4-BE49-F238E27FC236}">
                    <a16:creationId xmlns:a16="http://schemas.microsoft.com/office/drawing/2014/main" id="{D64ADE52-F9CF-CB4B-936B-EA219AFA7643}"/>
                  </a:ext>
                </a:extLst>
              </p:cNvPr>
              <p:cNvSpPr/>
              <p:nvPr/>
            </p:nvSpPr>
            <p:spPr>
              <a:xfrm>
                <a:off x="2936890" y="3912858"/>
                <a:ext cx="425689" cy="329059"/>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9" name="Straight Connector 558">
                <a:extLst>
                  <a:ext uri="{FF2B5EF4-FFF2-40B4-BE49-F238E27FC236}">
                    <a16:creationId xmlns:a16="http://schemas.microsoft.com/office/drawing/2014/main" id="{E792322D-6BCA-F94D-BD79-5BE93C59F8FB}"/>
                  </a:ext>
                </a:extLst>
              </p:cNvPr>
              <p:cNvCxnSpPr/>
              <p:nvPr/>
            </p:nvCxnSpPr>
            <p:spPr>
              <a:xfrm>
                <a:off x="2932124" y="4005058"/>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60" name="Straight Connector 559">
                <a:extLst>
                  <a:ext uri="{FF2B5EF4-FFF2-40B4-BE49-F238E27FC236}">
                    <a16:creationId xmlns:a16="http://schemas.microsoft.com/office/drawing/2014/main" id="{C6D17EA6-1321-6E43-A144-A264573F746D}"/>
                  </a:ext>
                </a:extLst>
              </p:cNvPr>
              <p:cNvCxnSpPr/>
              <p:nvPr/>
            </p:nvCxnSpPr>
            <p:spPr>
              <a:xfrm>
                <a:off x="2932124" y="4068645"/>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61" name="Straight Connector 560">
                <a:extLst>
                  <a:ext uri="{FF2B5EF4-FFF2-40B4-BE49-F238E27FC236}">
                    <a16:creationId xmlns:a16="http://schemas.microsoft.com/office/drawing/2014/main" id="{52012C06-4E17-5847-AA06-24EB2ECEC50E}"/>
                  </a:ext>
                </a:extLst>
              </p:cNvPr>
              <p:cNvCxnSpPr>
                <a:stCxn id="558" idx="2"/>
              </p:cNvCxnSpPr>
              <p:nvPr/>
            </p:nvCxnSpPr>
            <p:spPr>
              <a:xfrm flipH="1" flipV="1">
                <a:off x="3148146" y="4005058"/>
                <a:ext cx="1589" cy="236859"/>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737" name="Group 582">
              <a:extLst>
                <a:ext uri="{FF2B5EF4-FFF2-40B4-BE49-F238E27FC236}">
                  <a16:creationId xmlns:a16="http://schemas.microsoft.com/office/drawing/2014/main" id="{5BC19E77-DFEB-5A46-9CDD-685D76DD5659}"/>
                </a:ext>
              </a:extLst>
            </p:cNvPr>
            <p:cNvGrpSpPr>
              <a:grpSpLocks/>
            </p:cNvGrpSpPr>
            <p:nvPr/>
          </p:nvGrpSpPr>
          <p:grpSpPr bwMode="auto">
            <a:xfrm>
              <a:off x="4387957" y="5055368"/>
              <a:ext cx="430131" cy="329152"/>
              <a:chOff x="2931664" y="3912603"/>
              <a:chExt cx="430450" cy="329314"/>
            </a:xfrm>
          </p:grpSpPr>
          <p:sp>
            <p:nvSpPr>
              <p:cNvPr id="585" name="Rectangle 584">
                <a:extLst>
                  <a:ext uri="{FF2B5EF4-FFF2-40B4-BE49-F238E27FC236}">
                    <a16:creationId xmlns:a16="http://schemas.microsoft.com/office/drawing/2014/main" id="{403DD9F4-F294-894C-81E2-F87B061585E0}"/>
                  </a:ext>
                </a:extLst>
              </p:cNvPr>
              <p:cNvSpPr/>
              <p:nvPr/>
            </p:nvSpPr>
            <p:spPr>
              <a:xfrm>
                <a:off x="2936750" y="3912924"/>
                <a:ext cx="425689" cy="329059"/>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86" name="Straight Connector 585">
                <a:extLst>
                  <a:ext uri="{FF2B5EF4-FFF2-40B4-BE49-F238E27FC236}">
                    <a16:creationId xmlns:a16="http://schemas.microsoft.com/office/drawing/2014/main" id="{13F5E621-040B-134D-B77B-2CF8E74F667D}"/>
                  </a:ext>
                </a:extLst>
              </p:cNvPr>
              <p:cNvCxnSpPr/>
              <p:nvPr/>
            </p:nvCxnSpPr>
            <p:spPr>
              <a:xfrm>
                <a:off x="2931985" y="4005125"/>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87" name="Straight Connector 586">
                <a:extLst>
                  <a:ext uri="{FF2B5EF4-FFF2-40B4-BE49-F238E27FC236}">
                    <a16:creationId xmlns:a16="http://schemas.microsoft.com/office/drawing/2014/main" id="{9ADE3BDD-EF8A-854F-A291-53786D9302EE}"/>
                  </a:ext>
                </a:extLst>
              </p:cNvPr>
              <p:cNvCxnSpPr/>
              <p:nvPr/>
            </p:nvCxnSpPr>
            <p:spPr>
              <a:xfrm>
                <a:off x="2931985" y="4068711"/>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88" name="Straight Connector 587">
                <a:extLst>
                  <a:ext uri="{FF2B5EF4-FFF2-40B4-BE49-F238E27FC236}">
                    <a16:creationId xmlns:a16="http://schemas.microsoft.com/office/drawing/2014/main" id="{1CC74480-9D4A-3A46-9590-49ABCFD4D825}"/>
                  </a:ext>
                </a:extLst>
              </p:cNvPr>
              <p:cNvCxnSpPr>
                <a:stCxn id="585" idx="2"/>
              </p:cNvCxnSpPr>
              <p:nvPr/>
            </p:nvCxnSpPr>
            <p:spPr>
              <a:xfrm flipH="1" flipV="1">
                <a:off x="3148007" y="4005125"/>
                <a:ext cx="1588" cy="236859"/>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738" name="Group 609">
              <a:extLst>
                <a:ext uri="{FF2B5EF4-FFF2-40B4-BE49-F238E27FC236}">
                  <a16:creationId xmlns:a16="http://schemas.microsoft.com/office/drawing/2014/main" id="{EB039685-4D9E-914E-8474-867A40085BE0}"/>
                </a:ext>
              </a:extLst>
            </p:cNvPr>
            <p:cNvGrpSpPr>
              <a:grpSpLocks/>
            </p:cNvGrpSpPr>
            <p:nvPr/>
          </p:nvGrpSpPr>
          <p:grpSpPr bwMode="auto">
            <a:xfrm>
              <a:off x="5591804" y="5053093"/>
              <a:ext cx="430212" cy="328614"/>
              <a:chOff x="2932186" y="3913304"/>
              <a:chExt cx="430531" cy="328775"/>
            </a:xfrm>
          </p:grpSpPr>
          <p:sp>
            <p:nvSpPr>
              <p:cNvPr id="612" name="Rectangle 611">
                <a:extLst>
                  <a:ext uri="{FF2B5EF4-FFF2-40B4-BE49-F238E27FC236}">
                    <a16:creationId xmlns:a16="http://schemas.microsoft.com/office/drawing/2014/main" id="{89956422-7BC3-2346-A639-5FA5BC4BF6C4}"/>
                  </a:ext>
                </a:extLst>
              </p:cNvPr>
              <p:cNvSpPr/>
              <p:nvPr/>
            </p:nvSpPr>
            <p:spPr>
              <a:xfrm>
                <a:off x="2936535" y="3912722"/>
                <a:ext cx="425689" cy="329058"/>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13" name="Straight Connector 612">
                <a:extLst>
                  <a:ext uri="{FF2B5EF4-FFF2-40B4-BE49-F238E27FC236}">
                    <a16:creationId xmlns:a16="http://schemas.microsoft.com/office/drawing/2014/main" id="{811AF78A-BF4F-3643-8E7B-78B579C2470B}"/>
                  </a:ext>
                </a:extLst>
              </p:cNvPr>
              <p:cNvCxnSpPr/>
              <p:nvPr/>
            </p:nvCxnSpPr>
            <p:spPr>
              <a:xfrm>
                <a:off x="2931771" y="4004922"/>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614" name="Straight Connector 613">
                <a:extLst>
                  <a:ext uri="{FF2B5EF4-FFF2-40B4-BE49-F238E27FC236}">
                    <a16:creationId xmlns:a16="http://schemas.microsoft.com/office/drawing/2014/main" id="{846BB674-21C2-A04B-8A62-1959220DBED6}"/>
                  </a:ext>
                </a:extLst>
              </p:cNvPr>
              <p:cNvCxnSpPr/>
              <p:nvPr/>
            </p:nvCxnSpPr>
            <p:spPr>
              <a:xfrm>
                <a:off x="2931771" y="4068509"/>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615" name="Straight Connector 614">
                <a:extLst>
                  <a:ext uri="{FF2B5EF4-FFF2-40B4-BE49-F238E27FC236}">
                    <a16:creationId xmlns:a16="http://schemas.microsoft.com/office/drawing/2014/main" id="{E7571F00-A699-CC49-ADB8-33155036B52E}"/>
                  </a:ext>
                </a:extLst>
              </p:cNvPr>
              <p:cNvCxnSpPr>
                <a:stCxn id="612" idx="2"/>
              </p:cNvCxnSpPr>
              <p:nvPr/>
            </p:nvCxnSpPr>
            <p:spPr>
              <a:xfrm flipH="1" flipV="1">
                <a:off x="3147792" y="4004922"/>
                <a:ext cx="1588" cy="236858"/>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739" name="Group 636">
              <a:extLst>
                <a:ext uri="{FF2B5EF4-FFF2-40B4-BE49-F238E27FC236}">
                  <a16:creationId xmlns:a16="http://schemas.microsoft.com/office/drawing/2014/main" id="{A7A1F26D-8AB3-DC44-95EB-4431E6B6ACEA}"/>
                </a:ext>
              </a:extLst>
            </p:cNvPr>
            <p:cNvGrpSpPr>
              <a:grpSpLocks/>
            </p:cNvGrpSpPr>
            <p:nvPr/>
          </p:nvGrpSpPr>
          <p:grpSpPr bwMode="auto">
            <a:xfrm>
              <a:off x="6581816" y="5045656"/>
              <a:ext cx="430131" cy="329465"/>
              <a:chOff x="2931664" y="3912603"/>
              <a:chExt cx="430450" cy="329314"/>
            </a:xfrm>
          </p:grpSpPr>
          <p:sp>
            <p:nvSpPr>
              <p:cNvPr id="639" name="Rectangle 638">
                <a:extLst>
                  <a:ext uri="{FF2B5EF4-FFF2-40B4-BE49-F238E27FC236}">
                    <a16:creationId xmlns:a16="http://schemas.microsoft.com/office/drawing/2014/main" id="{DEFE7761-7BAC-7346-9B26-B02B7142ADEB}"/>
                  </a:ext>
                </a:extLst>
              </p:cNvPr>
              <p:cNvSpPr/>
              <p:nvPr/>
            </p:nvSpPr>
            <p:spPr>
              <a:xfrm>
                <a:off x="2936425" y="3913102"/>
                <a:ext cx="425689" cy="328747"/>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40" name="Straight Connector 639">
                <a:extLst>
                  <a:ext uri="{FF2B5EF4-FFF2-40B4-BE49-F238E27FC236}">
                    <a16:creationId xmlns:a16="http://schemas.microsoft.com/office/drawing/2014/main" id="{186D7027-5940-0546-9B39-193D2362B007}"/>
                  </a:ext>
                </a:extLst>
              </p:cNvPr>
              <p:cNvCxnSpPr/>
              <p:nvPr/>
            </p:nvCxnSpPr>
            <p:spPr>
              <a:xfrm>
                <a:off x="2931660" y="4005215"/>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641" name="Straight Connector 640">
                <a:extLst>
                  <a:ext uri="{FF2B5EF4-FFF2-40B4-BE49-F238E27FC236}">
                    <a16:creationId xmlns:a16="http://schemas.microsoft.com/office/drawing/2014/main" id="{C0EE803D-262F-1D4A-A3D0-559D8C22D9E4}"/>
                  </a:ext>
                </a:extLst>
              </p:cNvPr>
              <p:cNvCxnSpPr/>
              <p:nvPr/>
            </p:nvCxnSpPr>
            <p:spPr>
              <a:xfrm>
                <a:off x="2931660" y="4067152"/>
                <a:ext cx="42568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642" name="Straight Connector 641">
                <a:extLst>
                  <a:ext uri="{FF2B5EF4-FFF2-40B4-BE49-F238E27FC236}">
                    <a16:creationId xmlns:a16="http://schemas.microsoft.com/office/drawing/2014/main" id="{B7D7FB78-6252-464F-B7B4-D58C63AF720A}"/>
                  </a:ext>
                </a:extLst>
              </p:cNvPr>
              <p:cNvCxnSpPr>
                <a:stCxn id="639" idx="2"/>
              </p:cNvCxnSpPr>
              <p:nvPr/>
            </p:nvCxnSpPr>
            <p:spPr>
              <a:xfrm flipH="1" flipV="1">
                <a:off x="3147681" y="4005215"/>
                <a:ext cx="1588" cy="23663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69740" name="Group 554">
              <a:extLst>
                <a:ext uri="{FF2B5EF4-FFF2-40B4-BE49-F238E27FC236}">
                  <a16:creationId xmlns:a16="http://schemas.microsoft.com/office/drawing/2014/main" id="{4C06EA47-3CC5-3743-B23A-1E4801C69ED9}"/>
                </a:ext>
              </a:extLst>
            </p:cNvPr>
            <p:cNvGrpSpPr>
              <a:grpSpLocks/>
            </p:cNvGrpSpPr>
            <p:nvPr/>
          </p:nvGrpSpPr>
          <p:grpSpPr bwMode="auto">
            <a:xfrm>
              <a:off x="2055070" y="4690247"/>
              <a:ext cx="675320" cy="521222"/>
              <a:chOff x="2931664" y="3912603"/>
              <a:chExt cx="430450" cy="329314"/>
            </a:xfrm>
          </p:grpSpPr>
          <p:sp>
            <p:nvSpPr>
              <p:cNvPr id="358" name="Rectangle 357">
                <a:extLst>
                  <a:ext uri="{FF2B5EF4-FFF2-40B4-BE49-F238E27FC236}">
                    <a16:creationId xmlns:a16="http://schemas.microsoft.com/office/drawing/2014/main" id="{BDEB7A74-3A0B-E64B-B027-E13F6D52CD36}"/>
                  </a:ext>
                </a:extLst>
              </p:cNvPr>
              <p:cNvSpPr/>
              <p:nvPr/>
            </p:nvSpPr>
            <p:spPr>
              <a:xfrm>
                <a:off x="2936722" y="3913607"/>
                <a:ext cx="425923" cy="328266"/>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59" name="Straight Connector 358">
                <a:extLst>
                  <a:ext uri="{FF2B5EF4-FFF2-40B4-BE49-F238E27FC236}">
                    <a16:creationId xmlns:a16="http://schemas.microsoft.com/office/drawing/2014/main" id="{8D21FF0C-12CF-C448-8E39-4C4ECDC49A33}"/>
                  </a:ext>
                </a:extLst>
              </p:cNvPr>
              <p:cNvCxnSpPr/>
              <p:nvPr/>
            </p:nvCxnSpPr>
            <p:spPr>
              <a:xfrm>
                <a:off x="2932675" y="4004959"/>
                <a:ext cx="42491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60" name="Straight Connector 359">
                <a:extLst>
                  <a:ext uri="{FF2B5EF4-FFF2-40B4-BE49-F238E27FC236}">
                    <a16:creationId xmlns:a16="http://schemas.microsoft.com/office/drawing/2014/main" id="{66D7B8C0-41D4-4844-88E1-AB019593DD38}"/>
                  </a:ext>
                </a:extLst>
              </p:cNvPr>
              <p:cNvCxnSpPr/>
              <p:nvPr/>
            </p:nvCxnSpPr>
            <p:spPr>
              <a:xfrm>
                <a:off x="2932675" y="4069207"/>
                <a:ext cx="42491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61" name="Straight Connector 360">
                <a:extLst>
                  <a:ext uri="{FF2B5EF4-FFF2-40B4-BE49-F238E27FC236}">
                    <a16:creationId xmlns:a16="http://schemas.microsoft.com/office/drawing/2014/main" id="{29AD699B-EB15-7C43-B348-055FD5AC6F04}"/>
                  </a:ext>
                </a:extLst>
              </p:cNvPr>
              <p:cNvCxnSpPr>
                <a:stCxn id="358" idx="2"/>
              </p:cNvCxnSpPr>
              <p:nvPr/>
            </p:nvCxnSpPr>
            <p:spPr>
              <a:xfrm flipH="1" flipV="1">
                <a:off x="3148166" y="4004959"/>
                <a:ext cx="1011" cy="23691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grpSp>
        <p:nvGrpSpPr>
          <p:cNvPr id="69650" name="Group 347">
            <a:extLst>
              <a:ext uri="{FF2B5EF4-FFF2-40B4-BE49-F238E27FC236}">
                <a16:creationId xmlns:a16="http://schemas.microsoft.com/office/drawing/2014/main" id="{2BE7572F-B708-364F-9264-E0E572269F12}"/>
              </a:ext>
            </a:extLst>
          </p:cNvPr>
          <p:cNvGrpSpPr>
            <a:grpSpLocks/>
          </p:cNvGrpSpPr>
          <p:nvPr/>
        </p:nvGrpSpPr>
        <p:grpSpPr bwMode="auto">
          <a:xfrm>
            <a:off x="5733779" y="5708294"/>
            <a:ext cx="588963" cy="242888"/>
            <a:chOff x="1871277" y="1576300"/>
            <a:chExt cx="1128371" cy="437861"/>
          </a:xfrm>
        </p:grpSpPr>
        <p:sp>
          <p:nvSpPr>
            <p:cNvPr id="363" name="Oval 362">
              <a:extLst>
                <a:ext uri="{FF2B5EF4-FFF2-40B4-BE49-F238E27FC236}">
                  <a16:creationId xmlns:a16="http://schemas.microsoft.com/office/drawing/2014/main" id="{F334242A-EF02-4145-960D-59A59ADAF909}"/>
                </a:ext>
              </a:extLst>
            </p:cNvPr>
            <p:cNvSpPr/>
            <p:nvPr/>
          </p:nvSpPr>
          <p:spPr bwMode="auto">
            <a:xfrm flipV="1">
              <a:off x="1874317" y="1693636"/>
              <a:ext cx="1125331" cy="32052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64" name="Rectangle 363">
              <a:extLst>
                <a:ext uri="{FF2B5EF4-FFF2-40B4-BE49-F238E27FC236}">
                  <a16:creationId xmlns:a16="http://schemas.microsoft.com/office/drawing/2014/main" id="{29BF05E6-728A-6543-8EDD-45FFA5AE9CBD}"/>
                </a:ext>
              </a:extLst>
            </p:cNvPr>
            <p:cNvSpPr/>
            <p:nvPr/>
          </p:nvSpPr>
          <p:spPr bwMode="auto">
            <a:xfrm>
              <a:off x="1871277" y="1739425"/>
              <a:ext cx="1128371" cy="11733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5" name="Oval 364">
              <a:extLst>
                <a:ext uri="{FF2B5EF4-FFF2-40B4-BE49-F238E27FC236}">
                  <a16:creationId xmlns:a16="http://schemas.microsoft.com/office/drawing/2014/main" id="{2A9F13A2-87E8-8B48-A119-A01832589027}"/>
                </a:ext>
              </a:extLst>
            </p:cNvPr>
            <p:cNvSpPr/>
            <p:nvPr/>
          </p:nvSpPr>
          <p:spPr bwMode="auto">
            <a:xfrm flipV="1">
              <a:off x="1871277" y="1576300"/>
              <a:ext cx="1125331" cy="32052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66" name="Freeform 365">
              <a:extLst>
                <a:ext uri="{FF2B5EF4-FFF2-40B4-BE49-F238E27FC236}">
                  <a16:creationId xmlns:a16="http://schemas.microsoft.com/office/drawing/2014/main" id="{310744FB-D53D-244F-B7D9-371AFC7F67E2}"/>
                </a:ext>
              </a:extLst>
            </p:cNvPr>
            <p:cNvSpPr/>
            <p:nvPr/>
          </p:nvSpPr>
          <p:spPr bwMode="auto">
            <a:xfrm>
              <a:off x="2160212" y="1673602"/>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7" name="Freeform 366">
              <a:extLst>
                <a:ext uri="{FF2B5EF4-FFF2-40B4-BE49-F238E27FC236}">
                  <a16:creationId xmlns:a16="http://schemas.microsoft.com/office/drawing/2014/main" id="{F7ECBD44-D14E-054C-AF5C-0C3F9F784984}"/>
                </a:ext>
              </a:extLst>
            </p:cNvPr>
            <p:cNvSpPr/>
            <p:nvPr/>
          </p:nvSpPr>
          <p:spPr bwMode="auto">
            <a:xfrm>
              <a:off x="2102426" y="1633537"/>
              <a:ext cx="663033" cy="111612"/>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8" name="Freeform 367">
              <a:extLst>
                <a:ext uri="{FF2B5EF4-FFF2-40B4-BE49-F238E27FC236}">
                  <a16:creationId xmlns:a16="http://schemas.microsoft.com/office/drawing/2014/main" id="{5DF4ED68-FCC8-714E-96EC-EFCBE5B4D4F6}"/>
                </a:ext>
              </a:extLst>
            </p:cNvPr>
            <p:cNvSpPr/>
            <p:nvPr/>
          </p:nvSpPr>
          <p:spPr bwMode="auto">
            <a:xfrm>
              <a:off x="2537350" y="1727978"/>
              <a:ext cx="243315" cy="9730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9" name="Freeform 368">
              <a:extLst>
                <a:ext uri="{FF2B5EF4-FFF2-40B4-BE49-F238E27FC236}">
                  <a16:creationId xmlns:a16="http://schemas.microsoft.com/office/drawing/2014/main" id="{07C08C24-A78C-8341-A78F-0F369106C6F5}"/>
                </a:ext>
              </a:extLst>
            </p:cNvPr>
            <p:cNvSpPr/>
            <p:nvPr/>
          </p:nvSpPr>
          <p:spPr bwMode="auto">
            <a:xfrm>
              <a:off x="2090260" y="1730839"/>
              <a:ext cx="240272" cy="9730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70" name="Straight Connector 369">
              <a:extLst>
                <a:ext uri="{FF2B5EF4-FFF2-40B4-BE49-F238E27FC236}">
                  <a16:creationId xmlns:a16="http://schemas.microsoft.com/office/drawing/2014/main" id="{8EA18C9E-3D26-EA47-9F59-22AA24D35BED}"/>
                </a:ext>
              </a:extLst>
            </p:cNvPr>
            <p:cNvCxnSpPr>
              <a:endCxn id="365" idx="2"/>
            </p:cNvCxnSpPr>
            <p:nvPr/>
          </p:nvCxnSpPr>
          <p:spPr bwMode="auto">
            <a:xfrm flipH="1" flipV="1">
              <a:off x="1871277" y="1736563"/>
              <a:ext cx="3040" cy="1230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1" name="Straight Connector 370">
              <a:extLst>
                <a:ext uri="{FF2B5EF4-FFF2-40B4-BE49-F238E27FC236}">
                  <a16:creationId xmlns:a16="http://schemas.microsoft.com/office/drawing/2014/main" id="{6F1CFCB8-C725-4045-841F-325F86D66208}"/>
                </a:ext>
              </a:extLst>
            </p:cNvPr>
            <p:cNvCxnSpPr/>
            <p:nvPr/>
          </p:nvCxnSpPr>
          <p:spPr bwMode="auto">
            <a:xfrm flipH="1" flipV="1">
              <a:off x="2996608" y="1733702"/>
              <a:ext cx="3040" cy="1230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9651" name="Group 347">
            <a:extLst>
              <a:ext uri="{FF2B5EF4-FFF2-40B4-BE49-F238E27FC236}">
                <a16:creationId xmlns:a16="http://schemas.microsoft.com/office/drawing/2014/main" id="{A46AE96E-3A1B-7E46-B02F-FBE73F75AAEC}"/>
              </a:ext>
            </a:extLst>
          </p:cNvPr>
          <p:cNvGrpSpPr>
            <a:grpSpLocks/>
          </p:cNvGrpSpPr>
          <p:nvPr/>
        </p:nvGrpSpPr>
        <p:grpSpPr bwMode="auto">
          <a:xfrm>
            <a:off x="4252642" y="5567009"/>
            <a:ext cx="588963" cy="242887"/>
            <a:chOff x="1871277" y="1576300"/>
            <a:chExt cx="1128371" cy="437861"/>
          </a:xfrm>
        </p:grpSpPr>
        <p:sp>
          <p:nvSpPr>
            <p:cNvPr id="373" name="Oval 372">
              <a:extLst>
                <a:ext uri="{FF2B5EF4-FFF2-40B4-BE49-F238E27FC236}">
                  <a16:creationId xmlns:a16="http://schemas.microsoft.com/office/drawing/2014/main" id="{054C8598-478B-A743-B4DD-EE5603EF65FE}"/>
                </a:ext>
              </a:extLst>
            </p:cNvPr>
            <p:cNvSpPr/>
            <p:nvPr/>
          </p:nvSpPr>
          <p:spPr bwMode="auto">
            <a:xfrm flipV="1">
              <a:off x="1874319" y="1693635"/>
              <a:ext cx="1125329" cy="32052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74" name="Rectangle 373">
              <a:extLst>
                <a:ext uri="{FF2B5EF4-FFF2-40B4-BE49-F238E27FC236}">
                  <a16:creationId xmlns:a16="http://schemas.microsoft.com/office/drawing/2014/main" id="{032E9ADB-3FB5-2049-9563-4FD6F2DC38E9}"/>
                </a:ext>
              </a:extLst>
            </p:cNvPr>
            <p:cNvSpPr/>
            <p:nvPr/>
          </p:nvSpPr>
          <p:spPr bwMode="auto">
            <a:xfrm>
              <a:off x="1871277" y="1739424"/>
              <a:ext cx="1128371" cy="11733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5" name="Oval 374">
              <a:extLst>
                <a:ext uri="{FF2B5EF4-FFF2-40B4-BE49-F238E27FC236}">
                  <a16:creationId xmlns:a16="http://schemas.microsoft.com/office/drawing/2014/main" id="{0A142378-389D-DE4C-844A-56AA67C4E883}"/>
                </a:ext>
              </a:extLst>
            </p:cNvPr>
            <p:cNvSpPr/>
            <p:nvPr/>
          </p:nvSpPr>
          <p:spPr bwMode="auto">
            <a:xfrm flipV="1">
              <a:off x="1871277" y="1576300"/>
              <a:ext cx="1125329" cy="32052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76" name="Freeform 375">
              <a:extLst>
                <a:ext uri="{FF2B5EF4-FFF2-40B4-BE49-F238E27FC236}">
                  <a16:creationId xmlns:a16="http://schemas.microsoft.com/office/drawing/2014/main" id="{CEC1DC09-0E31-3A4D-B33F-9573FCF9A2B1}"/>
                </a:ext>
              </a:extLst>
            </p:cNvPr>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7" name="Freeform 376">
              <a:extLst>
                <a:ext uri="{FF2B5EF4-FFF2-40B4-BE49-F238E27FC236}">
                  <a16:creationId xmlns:a16="http://schemas.microsoft.com/office/drawing/2014/main" id="{9DD8BE74-0A12-C848-8480-73ACD1D40A39}"/>
                </a:ext>
              </a:extLst>
            </p:cNvPr>
            <p:cNvSpPr/>
            <p:nvPr/>
          </p:nvSpPr>
          <p:spPr bwMode="auto">
            <a:xfrm>
              <a:off x="2102426" y="1633537"/>
              <a:ext cx="663031" cy="11161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8" name="Freeform 377">
              <a:extLst>
                <a:ext uri="{FF2B5EF4-FFF2-40B4-BE49-F238E27FC236}">
                  <a16:creationId xmlns:a16="http://schemas.microsoft.com/office/drawing/2014/main" id="{86686A54-BED3-754F-80A2-F72A11994F19}"/>
                </a:ext>
              </a:extLst>
            </p:cNvPr>
            <p:cNvSpPr/>
            <p:nvPr/>
          </p:nvSpPr>
          <p:spPr bwMode="auto">
            <a:xfrm>
              <a:off x="2537351" y="1727977"/>
              <a:ext cx="243314" cy="9730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9" name="Freeform 378">
              <a:extLst>
                <a:ext uri="{FF2B5EF4-FFF2-40B4-BE49-F238E27FC236}">
                  <a16:creationId xmlns:a16="http://schemas.microsoft.com/office/drawing/2014/main" id="{E00B3361-50DE-1C4F-9A66-04BD5CB92205}"/>
                </a:ext>
              </a:extLst>
            </p:cNvPr>
            <p:cNvSpPr/>
            <p:nvPr/>
          </p:nvSpPr>
          <p:spPr bwMode="auto">
            <a:xfrm>
              <a:off x="2090260" y="1730839"/>
              <a:ext cx="240274" cy="973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80" name="Straight Connector 379">
              <a:extLst>
                <a:ext uri="{FF2B5EF4-FFF2-40B4-BE49-F238E27FC236}">
                  <a16:creationId xmlns:a16="http://schemas.microsoft.com/office/drawing/2014/main" id="{7749E731-CFD1-1048-ADCA-CFAC122C8E4F}"/>
                </a:ext>
              </a:extLst>
            </p:cNvPr>
            <p:cNvCxnSpPr>
              <a:endCxn id="375" idx="2"/>
            </p:cNvCxnSpPr>
            <p:nvPr/>
          </p:nvCxnSpPr>
          <p:spPr bwMode="auto">
            <a:xfrm flipH="1" flipV="1">
              <a:off x="1871277" y="1736563"/>
              <a:ext cx="3042" cy="1230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81" name="Straight Connector 380">
              <a:extLst>
                <a:ext uri="{FF2B5EF4-FFF2-40B4-BE49-F238E27FC236}">
                  <a16:creationId xmlns:a16="http://schemas.microsoft.com/office/drawing/2014/main" id="{6095395B-0938-0849-BE55-B6925074EDD6}"/>
                </a:ext>
              </a:extLst>
            </p:cNvPr>
            <p:cNvCxnSpPr/>
            <p:nvPr/>
          </p:nvCxnSpPr>
          <p:spPr bwMode="auto">
            <a:xfrm flipH="1" flipV="1">
              <a:off x="2996606" y="1733700"/>
              <a:ext cx="3042" cy="1230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9652" name="Group 347">
            <a:extLst>
              <a:ext uri="{FF2B5EF4-FFF2-40B4-BE49-F238E27FC236}">
                <a16:creationId xmlns:a16="http://schemas.microsoft.com/office/drawing/2014/main" id="{96C725BF-000D-F743-9D00-835C107D3878}"/>
              </a:ext>
            </a:extLst>
          </p:cNvPr>
          <p:cNvGrpSpPr>
            <a:grpSpLocks/>
          </p:cNvGrpSpPr>
          <p:nvPr/>
        </p:nvGrpSpPr>
        <p:grpSpPr bwMode="auto">
          <a:xfrm>
            <a:off x="2725468" y="5760684"/>
            <a:ext cx="588963" cy="242887"/>
            <a:chOff x="1871277" y="1576300"/>
            <a:chExt cx="1128371" cy="437861"/>
          </a:xfrm>
        </p:grpSpPr>
        <p:sp>
          <p:nvSpPr>
            <p:cNvPr id="383" name="Oval 382">
              <a:extLst>
                <a:ext uri="{FF2B5EF4-FFF2-40B4-BE49-F238E27FC236}">
                  <a16:creationId xmlns:a16="http://schemas.microsoft.com/office/drawing/2014/main" id="{FBEC20D3-07B0-5F45-86D4-9173F0985F37}"/>
                </a:ext>
              </a:extLst>
            </p:cNvPr>
            <p:cNvSpPr/>
            <p:nvPr/>
          </p:nvSpPr>
          <p:spPr bwMode="auto">
            <a:xfrm flipV="1">
              <a:off x="1874319" y="1693635"/>
              <a:ext cx="1125329" cy="32052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84" name="Rectangle 383">
              <a:extLst>
                <a:ext uri="{FF2B5EF4-FFF2-40B4-BE49-F238E27FC236}">
                  <a16:creationId xmlns:a16="http://schemas.microsoft.com/office/drawing/2014/main" id="{4E0C9F5F-8714-984B-9B42-56C8D9609487}"/>
                </a:ext>
              </a:extLst>
            </p:cNvPr>
            <p:cNvSpPr/>
            <p:nvPr/>
          </p:nvSpPr>
          <p:spPr bwMode="auto">
            <a:xfrm>
              <a:off x="1871277" y="1739424"/>
              <a:ext cx="1128371" cy="11733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5" name="Oval 384">
              <a:extLst>
                <a:ext uri="{FF2B5EF4-FFF2-40B4-BE49-F238E27FC236}">
                  <a16:creationId xmlns:a16="http://schemas.microsoft.com/office/drawing/2014/main" id="{E32F3EA8-DBBD-DC4D-9E23-C4BFD760A8CC}"/>
                </a:ext>
              </a:extLst>
            </p:cNvPr>
            <p:cNvSpPr/>
            <p:nvPr/>
          </p:nvSpPr>
          <p:spPr bwMode="auto">
            <a:xfrm flipV="1">
              <a:off x="1871277" y="1576300"/>
              <a:ext cx="1125329" cy="32052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86" name="Freeform 385">
              <a:extLst>
                <a:ext uri="{FF2B5EF4-FFF2-40B4-BE49-F238E27FC236}">
                  <a16:creationId xmlns:a16="http://schemas.microsoft.com/office/drawing/2014/main" id="{2AD39063-70B2-134B-99DA-1273B2A88794}"/>
                </a:ext>
              </a:extLst>
            </p:cNvPr>
            <p:cNvSpPr/>
            <p:nvPr/>
          </p:nvSpPr>
          <p:spPr bwMode="auto">
            <a:xfrm>
              <a:off x="2160214" y="1673603"/>
              <a:ext cx="547457"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7" name="Freeform 386">
              <a:extLst>
                <a:ext uri="{FF2B5EF4-FFF2-40B4-BE49-F238E27FC236}">
                  <a16:creationId xmlns:a16="http://schemas.microsoft.com/office/drawing/2014/main" id="{FC91AE39-12F3-7647-B02E-B6D65CCC342B}"/>
                </a:ext>
              </a:extLst>
            </p:cNvPr>
            <p:cNvSpPr/>
            <p:nvPr/>
          </p:nvSpPr>
          <p:spPr bwMode="auto">
            <a:xfrm>
              <a:off x="2102426" y="1633537"/>
              <a:ext cx="663031" cy="11161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90" name="Freeform 389">
              <a:extLst>
                <a:ext uri="{FF2B5EF4-FFF2-40B4-BE49-F238E27FC236}">
                  <a16:creationId xmlns:a16="http://schemas.microsoft.com/office/drawing/2014/main" id="{C47787D2-870D-E143-A18E-80EFEC207C1D}"/>
                </a:ext>
              </a:extLst>
            </p:cNvPr>
            <p:cNvSpPr/>
            <p:nvPr/>
          </p:nvSpPr>
          <p:spPr bwMode="auto">
            <a:xfrm>
              <a:off x="2537351" y="1727977"/>
              <a:ext cx="243314" cy="9730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97" name="Freeform 396">
              <a:extLst>
                <a:ext uri="{FF2B5EF4-FFF2-40B4-BE49-F238E27FC236}">
                  <a16:creationId xmlns:a16="http://schemas.microsoft.com/office/drawing/2014/main" id="{ED914152-30D2-6947-B6AD-A7A80C5C2996}"/>
                </a:ext>
              </a:extLst>
            </p:cNvPr>
            <p:cNvSpPr/>
            <p:nvPr/>
          </p:nvSpPr>
          <p:spPr bwMode="auto">
            <a:xfrm>
              <a:off x="2090260" y="1730839"/>
              <a:ext cx="240274" cy="973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99" name="Straight Connector 398">
              <a:extLst>
                <a:ext uri="{FF2B5EF4-FFF2-40B4-BE49-F238E27FC236}">
                  <a16:creationId xmlns:a16="http://schemas.microsoft.com/office/drawing/2014/main" id="{EC02E816-BB1E-594F-8651-932D77334E01}"/>
                </a:ext>
              </a:extLst>
            </p:cNvPr>
            <p:cNvCxnSpPr>
              <a:endCxn id="385" idx="2"/>
            </p:cNvCxnSpPr>
            <p:nvPr/>
          </p:nvCxnSpPr>
          <p:spPr bwMode="auto">
            <a:xfrm flipH="1" flipV="1">
              <a:off x="1871277" y="1736563"/>
              <a:ext cx="3042" cy="1230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00" name="Straight Connector 399">
              <a:extLst>
                <a:ext uri="{FF2B5EF4-FFF2-40B4-BE49-F238E27FC236}">
                  <a16:creationId xmlns:a16="http://schemas.microsoft.com/office/drawing/2014/main" id="{4D94B244-F09B-8E46-AF26-5AA6FEC48A80}"/>
                </a:ext>
              </a:extLst>
            </p:cNvPr>
            <p:cNvCxnSpPr/>
            <p:nvPr/>
          </p:nvCxnSpPr>
          <p:spPr bwMode="auto">
            <a:xfrm flipH="1" flipV="1">
              <a:off x="2996606" y="1733700"/>
              <a:ext cx="3042" cy="1230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9653" name="Group 347">
            <a:extLst>
              <a:ext uri="{FF2B5EF4-FFF2-40B4-BE49-F238E27FC236}">
                <a16:creationId xmlns:a16="http://schemas.microsoft.com/office/drawing/2014/main" id="{48E46956-7B1D-5549-AD11-770646B0D481}"/>
              </a:ext>
            </a:extLst>
          </p:cNvPr>
          <p:cNvGrpSpPr>
            <a:grpSpLocks/>
          </p:cNvGrpSpPr>
          <p:nvPr/>
        </p:nvGrpSpPr>
        <p:grpSpPr bwMode="auto">
          <a:xfrm>
            <a:off x="5044804" y="6027384"/>
            <a:ext cx="588963" cy="242887"/>
            <a:chOff x="1871277" y="1576300"/>
            <a:chExt cx="1128371" cy="437861"/>
          </a:xfrm>
        </p:grpSpPr>
        <p:sp>
          <p:nvSpPr>
            <p:cNvPr id="402" name="Oval 401">
              <a:extLst>
                <a:ext uri="{FF2B5EF4-FFF2-40B4-BE49-F238E27FC236}">
                  <a16:creationId xmlns:a16="http://schemas.microsoft.com/office/drawing/2014/main" id="{BA7F64E5-0D50-2E47-95D9-202A036AEFEA}"/>
                </a:ext>
              </a:extLst>
            </p:cNvPr>
            <p:cNvSpPr/>
            <p:nvPr/>
          </p:nvSpPr>
          <p:spPr bwMode="auto">
            <a:xfrm flipV="1">
              <a:off x="1874317" y="1693635"/>
              <a:ext cx="1125331" cy="32052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07" name="Rectangle 406">
              <a:extLst>
                <a:ext uri="{FF2B5EF4-FFF2-40B4-BE49-F238E27FC236}">
                  <a16:creationId xmlns:a16="http://schemas.microsoft.com/office/drawing/2014/main" id="{F090DA8A-8D65-6542-88A9-21BE40B576D3}"/>
                </a:ext>
              </a:extLst>
            </p:cNvPr>
            <p:cNvSpPr/>
            <p:nvPr/>
          </p:nvSpPr>
          <p:spPr bwMode="auto">
            <a:xfrm>
              <a:off x="1871277" y="1739424"/>
              <a:ext cx="1128371" cy="11733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12" name="Oval 411">
              <a:extLst>
                <a:ext uri="{FF2B5EF4-FFF2-40B4-BE49-F238E27FC236}">
                  <a16:creationId xmlns:a16="http://schemas.microsoft.com/office/drawing/2014/main" id="{3422A7FF-CA44-E345-AB57-04861BDC342C}"/>
                </a:ext>
              </a:extLst>
            </p:cNvPr>
            <p:cNvSpPr/>
            <p:nvPr/>
          </p:nvSpPr>
          <p:spPr bwMode="auto">
            <a:xfrm flipV="1">
              <a:off x="1871277" y="1576300"/>
              <a:ext cx="1125331" cy="32052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17" name="Freeform 416">
              <a:extLst>
                <a:ext uri="{FF2B5EF4-FFF2-40B4-BE49-F238E27FC236}">
                  <a16:creationId xmlns:a16="http://schemas.microsoft.com/office/drawing/2014/main" id="{2E312199-8BA2-F74A-9BD1-615D78D7000F}"/>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2" name="Freeform 421">
              <a:extLst>
                <a:ext uri="{FF2B5EF4-FFF2-40B4-BE49-F238E27FC236}">
                  <a16:creationId xmlns:a16="http://schemas.microsoft.com/office/drawing/2014/main" id="{30DF7DAE-1DB8-1C4E-9932-98E9B554AD7B}"/>
                </a:ext>
              </a:extLst>
            </p:cNvPr>
            <p:cNvSpPr/>
            <p:nvPr/>
          </p:nvSpPr>
          <p:spPr bwMode="auto">
            <a:xfrm>
              <a:off x="2102426" y="1633537"/>
              <a:ext cx="663033" cy="11161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7" name="Freeform 426">
              <a:extLst>
                <a:ext uri="{FF2B5EF4-FFF2-40B4-BE49-F238E27FC236}">
                  <a16:creationId xmlns:a16="http://schemas.microsoft.com/office/drawing/2014/main" id="{5D9E0B86-462F-9F47-9F76-62161B23E459}"/>
                </a:ext>
              </a:extLst>
            </p:cNvPr>
            <p:cNvSpPr/>
            <p:nvPr/>
          </p:nvSpPr>
          <p:spPr bwMode="auto">
            <a:xfrm>
              <a:off x="2537350" y="1727977"/>
              <a:ext cx="243315" cy="9730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8" name="Freeform 427">
              <a:extLst>
                <a:ext uri="{FF2B5EF4-FFF2-40B4-BE49-F238E27FC236}">
                  <a16:creationId xmlns:a16="http://schemas.microsoft.com/office/drawing/2014/main" id="{D6663BAD-5E22-4741-8183-55261B10B7FF}"/>
                </a:ext>
              </a:extLst>
            </p:cNvPr>
            <p:cNvSpPr/>
            <p:nvPr/>
          </p:nvSpPr>
          <p:spPr bwMode="auto">
            <a:xfrm>
              <a:off x="2090260" y="1730839"/>
              <a:ext cx="240272" cy="973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29" name="Straight Connector 428">
              <a:extLst>
                <a:ext uri="{FF2B5EF4-FFF2-40B4-BE49-F238E27FC236}">
                  <a16:creationId xmlns:a16="http://schemas.microsoft.com/office/drawing/2014/main" id="{C465257F-830B-7644-B6A7-F9EEDE9B5946}"/>
                </a:ext>
              </a:extLst>
            </p:cNvPr>
            <p:cNvCxnSpPr>
              <a:endCxn id="412" idx="2"/>
            </p:cNvCxnSpPr>
            <p:nvPr/>
          </p:nvCxnSpPr>
          <p:spPr bwMode="auto">
            <a:xfrm flipH="1" flipV="1">
              <a:off x="1871277" y="1736563"/>
              <a:ext cx="3040" cy="1230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30" name="Straight Connector 429">
              <a:extLst>
                <a:ext uri="{FF2B5EF4-FFF2-40B4-BE49-F238E27FC236}">
                  <a16:creationId xmlns:a16="http://schemas.microsoft.com/office/drawing/2014/main" id="{4A66AEE3-CC75-FB4D-98EF-57E220B72690}"/>
                </a:ext>
              </a:extLst>
            </p:cNvPr>
            <p:cNvCxnSpPr/>
            <p:nvPr/>
          </p:nvCxnSpPr>
          <p:spPr bwMode="auto">
            <a:xfrm flipH="1" flipV="1">
              <a:off x="2996608" y="1733700"/>
              <a:ext cx="3040" cy="1230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9654" name="Group 347">
            <a:extLst>
              <a:ext uri="{FF2B5EF4-FFF2-40B4-BE49-F238E27FC236}">
                <a16:creationId xmlns:a16="http://schemas.microsoft.com/office/drawing/2014/main" id="{AAD9ABEE-2AF4-9F48-9044-8582DBF53CF5}"/>
              </a:ext>
            </a:extLst>
          </p:cNvPr>
          <p:cNvGrpSpPr>
            <a:grpSpLocks/>
          </p:cNvGrpSpPr>
          <p:nvPr/>
        </p:nvGrpSpPr>
        <p:grpSpPr bwMode="auto">
          <a:xfrm>
            <a:off x="3581128" y="6119459"/>
            <a:ext cx="588963" cy="242887"/>
            <a:chOff x="1871277" y="1576300"/>
            <a:chExt cx="1128371" cy="437861"/>
          </a:xfrm>
        </p:grpSpPr>
        <p:sp>
          <p:nvSpPr>
            <p:cNvPr id="432" name="Oval 431">
              <a:extLst>
                <a:ext uri="{FF2B5EF4-FFF2-40B4-BE49-F238E27FC236}">
                  <a16:creationId xmlns:a16="http://schemas.microsoft.com/office/drawing/2014/main" id="{0B353E63-70E5-374D-BB14-F116E3463EC1}"/>
                </a:ext>
              </a:extLst>
            </p:cNvPr>
            <p:cNvSpPr/>
            <p:nvPr/>
          </p:nvSpPr>
          <p:spPr bwMode="auto">
            <a:xfrm flipV="1">
              <a:off x="1874317" y="1693635"/>
              <a:ext cx="1125331" cy="32052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33" name="Rectangle 432">
              <a:extLst>
                <a:ext uri="{FF2B5EF4-FFF2-40B4-BE49-F238E27FC236}">
                  <a16:creationId xmlns:a16="http://schemas.microsoft.com/office/drawing/2014/main" id="{15957380-9E57-CD48-A093-B7AF063232E9}"/>
                </a:ext>
              </a:extLst>
            </p:cNvPr>
            <p:cNvSpPr/>
            <p:nvPr/>
          </p:nvSpPr>
          <p:spPr bwMode="auto">
            <a:xfrm>
              <a:off x="1871277" y="1739424"/>
              <a:ext cx="1128371" cy="11733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4" name="Oval 433">
              <a:extLst>
                <a:ext uri="{FF2B5EF4-FFF2-40B4-BE49-F238E27FC236}">
                  <a16:creationId xmlns:a16="http://schemas.microsoft.com/office/drawing/2014/main" id="{4E8BD567-2A84-2947-8407-4D2F88922DA4}"/>
                </a:ext>
              </a:extLst>
            </p:cNvPr>
            <p:cNvSpPr/>
            <p:nvPr/>
          </p:nvSpPr>
          <p:spPr bwMode="auto">
            <a:xfrm flipV="1">
              <a:off x="1871277" y="1576300"/>
              <a:ext cx="1125331" cy="32052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35" name="Freeform 434">
              <a:extLst>
                <a:ext uri="{FF2B5EF4-FFF2-40B4-BE49-F238E27FC236}">
                  <a16:creationId xmlns:a16="http://schemas.microsoft.com/office/drawing/2014/main" id="{30CB149E-C622-C34C-863B-EBD52D913390}"/>
                </a:ext>
              </a:extLst>
            </p:cNvPr>
            <p:cNvSpPr/>
            <p:nvPr/>
          </p:nvSpPr>
          <p:spPr bwMode="auto">
            <a:xfrm>
              <a:off x="2160212" y="1673603"/>
              <a:ext cx="547458" cy="16026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6" name="Freeform 435">
              <a:extLst>
                <a:ext uri="{FF2B5EF4-FFF2-40B4-BE49-F238E27FC236}">
                  <a16:creationId xmlns:a16="http://schemas.microsoft.com/office/drawing/2014/main" id="{6704E946-9C72-074F-B7C0-5A1B3E117201}"/>
                </a:ext>
              </a:extLst>
            </p:cNvPr>
            <p:cNvSpPr/>
            <p:nvPr/>
          </p:nvSpPr>
          <p:spPr bwMode="auto">
            <a:xfrm>
              <a:off x="2102426" y="1633537"/>
              <a:ext cx="663033" cy="11161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7" name="Freeform 436">
              <a:extLst>
                <a:ext uri="{FF2B5EF4-FFF2-40B4-BE49-F238E27FC236}">
                  <a16:creationId xmlns:a16="http://schemas.microsoft.com/office/drawing/2014/main" id="{92D4E0FC-9E01-5848-9327-927204F22ADC}"/>
                </a:ext>
              </a:extLst>
            </p:cNvPr>
            <p:cNvSpPr/>
            <p:nvPr/>
          </p:nvSpPr>
          <p:spPr bwMode="auto">
            <a:xfrm>
              <a:off x="2537350" y="1727977"/>
              <a:ext cx="243315" cy="9730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8" name="Freeform 437">
              <a:extLst>
                <a:ext uri="{FF2B5EF4-FFF2-40B4-BE49-F238E27FC236}">
                  <a16:creationId xmlns:a16="http://schemas.microsoft.com/office/drawing/2014/main" id="{E476CA15-9EE7-244F-A52F-CE9E1F1E53A1}"/>
                </a:ext>
              </a:extLst>
            </p:cNvPr>
            <p:cNvSpPr/>
            <p:nvPr/>
          </p:nvSpPr>
          <p:spPr bwMode="auto">
            <a:xfrm>
              <a:off x="2090260" y="1730839"/>
              <a:ext cx="240272" cy="973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39" name="Straight Connector 438">
              <a:extLst>
                <a:ext uri="{FF2B5EF4-FFF2-40B4-BE49-F238E27FC236}">
                  <a16:creationId xmlns:a16="http://schemas.microsoft.com/office/drawing/2014/main" id="{8DAD72B4-F699-C447-8545-7D369EE4CEB3}"/>
                </a:ext>
              </a:extLst>
            </p:cNvPr>
            <p:cNvCxnSpPr>
              <a:endCxn id="434" idx="2"/>
            </p:cNvCxnSpPr>
            <p:nvPr/>
          </p:nvCxnSpPr>
          <p:spPr bwMode="auto">
            <a:xfrm flipH="1" flipV="1">
              <a:off x="1871277" y="1736563"/>
              <a:ext cx="3040" cy="1230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40" name="Straight Connector 439">
              <a:extLst>
                <a:ext uri="{FF2B5EF4-FFF2-40B4-BE49-F238E27FC236}">
                  <a16:creationId xmlns:a16="http://schemas.microsoft.com/office/drawing/2014/main" id="{E4E9E02E-4BC1-8A4D-ACE7-23203D394C82}"/>
                </a:ext>
              </a:extLst>
            </p:cNvPr>
            <p:cNvCxnSpPr/>
            <p:nvPr/>
          </p:nvCxnSpPr>
          <p:spPr bwMode="auto">
            <a:xfrm flipH="1" flipV="1">
              <a:off x="2996608" y="1733700"/>
              <a:ext cx="3040" cy="1230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26" name="Group 25">
            <a:extLst>
              <a:ext uri="{FF2B5EF4-FFF2-40B4-BE49-F238E27FC236}">
                <a16:creationId xmlns:a16="http://schemas.microsoft.com/office/drawing/2014/main" id="{56E9F2F2-BC77-B046-89EE-266AAE114B35}"/>
              </a:ext>
            </a:extLst>
          </p:cNvPr>
          <p:cNvGrpSpPr>
            <a:grpSpLocks/>
          </p:cNvGrpSpPr>
          <p:nvPr/>
        </p:nvGrpSpPr>
        <p:grpSpPr bwMode="auto">
          <a:xfrm>
            <a:off x="1803130" y="1985608"/>
            <a:ext cx="5095874" cy="2831045"/>
            <a:chOff x="1925876" y="2212958"/>
            <a:chExt cx="5095391" cy="2832231"/>
          </a:xfrm>
        </p:grpSpPr>
        <p:grpSp>
          <p:nvGrpSpPr>
            <p:cNvPr id="69663" name="Group 11">
              <a:extLst>
                <a:ext uri="{FF2B5EF4-FFF2-40B4-BE49-F238E27FC236}">
                  <a16:creationId xmlns:a16="http://schemas.microsoft.com/office/drawing/2014/main" id="{2A7B84DA-BE44-834E-A658-441754A717AD}"/>
                </a:ext>
              </a:extLst>
            </p:cNvPr>
            <p:cNvGrpSpPr>
              <a:grpSpLocks/>
            </p:cNvGrpSpPr>
            <p:nvPr/>
          </p:nvGrpSpPr>
          <p:grpSpPr bwMode="auto">
            <a:xfrm>
              <a:off x="2744948" y="2212958"/>
              <a:ext cx="3598520" cy="493919"/>
              <a:chOff x="2704632" y="2011398"/>
              <a:chExt cx="3598520" cy="493919"/>
            </a:xfrm>
          </p:grpSpPr>
          <p:sp>
            <p:nvSpPr>
              <p:cNvPr id="342" name="Oval 341">
                <a:extLst>
                  <a:ext uri="{FF2B5EF4-FFF2-40B4-BE49-F238E27FC236}">
                    <a16:creationId xmlns:a16="http://schemas.microsoft.com/office/drawing/2014/main" id="{7D24096D-3814-CF44-AEB1-E1C0FD5E289F}"/>
                  </a:ext>
                </a:extLst>
              </p:cNvPr>
              <p:cNvSpPr/>
              <p:nvPr/>
            </p:nvSpPr>
            <p:spPr bwMode="auto">
              <a:xfrm>
                <a:off x="2722092" y="2011398"/>
                <a:ext cx="3581060" cy="492331"/>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9" name="Oval 388">
                <a:extLst>
                  <a:ext uri="{FF2B5EF4-FFF2-40B4-BE49-F238E27FC236}">
                    <a16:creationId xmlns:a16="http://schemas.microsoft.com/office/drawing/2014/main" id="{F8BC7221-DD63-4541-8C2B-567C525B2D6F}"/>
                  </a:ext>
                </a:extLst>
              </p:cNvPr>
              <p:cNvSpPr/>
              <p:nvPr/>
            </p:nvSpPr>
            <p:spPr bwMode="auto">
              <a:xfrm>
                <a:off x="2704632" y="2012986"/>
                <a:ext cx="3581060" cy="492331"/>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9690" name="TextBox 389">
                <a:extLst>
                  <a:ext uri="{FF2B5EF4-FFF2-40B4-BE49-F238E27FC236}">
                    <a16:creationId xmlns:a16="http://schemas.microsoft.com/office/drawing/2014/main" id="{56D02CD4-C246-474E-9BAE-2C36CAA568E8}"/>
                  </a:ext>
                </a:extLst>
              </p:cNvPr>
              <p:cNvSpPr txBox="1">
                <a:spLocks noChangeArrowheads="1"/>
              </p:cNvSpPr>
              <p:nvPr/>
            </p:nvSpPr>
            <p:spPr bwMode="auto">
              <a:xfrm>
                <a:off x="3812168" y="2127167"/>
                <a:ext cx="1338701" cy="301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zh-CN" altLang="en-US" u="none" dirty="0">
                    <a:solidFill>
                      <a:schemeClr val="bg1"/>
                    </a:solidFill>
                    <a:latin typeface="华文新魏" panose="02010800040101010101" pitchFamily="2" charset="-122"/>
                    <a:ea typeface="华文新魏" panose="02010800040101010101" pitchFamily="2" charset="-122"/>
                  </a:rPr>
                  <a:t>远程控制器</a:t>
                </a:r>
                <a:endParaRPr lang="en-US" altLang="zh-CN" u="none" dirty="0">
                  <a:solidFill>
                    <a:schemeClr val="bg1"/>
                  </a:solidFill>
                  <a:latin typeface="华文新魏" panose="02010800040101010101" pitchFamily="2" charset="-122"/>
                  <a:ea typeface="华文新魏" panose="02010800040101010101" pitchFamily="2" charset="-122"/>
                </a:endParaRPr>
              </a:p>
            </p:txBody>
          </p:sp>
        </p:grpSp>
        <p:grpSp>
          <p:nvGrpSpPr>
            <p:cNvPr id="69664" name="Group 441">
              <a:extLst>
                <a:ext uri="{FF2B5EF4-FFF2-40B4-BE49-F238E27FC236}">
                  <a16:creationId xmlns:a16="http://schemas.microsoft.com/office/drawing/2014/main" id="{F5ED3485-7252-2D4F-A7D2-204B93FD66C3}"/>
                </a:ext>
              </a:extLst>
            </p:cNvPr>
            <p:cNvGrpSpPr>
              <a:grpSpLocks/>
            </p:cNvGrpSpPr>
            <p:nvPr/>
          </p:nvGrpSpPr>
          <p:grpSpPr bwMode="auto">
            <a:xfrm>
              <a:off x="1925876" y="4223568"/>
              <a:ext cx="923837" cy="406568"/>
              <a:chOff x="2705100" y="2011480"/>
              <a:chExt cx="3598690" cy="494427"/>
            </a:xfrm>
          </p:grpSpPr>
          <p:sp>
            <p:nvSpPr>
              <p:cNvPr id="443" name="Oval 442">
                <a:extLst>
                  <a:ext uri="{FF2B5EF4-FFF2-40B4-BE49-F238E27FC236}">
                    <a16:creationId xmlns:a16="http://schemas.microsoft.com/office/drawing/2014/main" id="{3EFFA362-957F-1244-BA35-920C0ED939F0}"/>
                  </a:ext>
                </a:extLst>
              </p:cNvPr>
              <p:cNvSpPr/>
              <p:nvPr/>
            </p:nvSpPr>
            <p:spPr bwMode="auto">
              <a:xfrm>
                <a:off x="2723648" y="2011480"/>
                <a:ext cx="3580142" cy="492496"/>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44" name="Oval 443">
                <a:extLst>
                  <a:ext uri="{FF2B5EF4-FFF2-40B4-BE49-F238E27FC236}">
                    <a16:creationId xmlns:a16="http://schemas.microsoft.com/office/drawing/2014/main" id="{70C6321C-4324-E64C-8F6E-6C695F9B52E5}"/>
                  </a:ext>
                </a:extLst>
              </p:cNvPr>
              <p:cNvSpPr/>
              <p:nvPr/>
            </p:nvSpPr>
            <p:spPr bwMode="auto">
              <a:xfrm>
                <a:off x="2705100" y="2013410"/>
                <a:ext cx="3580138" cy="492497"/>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9687" name="TextBox 389">
                <a:extLst>
                  <a:ext uri="{FF2B5EF4-FFF2-40B4-BE49-F238E27FC236}">
                    <a16:creationId xmlns:a16="http://schemas.microsoft.com/office/drawing/2014/main" id="{6C5A1D8D-5794-BF40-BDB3-26B7CC2CF213}"/>
                  </a:ext>
                </a:extLst>
              </p:cNvPr>
              <p:cNvSpPr txBox="1">
                <a:spLocks noChangeArrowheads="1"/>
              </p:cNvSpPr>
              <p:nvPr/>
            </p:nvSpPr>
            <p:spPr bwMode="auto">
              <a:xfrm>
                <a:off x="3525606" y="2127168"/>
                <a:ext cx="1911823" cy="366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u="none">
                    <a:solidFill>
                      <a:schemeClr val="bg1"/>
                    </a:solidFill>
                    <a:latin typeface="华文新魏" panose="02010800040101010101" pitchFamily="2" charset="-122"/>
                    <a:ea typeface="华文新魏" panose="02010800040101010101" pitchFamily="2" charset="-122"/>
                  </a:rPr>
                  <a:t>CA</a:t>
                </a:r>
              </a:p>
            </p:txBody>
          </p:sp>
        </p:grpSp>
        <p:grpSp>
          <p:nvGrpSpPr>
            <p:cNvPr id="69665" name="Group 16">
              <a:extLst>
                <a:ext uri="{FF2B5EF4-FFF2-40B4-BE49-F238E27FC236}">
                  <a16:creationId xmlns:a16="http://schemas.microsoft.com/office/drawing/2014/main" id="{9A53BD07-068A-4E42-860F-EDA16F64536C}"/>
                </a:ext>
              </a:extLst>
            </p:cNvPr>
            <p:cNvGrpSpPr>
              <a:grpSpLocks/>
            </p:cNvGrpSpPr>
            <p:nvPr/>
          </p:nvGrpSpPr>
          <p:grpSpPr bwMode="auto">
            <a:xfrm>
              <a:off x="3589508" y="4760377"/>
              <a:ext cx="463568" cy="284812"/>
              <a:chOff x="3558850" y="4573304"/>
              <a:chExt cx="463568" cy="284812"/>
            </a:xfrm>
          </p:grpSpPr>
          <p:grpSp>
            <p:nvGrpSpPr>
              <p:cNvPr id="69681" name="Group 12">
                <a:extLst>
                  <a:ext uri="{FF2B5EF4-FFF2-40B4-BE49-F238E27FC236}">
                    <a16:creationId xmlns:a16="http://schemas.microsoft.com/office/drawing/2014/main" id="{FCA57547-80C5-2341-9F8D-AE6F66ED1742}"/>
                  </a:ext>
                </a:extLst>
              </p:cNvPr>
              <p:cNvGrpSpPr>
                <a:grpSpLocks/>
              </p:cNvGrpSpPr>
              <p:nvPr/>
            </p:nvGrpSpPr>
            <p:grpSpPr bwMode="auto">
              <a:xfrm>
                <a:off x="3558850" y="4577634"/>
                <a:ext cx="463568" cy="262710"/>
                <a:chOff x="3558850" y="4577634"/>
                <a:chExt cx="463568" cy="262710"/>
              </a:xfrm>
            </p:grpSpPr>
            <p:sp>
              <p:nvSpPr>
                <p:cNvPr id="447" name="Oval 446">
                  <a:extLst>
                    <a:ext uri="{FF2B5EF4-FFF2-40B4-BE49-F238E27FC236}">
                      <a16:creationId xmlns:a16="http://schemas.microsoft.com/office/drawing/2014/main" id="{2E299B9E-379C-D24B-9C41-397E51860445}"/>
                    </a:ext>
                  </a:extLst>
                </p:cNvPr>
                <p:cNvSpPr/>
                <p:nvPr/>
              </p:nvSpPr>
              <p:spPr bwMode="auto">
                <a:xfrm>
                  <a:off x="3573046" y="4578067"/>
                  <a:ext cx="439696" cy="260459"/>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48" name="Oval 447">
                  <a:extLst>
                    <a:ext uri="{FF2B5EF4-FFF2-40B4-BE49-F238E27FC236}">
                      <a16:creationId xmlns:a16="http://schemas.microsoft.com/office/drawing/2014/main" id="{23B9C1E6-B5DA-374D-99F7-9C18BC0D71BA}"/>
                    </a:ext>
                  </a:extLst>
                </p:cNvPr>
                <p:cNvSpPr/>
                <p:nvPr/>
              </p:nvSpPr>
              <p:spPr bwMode="auto">
                <a:xfrm>
                  <a:off x="3558760" y="4587596"/>
                  <a:ext cx="463506" cy="252519"/>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69682" name="TextBox 389">
                <a:extLst>
                  <a:ext uri="{FF2B5EF4-FFF2-40B4-BE49-F238E27FC236}">
                    <a16:creationId xmlns:a16="http://schemas.microsoft.com/office/drawing/2014/main" id="{050C0CE9-95D4-A645-A401-17BF87C444A4}"/>
                  </a:ext>
                </a:extLst>
              </p:cNvPr>
              <p:cNvSpPr txBox="1">
                <a:spLocks noChangeArrowheads="1"/>
              </p:cNvSpPr>
              <p:nvPr/>
            </p:nvSpPr>
            <p:spPr bwMode="auto">
              <a:xfrm>
                <a:off x="3565624" y="4573304"/>
                <a:ext cx="434693" cy="2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69666" name="Group 450">
              <a:extLst>
                <a:ext uri="{FF2B5EF4-FFF2-40B4-BE49-F238E27FC236}">
                  <a16:creationId xmlns:a16="http://schemas.microsoft.com/office/drawing/2014/main" id="{AF60DE42-FBC4-7C4F-A238-6A8BDA432FC0}"/>
                </a:ext>
              </a:extLst>
            </p:cNvPr>
            <p:cNvGrpSpPr>
              <a:grpSpLocks/>
            </p:cNvGrpSpPr>
            <p:nvPr/>
          </p:nvGrpSpPr>
          <p:grpSpPr bwMode="auto">
            <a:xfrm>
              <a:off x="4369656" y="4758258"/>
              <a:ext cx="463568" cy="284812"/>
              <a:chOff x="3558850" y="4573304"/>
              <a:chExt cx="463568" cy="284812"/>
            </a:xfrm>
          </p:grpSpPr>
          <p:grpSp>
            <p:nvGrpSpPr>
              <p:cNvPr id="69677" name="Group 451">
                <a:extLst>
                  <a:ext uri="{FF2B5EF4-FFF2-40B4-BE49-F238E27FC236}">
                    <a16:creationId xmlns:a16="http://schemas.microsoft.com/office/drawing/2014/main" id="{89F9E128-469D-D241-B051-81647EACD86F}"/>
                  </a:ext>
                </a:extLst>
              </p:cNvPr>
              <p:cNvGrpSpPr>
                <a:grpSpLocks/>
              </p:cNvGrpSpPr>
              <p:nvPr/>
            </p:nvGrpSpPr>
            <p:grpSpPr bwMode="auto">
              <a:xfrm>
                <a:off x="3558850" y="4577634"/>
                <a:ext cx="463568" cy="262710"/>
                <a:chOff x="3558850" y="4577634"/>
                <a:chExt cx="463568" cy="262710"/>
              </a:xfrm>
            </p:grpSpPr>
            <p:sp>
              <p:nvSpPr>
                <p:cNvPr id="454" name="Oval 453">
                  <a:extLst>
                    <a:ext uri="{FF2B5EF4-FFF2-40B4-BE49-F238E27FC236}">
                      <a16:creationId xmlns:a16="http://schemas.microsoft.com/office/drawing/2014/main" id="{9AFA4DAE-6B7B-7844-B033-7C8B8C8F0A54}"/>
                    </a:ext>
                  </a:extLst>
                </p:cNvPr>
                <p:cNvSpPr/>
                <p:nvPr/>
              </p:nvSpPr>
              <p:spPr bwMode="auto">
                <a:xfrm>
                  <a:off x="3573874" y="4581775"/>
                  <a:ext cx="439696" cy="257283"/>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55" name="Oval 454">
                  <a:extLst>
                    <a:ext uri="{FF2B5EF4-FFF2-40B4-BE49-F238E27FC236}">
                      <a16:creationId xmlns:a16="http://schemas.microsoft.com/office/drawing/2014/main" id="{3412DF85-583D-104B-935B-C5384B9B12F1}"/>
                    </a:ext>
                  </a:extLst>
                </p:cNvPr>
                <p:cNvSpPr/>
                <p:nvPr/>
              </p:nvSpPr>
              <p:spPr bwMode="auto">
                <a:xfrm>
                  <a:off x="3559588" y="4591304"/>
                  <a:ext cx="463506" cy="249341"/>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69678" name="TextBox 389">
                <a:extLst>
                  <a:ext uri="{FF2B5EF4-FFF2-40B4-BE49-F238E27FC236}">
                    <a16:creationId xmlns:a16="http://schemas.microsoft.com/office/drawing/2014/main" id="{451D7FA0-B77C-D24A-A7D0-3DB041185894}"/>
                  </a:ext>
                </a:extLst>
              </p:cNvPr>
              <p:cNvSpPr txBox="1">
                <a:spLocks noChangeArrowheads="1"/>
              </p:cNvSpPr>
              <p:nvPr/>
            </p:nvSpPr>
            <p:spPr bwMode="auto">
              <a:xfrm>
                <a:off x="3565624" y="4573304"/>
                <a:ext cx="434693" cy="2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69667" name="Group 455">
              <a:extLst>
                <a:ext uri="{FF2B5EF4-FFF2-40B4-BE49-F238E27FC236}">
                  <a16:creationId xmlns:a16="http://schemas.microsoft.com/office/drawing/2014/main" id="{5A78C587-F5E9-9C4F-B0BF-9354E34E734D}"/>
                </a:ext>
              </a:extLst>
            </p:cNvPr>
            <p:cNvGrpSpPr>
              <a:grpSpLocks/>
            </p:cNvGrpSpPr>
            <p:nvPr/>
          </p:nvGrpSpPr>
          <p:grpSpPr bwMode="auto">
            <a:xfrm>
              <a:off x="5569912" y="4756140"/>
              <a:ext cx="463568" cy="284812"/>
              <a:chOff x="3558850" y="4573304"/>
              <a:chExt cx="463568" cy="284812"/>
            </a:xfrm>
          </p:grpSpPr>
          <p:grpSp>
            <p:nvGrpSpPr>
              <p:cNvPr id="69673" name="Group 456">
                <a:extLst>
                  <a:ext uri="{FF2B5EF4-FFF2-40B4-BE49-F238E27FC236}">
                    <a16:creationId xmlns:a16="http://schemas.microsoft.com/office/drawing/2014/main" id="{D222E894-0841-FA4A-B7D7-60A134B1358B}"/>
                  </a:ext>
                </a:extLst>
              </p:cNvPr>
              <p:cNvGrpSpPr>
                <a:grpSpLocks/>
              </p:cNvGrpSpPr>
              <p:nvPr/>
            </p:nvGrpSpPr>
            <p:grpSpPr bwMode="auto">
              <a:xfrm>
                <a:off x="3558850" y="4577634"/>
                <a:ext cx="463568" cy="262710"/>
                <a:chOff x="3558850" y="4577634"/>
                <a:chExt cx="463568" cy="262710"/>
              </a:xfrm>
            </p:grpSpPr>
            <p:sp>
              <p:nvSpPr>
                <p:cNvPr id="459" name="Oval 458">
                  <a:extLst>
                    <a:ext uri="{FF2B5EF4-FFF2-40B4-BE49-F238E27FC236}">
                      <a16:creationId xmlns:a16="http://schemas.microsoft.com/office/drawing/2014/main" id="{D3B7716F-DDF4-204E-84EC-3B3CC55CA728}"/>
                    </a:ext>
                  </a:extLst>
                </p:cNvPr>
                <p:cNvSpPr/>
                <p:nvPr/>
              </p:nvSpPr>
              <p:spPr bwMode="auto">
                <a:xfrm>
                  <a:off x="3573654" y="4577540"/>
                  <a:ext cx="439696" cy="260459"/>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60" name="Oval 459">
                  <a:extLst>
                    <a:ext uri="{FF2B5EF4-FFF2-40B4-BE49-F238E27FC236}">
                      <a16:creationId xmlns:a16="http://schemas.microsoft.com/office/drawing/2014/main" id="{FE2BECEC-073B-0C45-A515-C0985E1B5871}"/>
                    </a:ext>
                  </a:extLst>
                </p:cNvPr>
                <p:cNvSpPr/>
                <p:nvPr/>
              </p:nvSpPr>
              <p:spPr bwMode="auto">
                <a:xfrm>
                  <a:off x="3559368" y="4587069"/>
                  <a:ext cx="463506" cy="252518"/>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69674" name="TextBox 389">
                <a:extLst>
                  <a:ext uri="{FF2B5EF4-FFF2-40B4-BE49-F238E27FC236}">
                    <a16:creationId xmlns:a16="http://schemas.microsoft.com/office/drawing/2014/main" id="{DF72DC58-8DC0-C44E-ACB9-0E73F89D240D}"/>
                  </a:ext>
                </a:extLst>
              </p:cNvPr>
              <p:cNvSpPr txBox="1">
                <a:spLocks noChangeArrowheads="1"/>
              </p:cNvSpPr>
              <p:nvPr/>
            </p:nvSpPr>
            <p:spPr bwMode="auto">
              <a:xfrm>
                <a:off x="3565624" y="4573304"/>
                <a:ext cx="434693" cy="2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69668" name="Group 460">
              <a:extLst>
                <a:ext uri="{FF2B5EF4-FFF2-40B4-BE49-F238E27FC236}">
                  <a16:creationId xmlns:a16="http://schemas.microsoft.com/office/drawing/2014/main" id="{280BD508-3F64-544F-944A-0C1C42436A99}"/>
                </a:ext>
              </a:extLst>
            </p:cNvPr>
            <p:cNvGrpSpPr>
              <a:grpSpLocks/>
            </p:cNvGrpSpPr>
            <p:nvPr/>
          </p:nvGrpSpPr>
          <p:grpSpPr bwMode="auto">
            <a:xfrm>
              <a:off x="6557699" y="4754022"/>
              <a:ext cx="463568" cy="284812"/>
              <a:chOff x="3558850" y="4573304"/>
              <a:chExt cx="463568" cy="284812"/>
            </a:xfrm>
          </p:grpSpPr>
          <p:grpSp>
            <p:nvGrpSpPr>
              <p:cNvPr id="69669" name="Group 461">
                <a:extLst>
                  <a:ext uri="{FF2B5EF4-FFF2-40B4-BE49-F238E27FC236}">
                    <a16:creationId xmlns:a16="http://schemas.microsoft.com/office/drawing/2014/main" id="{F76A07EA-C1E3-104C-A7DD-E68FECD8D4FB}"/>
                  </a:ext>
                </a:extLst>
              </p:cNvPr>
              <p:cNvGrpSpPr>
                <a:grpSpLocks/>
              </p:cNvGrpSpPr>
              <p:nvPr/>
            </p:nvGrpSpPr>
            <p:grpSpPr bwMode="auto">
              <a:xfrm>
                <a:off x="3558850" y="4577634"/>
                <a:ext cx="463568" cy="262710"/>
                <a:chOff x="3558850" y="4577634"/>
                <a:chExt cx="463568" cy="262710"/>
              </a:xfrm>
            </p:grpSpPr>
            <p:sp>
              <p:nvSpPr>
                <p:cNvPr id="464" name="Oval 463">
                  <a:extLst>
                    <a:ext uri="{FF2B5EF4-FFF2-40B4-BE49-F238E27FC236}">
                      <a16:creationId xmlns:a16="http://schemas.microsoft.com/office/drawing/2014/main" id="{796E8D91-F8C7-D24F-9E4F-9BF1EC2091D4}"/>
                    </a:ext>
                  </a:extLst>
                </p:cNvPr>
                <p:cNvSpPr/>
                <p:nvPr/>
              </p:nvSpPr>
              <p:spPr bwMode="auto">
                <a:xfrm>
                  <a:off x="3573198" y="4578069"/>
                  <a:ext cx="439696" cy="260459"/>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65" name="Oval 464">
                  <a:extLst>
                    <a:ext uri="{FF2B5EF4-FFF2-40B4-BE49-F238E27FC236}">
                      <a16:creationId xmlns:a16="http://schemas.microsoft.com/office/drawing/2014/main" id="{39389F19-C7E9-D34E-ACB5-98BA7D6FB171}"/>
                    </a:ext>
                  </a:extLst>
                </p:cNvPr>
                <p:cNvSpPr/>
                <p:nvPr/>
              </p:nvSpPr>
              <p:spPr bwMode="auto">
                <a:xfrm>
                  <a:off x="3558912" y="4587598"/>
                  <a:ext cx="463506" cy="252519"/>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69670" name="TextBox 389">
                <a:extLst>
                  <a:ext uri="{FF2B5EF4-FFF2-40B4-BE49-F238E27FC236}">
                    <a16:creationId xmlns:a16="http://schemas.microsoft.com/office/drawing/2014/main" id="{780A6894-20BD-0F42-AF58-A3933F45120D}"/>
                  </a:ext>
                </a:extLst>
              </p:cNvPr>
              <p:cNvSpPr txBox="1">
                <a:spLocks noChangeArrowheads="1"/>
              </p:cNvSpPr>
              <p:nvPr/>
            </p:nvSpPr>
            <p:spPr bwMode="auto">
              <a:xfrm>
                <a:off x="3565624" y="4573304"/>
                <a:ext cx="434693" cy="28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grpSp>
        <p:nvGrpSpPr>
          <p:cNvPr id="10" name="Group 9">
            <a:extLst>
              <a:ext uri="{FF2B5EF4-FFF2-40B4-BE49-F238E27FC236}">
                <a16:creationId xmlns:a16="http://schemas.microsoft.com/office/drawing/2014/main" id="{731A6131-8899-8542-9882-9BA9F44A4889}"/>
              </a:ext>
            </a:extLst>
          </p:cNvPr>
          <p:cNvGrpSpPr>
            <a:grpSpLocks/>
          </p:cNvGrpSpPr>
          <p:nvPr/>
        </p:nvGrpSpPr>
        <p:grpSpPr bwMode="auto">
          <a:xfrm>
            <a:off x="2528617" y="2782533"/>
            <a:ext cx="3973513" cy="2032000"/>
            <a:chOff x="2651760" y="3017520"/>
            <a:chExt cx="3972560" cy="2032000"/>
          </a:xfrm>
        </p:grpSpPr>
        <p:cxnSp>
          <p:nvCxnSpPr>
            <p:cNvPr id="338" name="Straight Arrow Connector 337">
              <a:extLst>
                <a:ext uri="{FF2B5EF4-FFF2-40B4-BE49-F238E27FC236}">
                  <a16:creationId xmlns:a16="http://schemas.microsoft.com/office/drawing/2014/main" id="{6038550F-CB02-284D-9752-36E42B2E8BC3}"/>
                </a:ext>
              </a:extLst>
            </p:cNvPr>
            <p:cNvCxnSpPr/>
            <p:nvPr/>
          </p:nvCxnSpPr>
          <p:spPr bwMode="auto">
            <a:xfrm>
              <a:off x="2651760" y="3017520"/>
              <a:ext cx="0" cy="1666875"/>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3" name="Straight Arrow Connector 342">
              <a:extLst>
                <a:ext uri="{FF2B5EF4-FFF2-40B4-BE49-F238E27FC236}">
                  <a16:creationId xmlns:a16="http://schemas.microsoft.com/office/drawing/2014/main" id="{BA7490C2-CCC7-F649-9692-AF3D024F3553}"/>
                </a:ext>
              </a:extLst>
            </p:cNvPr>
            <p:cNvCxnSpPr/>
            <p:nvPr/>
          </p:nvCxnSpPr>
          <p:spPr bwMode="auto">
            <a:xfrm>
              <a:off x="3646884" y="3017520"/>
              <a:ext cx="0" cy="2032000"/>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7" name="Straight Arrow Connector 346">
              <a:extLst>
                <a:ext uri="{FF2B5EF4-FFF2-40B4-BE49-F238E27FC236}">
                  <a16:creationId xmlns:a16="http://schemas.microsoft.com/office/drawing/2014/main" id="{AE012CF1-052D-8A46-A13C-22A0EB101468}"/>
                </a:ext>
              </a:extLst>
            </p:cNvPr>
            <p:cNvCxnSpPr/>
            <p:nvPr/>
          </p:nvCxnSpPr>
          <p:spPr bwMode="auto">
            <a:xfrm>
              <a:off x="4459489" y="3017520"/>
              <a:ext cx="0" cy="2032000"/>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8" name="Straight Arrow Connector 347">
              <a:extLst>
                <a:ext uri="{FF2B5EF4-FFF2-40B4-BE49-F238E27FC236}">
                  <a16:creationId xmlns:a16="http://schemas.microsoft.com/office/drawing/2014/main" id="{4BBB92FC-F04B-7A40-B056-D2BEC571A95A}"/>
                </a:ext>
              </a:extLst>
            </p:cNvPr>
            <p:cNvCxnSpPr/>
            <p:nvPr/>
          </p:nvCxnSpPr>
          <p:spPr bwMode="auto">
            <a:xfrm>
              <a:off x="5659351" y="3017520"/>
              <a:ext cx="0" cy="2032000"/>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9" name="Straight Arrow Connector 348">
              <a:extLst>
                <a:ext uri="{FF2B5EF4-FFF2-40B4-BE49-F238E27FC236}">
                  <a16:creationId xmlns:a16="http://schemas.microsoft.com/office/drawing/2014/main" id="{94372B11-D876-D140-8391-EEFF5F37D9CD}"/>
                </a:ext>
              </a:extLst>
            </p:cNvPr>
            <p:cNvCxnSpPr/>
            <p:nvPr/>
          </p:nvCxnSpPr>
          <p:spPr bwMode="auto">
            <a:xfrm>
              <a:off x="6624320" y="3017520"/>
              <a:ext cx="0" cy="2032000"/>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0365078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48260"/>
                                        </p:tgtEl>
                                        <p:attrNameLst>
                                          <p:attrName>style.visibility</p:attrName>
                                        </p:attrNameLst>
                                      </p:cBhvr>
                                      <p:to>
                                        <p:strVal val="visible"/>
                                      </p:to>
                                    </p:set>
                                    <p:animEffect transition="in" filter="wipe(down)">
                                      <p:cBhvr>
                                        <p:cTn id="7" dur="500"/>
                                        <p:tgtEl>
                                          <p:spTgt spid="4826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dissolve">
                                      <p:cBhvr>
                                        <p:cTn id="17" dur="500"/>
                                        <p:tgtEl>
                                          <p:spTgt spid="2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dissolve">
                                      <p:cBhvr>
                                        <p:cTn id="22" dur="500"/>
                                        <p:tgtEl>
                                          <p:spTgt spid="2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up)">
                                      <p:cBhvr>
                                        <p:cTn id="27" dur="500"/>
                                        <p:tgtEl>
                                          <p:spTgt spid="10"/>
                                        </p:tgtEl>
                                      </p:cBhvr>
                                    </p:animEffect>
                                  </p:childTnLst>
                                </p:cTn>
                              </p:par>
                            </p:childTnLst>
                          </p:cTn>
                        </p:par>
                        <p:par>
                          <p:cTn id="28" fill="hold" nodeType="afterGroup">
                            <p:stCondLst>
                              <p:cond delay="500"/>
                            </p:stCondLst>
                            <p:childTnLst>
                              <p:par>
                                <p:cTn id="29" presetID="9" presetClass="entr" presetSubtype="0" fill="hold"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dissolve">
                                      <p:cBhvr>
                                        <p:cTn id="31" dur="1000"/>
                                        <p:tgtEl>
                                          <p:spTgt spid="24"/>
                                        </p:tgtEl>
                                      </p:cBhvr>
                                    </p:animEffect>
                                  </p:childTnLst>
                                </p:cTn>
                              </p:par>
                            </p:childTnLst>
                          </p:cTn>
                        </p:par>
                        <p:par>
                          <p:cTn id="32" fill="hold" nodeType="afterGroup">
                            <p:stCondLst>
                              <p:cond delay="1500"/>
                            </p:stCondLst>
                            <p:childTnLst>
                              <p:par>
                                <p:cTn id="33" presetID="9" presetClass="exit" presetSubtype="0" fill="hold" nodeType="afterEffect">
                                  <p:stCondLst>
                                    <p:cond delay="1000"/>
                                  </p:stCondLst>
                                  <p:childTnLst>
                                    <p:animEffect transition="out" filter="dissolve">
                                      <p:cBhvr>
                                        <p:cTn id="34" dur="500"/>
                                        <p:tgtEl>
                                          <p:spTgt spid="10"/>
                                        </p:tgtEl>
                                      </p:cBhvr>
                                    </p:animEffect>
                                    <p:set>
                                      <p:cBhvr>
                                        <p:cTn id="35" dur="1" fill="hold">
                                          <p:stCondLst>
                                            <p:cond delay="499"/>
                                          </p:stCondLst>
                                        </p:cTn>
                                        <p:tgtEl>
                                          <p:spTgt spid="10"/>
                                        </p:tgtEl>
                                        <p:attrNameLst>
                                          <p:attrName>style.visibility</p:attrName>
                                        </p:attrNameLst>
                                      </p:cBhvr>
                                      <p:to>
                                        <p:strVal val="hidden"/>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9" presetClass="entr" presetSubtype="0" fill="hold" nodeType="clickEffect">
                                  <p:stCondLst>
                                    <p:cond delay="0"/>
                                  </p:stCondLst>
                                  <p:childTnLst>
                                    <p:set>
                                      <p:cBhvr>
                                        <p:cTn id="39" dur="1" fill="hold">
                                          <p:stCondLst>
                                            <p:cond delay="0"/>
                                          </p:stCondLst>
                                        </p:cTn>
                                        <p:tgtEl>
                                          <p:spTgt spid="48261"/>
                                        </p:tgtEl>
                                        <p:attrNameLst>
                                          <p:attrName>style.visibility</p:attrName>
                                        </p:attrNameLst>
                                      </p:cBhvr>
                                      <p:to>
                                        <p:strVal val="visible"/>
                                      </p:to>
                                    </p:set>
                                    <p:animEffect transition="in" filter="dissolve">
                                      <p:cBhvr>
                                        <p:cTn id="40" dur="500"/>
                                        <p:tgtEl>
                                          <p:spTgt spid="48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由来</a:t>
            </a:r>
          </a:p>
          <a:p>
            <a:r>
              <a:rPr lang="en-US" altLang="zh-CN" dirty="0">
                <a:solidFill>
                  <a:srgbClr val="FF0000"/>
                </a:solidFill>
                <a:latin typeface="华文新魏" panose="02010800040101010101" pitchFamily="2" charset="-122"/>
                <a:ea typeface="华文新魏" panose="02010800040101010101" pitchFamily="2" charset="-122"/>
              </a:rPr>
              <a:t>SDN</a:t>
            </a:r>
            <a:r>
              <a:rPr lang="zh-CN" altLang="en-US" dirty="0">
                <a:solidFill>
                  <a:srgbClr val="FF0000"/>
                </a:solidFill>
                <a:latin typeface="华文新魏" panose="02010800040101010101" pitchFamily="2" charset="-122"/>
                <a:ea typeface="华文新魏" panose="02010800040101010101" pitchFamily="2" charset="-122"/>
              </a:rPr>
              <a:t>架构</a:t>
            </a:r>
            <a:endParaRPr lang="en-US" altLang="zh-CN" dirty="0">
              <a:solidFill>
                <a:srgbClr val="FF0000"/>
              </a:solidFill>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数据平面：通用转发</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控制平面</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协议</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框架及应用</a:t>
            </a:r>
          </a:p>
        </p:txBody>
      </p:sp>
    </p:spTree>
    <p:extLst>
      <p:ext uri="{BB962C8B-B14F-4D97-AF65-F5344CB8AC3E}">
        <p14:creationId xmlns:p14="http://schemas.microsoft.com/office/powerpoint/2010/main" val="11961106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67AAB4E4-9CDF-9C4E-B441-A56C5FEF2DDD}"/>
              </a:ext>
            </a:extLst>
          </p:cNvPr>
          <p:cNvSpPr txBox="1">
            <a:spLocks noChangeArrowheads="1"/>
          </p:cNvSpPr>
          <p:nvPr/>
        </p:nvSpPr>
        <p:spPr bwMode="auto">
          <a:xfrm>
            <a:off x="457200" y="476672"/>
            <a:ext cx="837498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起源</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斯坦福大学</a:t>
            </a:r>
            <a:r>
              <a:rPr lang="en-US" altLang="zh-CN" sz="3600" u="none" dirty="0">
                <a:solidFill>
                  <a:schemeClr val="tx2"/>
                </a:solidFill>
                <a:latin typeface="Calibri" panose="020F0502020204030204" pitchFamily="34" charset="0"/>
                <a:ea typeface="MS PGothic" panose="020B0600070205080204" pitchFamily="34" charset="-128"/>
              </a:rPr>
              <a:t>Clean-State</a:t>
            </a:r>
            <a:r>
              <a:rPr lang="zh-CN" altLang="en-US" sz="3600" u="none" dirty="0">
                <a:solidFill>
                  <a:schemeClr val="tx2"/>
                </a:solidFill>
                <a:latin typeface="Calibri" panose="020F0502020204030204" pitchFamily="34" charset="0"/>
                <a:ea typeface="MS PGothic" panose="020B0600070205080204" pitchFamily="34" charset="-128"/>
              </a:rPr>
              <a:t>的</a:t>
            </a:r>
            <a:r>
              <a:rPr lang="en-US" altLang="zh-CN" sz="3600" u="none" dirty="0">
                <a:solidFill>
                  <a:schemeClr val="tx2"/>
                </a:solidFill>
                <a:latin typeface="Calibri" panose="020F0502020204030204" pitchFamily="34" charset="0"/>
                <a:ea typeface="MS PGothic" panose="020B0600070205080204" pitchFamily="34" charset="-128"/>
              </a:rPr>
              <a:t>Ethane</a:t>
            </a:r>
            <a:r>
              <a:rPr lang="zh-CN" altLang="en-US" sz="3600" u="none" dirty="0">
                <a:solidFill>
                  <a:schemeClr val="tx2"/>
                </a:solidFill>
                <a:latin typeface="Calibri" panose="020F0502020204030204" pitchFamily="34" charset="0"/>
                <a:ea typeface="MS PGothic" panose="020B0600070205080204" pitchFamily="34" charset="-128"/>
              </a:rPr>
              <a:t>项目</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 name="矩形 3">
            <a:extLst>
              <a:ext uri="{FF2B5EF4-FFF2-40B4-BE49-F238E27FC236}">
                <a16:creationId xmlns:a16="http://schemas.microsoft.com/office/drawing/2014/main" id="{C0A19AFF-747B-8D49-BAA7-ECECEC3DA336}"/>
              </a:ext>
            </a:extLst>
          </p:cNvPr>
          <p:cNvSpPr/>
          <p:nvPr/>
        </p:nvSpPr>
        <p:spPr>
          <a:xfrm>
            <a:off x="2807900" y="5812095"/>
            <a:ext cx="5832648" cy="369332"/>
          </a:xfrm>
          <a:prstGeom prst="rect">
            <a:avLst/>
          </a:prstGeom>
        </p:spPr>
        <p:txBody>
          <a:bodyPr wrap="square">
            <a:spAutoFit/>
          </a:bodyPr>
          <a:lstStyle/>
          <a:p>
            <a:r>
              <a:rPr lang="en" altLang="zh-CN" u="none" dirty="0">
                <a:effectLst/>
                <a:latin typeface="华文新魏" panose="02010800040101010101" pitchFamily="2" charset="-122"/>
                <a:ea typeface="华文新魏" panose="02010800040101010101" pitchFamily="2" charset="-122"/>
              </a:rPr>
              <a:t>Martin Casado, Nick McKeown, Scott </a:t>
            </a:r>
            <a:r>
              <a:rPr lang="en" altLang="zh-CN" u="none" dirty="0" err="1">
                <a:effectLst/>
                <a:latin typeface="华文新魏" panose="02010800040101010101" pitchFamily="2" charset="-122"/>
                <a:ea typeface="华文新魏" panose="02010800040101010101" pitchFamily="2" charset="-122"/>
              </a:rPr>
              <a:t>Shenker</a:t>
            </a:r>
            <a:r>
              <a:rPr lang="en" altLang="zh-CN" u="none" dirty="0">
                <a:effectLst/>
                <a:latin typeface="华文新魏" panose="02010800040101010101" pitchFamily="2" charset="-122"/>
                <a:ea typeface="华文新魏" panose="02010800040101010101" pitchFamily="2" charset="-122"/>
              </a:rPr>
              <a:t> (2007)</a:t>
            </a:r>
          </a:p>
        </p:txBody>
      </p:sp>
      <p:grpSp>
        <p:nvGrpSpPr>
          <p:cNvPr id="5" name="Group 950">
            <a:extLst>
              <a:ext uri="{FF2B5EF4-FFF2-40B4-BE49-F238E27FC236}">
                <a16:creationId xmlns:a16="http://schemas.microsoft.com/office/drawing/2014/main" id="{7F137E1E-CB72-7F46-91A8-40BD4DD674B3}"/>
              </a:ext>
            </a:extLst>
          </p:cNvPr>
          <p:cNvGrpSpPr>
            <a:grpSpLocks/>
          </p:cNvGrpSpPr>
          <p:nvPr/>
        </p:nvGrpSpPr>
        <p:grpSpPr bwMode="auto">
          <a:xfrm>
            <a:off x="4102187" y="1556792"/>
            <a:ext cx="338137" cy="653693"/>
            <a:chOff x="4140" y="429"/>
            <a:chExt cx="1425" cy="2396"/>
          </a:xfrm>
        </p:grpSpPr>
        <p:sp>
          <p:nvSpPr>
            <p:cNvPr id="6" name="Freeform 951">
              <a:extLst>
                <a:ext uri="{FF2B5EF4-FFF2-40B4-BE49-F238E27FC236}">
                  <a16:creationId xmlns:a16="http://schemas.microsoft.com/office/drawing/2014/main" id="{B4A39C1D-C855-034E-8740-4CD0D254C47F}"/>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7" name="Rectangle 952">
              <a:extLst>
                <a:ext uri="{FF2B5EF4-FFF2-40B4-BE49-F238E27FC236}">
                  <a16:creationId xmlns:a16="http://schemas.microsoft.com/office/drawing/2014/main" id="{B7B90848-9C6C-8C40-A397-14163BE15288}"/>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8" name="Freeform 953">
              <a:extLst>
                <a:ext uri="{FF2B5EF4-FFF2-40B4-BE49-F238E27FC236}">
                  <a16:creationId xmlns:a16="http://schemas.microsoft.com/office/drawing/2014/main" id="{62E7266E-A5F7-BD42-9A27-FD86802F68A3}"/>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9" name="Freeform 954">
              <a:extLst>
                <a:ext uri="{FF2B5EF4-FFF2-40B4-BE49-F238E27FC236}">
                  <a16:creationId xmlns:a16="http://schemas.microsoft.com/office/drawing/2014/main" id="{3C855BF1-B9EC-EA40-8619-12C45F2E6AE0}"/>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10" name="Rectangle 955">
              <a:extLst>
                <a:ext uri="{FF2B5EF4-FFF2-40B4-BE49-F238E27FC236}">
                  <a16:creationId xmlns:a16="http://schemas.microsoft.com/office/drawing/2014/main" id="{7355AA64-40C7-6141-8F74-362C7133A63C}"/>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11" name="Group 956">
              <a:extLst>
                <a:ext uri="{FF2B5EF4-FFF2-40B4-BE49-F238E27FC236}">
                  <a16:creationId xmlns:a16="http://schemas.microsoft.com/office/drawing/2014/main" id="{72C93689-9611-0041-93CF-6DF64488A1D1}"/>
                </a:ext>
              </a:extLst>
            </p:cNvPr>
            <p:cNvGrpSpPr>
              <a:grpSpLocks/>
            </p:cNvGrpSpPr>
            <p:nvPr/>
          </p:nvGrpSpPr>
          <p:grpSpPr bwMode="auto">
            <a:xfrm>
              <a:off x="4749" y="668"/>
              <a:ext cx="581" cy="145"/>
              <a:chOff x="614" y="2568"/>
              <a:chExt cx="725" cy="139"/>
            </a:xfrm>
          </p:grpSpPr>
          <p:sp>
            <p:nvSpPr>
              <p:cNvPr id="36" name="AutoShape 957">
                <a:extLst>
                  <a:ext uri="{FF2B5EF4-FFF2-40B4-BE49-F238E27FC236}">
                    <a16:creationId xmlns:a16="http://schemas.microsoft.com/office/drawing/2014/main" id="{5F8FF966-DC6B-B842-86E8-0B629531BF97}"/>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37" name="AutoShape 958">
                <a:extLst>
                  <a:ext uri="{FF2B5EF4-FFF2-40B4-BE49-F238E27FC236}">
                    <a16:creationId xmlns:a16="http://schemas.microsoft.com/office/drawing/2014/main" id="{EF354F41-B993-024F-8763-48B433C7BE06}"/>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12" name="Rectangle 959">
              <a:extLst>
                <a:ext uri="{FF2B5EF4-FFF2-40B4-BE49-F238E27FC236}">
                  <a16:creationId xmlns:a16="http://schemas.microsoft.com/office/drawing/2014/main" id="{D9585894-E84F-5B4C-B7EE-5ED03015A2CB}"/>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13" name="Group 960">
              <a:extLst>
                <a:ext uri="{FF2B5EF4-FFF2-40B4-BE49-F238E27FC236}">
                  <a16:creationId xmlns:a16="http://schemas.microsoft.com/office/drawing/2014/main" id="{54654299-F24A-6141-BFCE-7BC4F9E1188C}"/>
                </a:ext>
              </a:extLst>
            </p:cNvPr>
            <p:cNvGrpSpPr>
              <a:grpSpLocks/>
            </p:cNvGrpSpPr>
            <p:nvPr/>
          </p:nvGrpSpPr>
          <p:grpSpPr bwMode="auto">
            <a:xfrm>
              <a:off x="4747" y="994"/>
              <a:ext cx="581" cy="134"/>
              <a:chOff x="614" y="2568"/>
              <a:chExt cx="725" cy="139"/>
            </a:xfrm>
          </p:grpSpPr>
          <p:sp>
            <p:nvSpPr>
              <p:cNvPr id="34" name="AutoShape 961">
                <a:extLst>
                  <a:ext uri="{FF2B5EF4-FFF2-40B4-BE49-F238E27FC236}">
                    <a16:creationId xmlns:a16="http://schemas.microsoft.com/office/drawing/2014/main" id="{A944851B-84D2-A444-B12F-F9E95CD328CD}"/>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35" name="AutoShape 962">
                <a:extLst>
                  <a:ext uri="{FF2B5EF4-FFF2-40B4-BE49-F238E27FC236}">
                    <a16:creationId xmlns:a16="http://schemas.microsoft.com/office/drawing/2014/main" id="{97ADD0EB-8A5A-D44A-9AE9-8135F7E1F6B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14" name="Rectangle 963">
              <a:extLst>
                <a:ext uri="{FF2B5EF4-FFF2-40B4-BE49-F238E27FC236}">
                  <a16:creationId xmlns:a16="http://schemas.microsoft.com/office/drawing/2014/main" id="{8BF4AED5-CBE9-5E49-A7F4-4D620B42B4B4}"/>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15" name="Rectangle 964">
              <a:extLst>
                <a:ext uri="{FF2B5EF4-FFF2-40B4-BE49-F238E27FC236}">
                  <a16:creationId xmlns:a16="http://schemas.microsoft.com/office/drawing/2014/main" id="{F22ABEBE-B816-E946-B015-A7170C188E6D}"/>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16" name="Group 965">
              <a:extLst>
                <a:ext uri="{FF2B5EF4-FFF2-40B4-BE49-F238E27FC236}">
                  <a16:creationId xmlns:a16="http://schemas.microsoft.com/office/drawing/2014/main" id="{D90892A6-2B23-D84A-9537-9CF184323C47}"/>
                </a:ext>
              </a:extLst>
            </p:cNvPr>
            <p:cNvGrpSpPr>
              <a:grpSpLocks/>
            </p:cNvGrpSpPr>
            <p:nvPr/>
          </p:nvGrpSpPr>
          <p:grpSpPr bwMode="auto">
            <a:xfrm>
              <a:off x="4735" y="1627"/>
              <a:ext cx="582" cy="151"/>
              <a:chOff x="614" y="2568"/>
              <a:chExt cx="725" cy="139"/>
            </a:xfrm>
          </p:grpSpPr>
          <p:sp>
            <p:nvSpPr>
              <p:cNvPr id="32" name="AutoShape 966">
                <a:extLst>
                  <a:ext uri="{FF2B5EF4-FFF2-40B4-BE49-F238E27FC236}">
                    <a16:creationId xmlns:a16="http://schemas.microsoft.com/office/drawing/2014/main" id="{D56D4323-EF94-9641-A378-768C27DEC8D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33" name="AutoShape 967">
                <a:extLst>
                  <a:ext uri="{FF2B5EF4-FFF2-40B4-BE49-F238E27FC236}">
                    <a16:creationId xmlns:a16="http://schemas.microsoft.com/office/drawing/2014/main" id="{4992188D-31B1-E444-9340-EBD5BA78399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17" name="Freeform 968">
              <a:extLst>
                <a:ext uri="{FF2B5EF4-FFF2-40B4-BE49-F238E27FC236}">
                  <a16:creationId xmlns:a16="http://schemas.microsoft.com/office/drawing/2014/main" id="{FBC6E051-1803-0D4B-B495-0AD3DCF6BDA7}"/>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grpSp>
          <p:nvGrpSpPr>
            <p:cNvPr id="18" name="Group 969">
              <a:extLst>
                <a:ext uri="{FF2B5EF4-FFF2-40B4-BE49-F238E27FC236}">
                  <a16:creationId xmlns:a16="http://schemas.microsoft.com/office/drawing/2014/main" id="{D5D386DA-69AB-1D44-9A87-15E2AF03F195}"/>
                </a:ext>
              </a:extLst>
            </p:cNvPr>
            <p:cNvGrpSpPr>
              <a:grpSpLocks/>
            </p:cNvGrpSpPr>
            <p:nvPr/>
          </p:nvGrpSpPr>
          <p:grpSpPr bwMode="auto">
            <a:xfrm>
              <a:off x="4739" y="1327"/>
              <a:ext cx="582" cy="139"/>
              <a:chOff x="614" y="2568"/>
              <a:chExt cx="725" cy="139"/>
            </a:xfrm>
          </p:grpSpPr>
          <p:sp>
            <p:nvSpPr>
              <p:cNvPr id="30" name="AutoShape 970">
                <a:extLst>
                  <a:ext uri="{FF2B5EF4-FFF2-40B4-BE49-F238E27FC236}">
                    <a16:creationId xmlns:a16="http://schemas.microsoft.com/office/drawing/2014/main" id="{3F7530D7-8901-F745-A0FB-5FEDD16B28E4}"/>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31" name="AutoShape 971">
                <a:extLst>
                  <a:ext uri="{FF2B5EF4-FFF2-40B4-BE49-F238E27FC236}">
                    <a16:creationId xmlns:a16="http://schemas.microsoft.com/office/drawing/2014/main" id="{906C47DE-D295-A34A-8472-EA95A792842D}"/>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19" name="Rectangle 972">
              <a:extLst>
                <a:ext uri="{FF2B5EF4-FFF2-40B4-BE49-F238E27FC236}">
                  <a16:creationId xmlns:a16="http://schemas.microsoft.com/office/drawing/2014/main" id="{4C16D93F-73C9-FB4E-9CD6-00D6598F2DAF}"/>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0" name="Freeform 973">
              <a:extLst>
                <a:ext uri="{FF2B5EF4-FFF2-40B4-BE49-F238E27FC236}">
                  <a16:creationId xmlns:a16="http://schemas.microsoft.com/office/drawing/2014/main" id="{649A5E3A-326A-654F-BE7D-14ACEFA86AE0}"/>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21" name="Freeform 974">
              <a:extLst>
                <a:ext uri="{FF2B5EF4-FFF2-40B4-BE49-F238E27FC236}">
                  <a16:creationId xmlns:a16="http://schemas.microsoft.com/office/drawing/2014/main" id="{A4EF5333-AC0B-974B-8E51-C998BCACD49C}"/>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22" name="Oval 975">
              <a:extLst>
                <a:ext uri="{FF2B5EF4-FFF2-40B4-BE49-F238E27FC236}">
                  <a16:creationId xmlns:a16="http://schemas.microsoft.com/office/drawing/2014/main" id="{5A8D8E6A-C518-3449-BF40-A00109C24EE2}"/>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3" name="Freeform 976">
              <a:extLst>
                <a:ext uri="{FF2B5EF4-FFF2-40B4-BE49-F238E27FC236}">
                  <a16:creationId xmlns:a16="http://schemas.microsoft.com/office/drawing/2014/main" id="{749A2DEB-377A-7042-8216-3F9C818A13D8}"/>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latin typeface="华文新魏" panose="02010800040101010101" pitchFamily="2" charset="-122"/>
                <a:ea typeface="华文新魏" panose="02010800040101010101" pitchFamily="2" charset="-122"/>
              </a:endParaRPr>
            </a:p>
          </p:txBody>
        </p:sp>
        <p:sp>
          <p:nvSpPr>
            <p:cNvPr id="24" name="AutoShape 977">
              <a:extLst>
                <a:ext uri="{FF2B5EF4-FFF2-40B4-BE49-F238E27FC236}">
                  <a16:creationId xmlns:a16="http://schemas.microsoft.com/office/drawing/2014/main" id="{DA7A4814-2B4F-4D4D-B845-6F61BD4FF6AC}"/>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5" name="AutoShape 978">
              <a:extLst>
                <a:ext uri="{FF2B5EF4-FFF2-40B4-BE49-F238E27FC236}">
                  <a16:creationId xmlns:a16="http://schemas.microsoft.com/office/drawing/2014/main" id="{81EF35CC-DEE5-3B4C-AD85-AA843BEF26D9}"/>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6" name="Oval 979">
              <a:extLst>
                <a:ext uri="{FF2B5EF4-FFF2-40B4-BE49-F238E27FC236}">
                  <a16:creationId xmlns:a16="http://schemas.microsoft.com/office/drawing/2014/main" id="{D4F7E033-57AA-004F-B0A7-CEE8B3A9B812}"/>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7" name="Oval 980">
              <a:extLst>
                <a:ext uri="{FF2B5EF4-FFF2-40B4-BE49-F238E27FC236}">
                  <a16:creationId xmlns:a16="http://schemas.microsoft.com/office/drawing/2014/main" id="{D8183E5E-702C-8343-B293-55E443C57E3B}"/>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latin typeface="华文新魏" panose="02010800040101010101" pitchFamily="2" charset="-122"/>
                <a:ea typeface="华文新魏" panose="02010800040101010101" pitchFamily="2" charset="-122"/>
              </a:endParaRPr>
            </a:p>
          </p:txBody>
        </p:sp>
        <p:sp>
          <p:nvSpPr>
            <p:cNvPr id="28" name="Oval 981">
              <a:extLst>
                <a:ext uri="{FF2B5EF4-FFF2-40B4-BE49-F238E27FC236}">
                  <a16:creationId xmlns:a16="http://schemas.microsoft.com/office/drawing/2014/main" id="{2FCFBB6F-6E23-0D46-85E8-1DEDEDA8AF07}"/>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29" name="Rectangle 982">
              <a:extLst>
                <a:ext uri="{FF2B5EF4-FFF2-40B4-BE49-F238E27FC236}">
                  <a16:creationId xmlns:a16="http://schemas.microsoft.com/office/drawing/2014/main" id="{34647C70-A89C-BD4D-921F-E4A6DA1155B9}"/>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38" name="矩形 37">
            <a:extLst>
              <a:ext uri="{FF2B5EF4-FFF2-40B4-BE49-F238E27FC236}">
                <a16:creationId xmlns:a16="http://schemas.microsoft.com/office/drawing/2014/main" id="{50C72BF2-24A6-B749-9603-CEF089F5D292}"/>
              </a:ext>
            </a:extLst>
          </p:cNvPr>
          <p:cNvSpPr/>
          <p:nvPr/>
        </p:nvSpPr>
        <p:spPr>
          <a:xfrm>
            <a:off x="3822114" y="1090014"/>
            <a:ext cx="877163" cy="369332"/>
          </a:xfrm>
          <a:prstGeom prst="rect">
            <a:avLst/>
          </a:prstGeom>
        </p:spPr>
        <p:txBody>
          <a:bodyPr wrap="none">
            <a:spAutoFit/>
          </a:bodyPr>
          <a:lstStyle/>
          <a:p>
            <a:r>
              <a:rPr lang="zh-CN" altLang="en" u="none" dirty="0">
                <a:effectLst/>
                <a:latin typeface="华文新魏" panose="02010800040101010101" pitchFamily="2" charset="-122"/>
                <a:ea typeface="华文新魏" panose="02010800040101010101" pitchFamily="2" charset="-122"/>
              </a:rPr>
              <a:t>控制器</a:t>
            </a:r>
            <a:endParaRPr lang="zh-CN" altLang="en-US" dirty="0">
              <a:latin typeface="华文新魏" panose="02010800040101010101" pitchFamily="2" charset="-122"/>
              <a:ea typeface="华文新魏" panose="02010800040101010101" pitchFamily="2" charset="-122"/>
            </a:endParaRPr>
          </a:p>
        </p:txBody>
      </p:sp>
      <p:sp>
        <p:nvSpPr>
          <p:cNvPr id="39" name="矩形 38">
            <a:extLst>
              <a:ext uri="{FF2B5EF4-FFF2-40B4-BE49-F238E27FC236}">
                <a16:creationId xmlns:a16="http://schemas.microsoft.com/office/drawing/2014/main" id="{BC3C1186-22E6-7647-9056-D755364592C7}"/>
              </a:ext>
            </a:extLst>
          </p:cNvPr>
          <p:cNvSpPr/>
          <p:nvPr/>
        </p:nvSpPr>
        <p:spPr>
          <a:xfrm>
            <a:off x="3337679" y="1556857"/>
            <a:ext cx="660575"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zh-CN" altLang="en" u="none" dirty="0">
                <a:effectLst/>
                <a:latin typeface="华文新魏" panose="02010800040101010101" pitchFamily="2" charset="-122"/>
                <a:ea typeface="华文新魏" panose="02010800040101010101" pitchFamily="2" charset="-122"/>
              </a:rPr>
              <a:t>网络</a:t>
            </a:r>
            <a:r>
              <a:rPr lang="zh-CN" altLang="en-US" u="none" dirty="0">
                <a:effectLst/>
                <a:latin typeface="华文新魏" panose="02010800040101010101" pitchFamily="2" charset="-122"/>
                <a:ea typeface="华文新魏" panose="02010800040101010101" pitchFamily="2" charset="-122"/>
              </a:rPr>
              <a:t>策略</a:t>
            </a:r>
            <a:endParaRPr lang="zh-CN" altLang="en-US" dirty="0">
              <a:latin typeface="华文新魏" panose="02010800040101010101" pitchFamily="2" charset="-122"/>
              <a:ea typeface="华文新魏" panose="02010800040101010101" pitchFamily="2" charset="-122"/>
            </a:endParaRPr>
          </a:p>
        </p:txBody>
      </p:sp>
      <p:pic>
        <p:nvPicPr>
          <p:cNvPr id="40" name="Picture 6" descr="48HD10Gbs.png">
            <a:extLst>
              <a:ext uri="{FF2B5EF4-FFF2-40B4-BE49-F238E27FC236}">
                <a16:creationId xmlns:a16="http://schemas.microsoft.com/office/drawing/2014/main" id="{304CFAE8-D8E4-E449-9554-5F144709FF0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92918" y="3322499"/>
            <a:ext cx="1511387" cy="4383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41" name="Picture 6" descr="48HD10Gbs.png">
            <a:extLst>
              <a:ext uri="{FF2B5EF4-FFF2-40B4-BE49-F238E27FC236}">
                <a16:creationId xmlns:a16="http://schemas.microsoft.com/office/drawing/2014/main" id="{DC205A74-37DF-0049-8E42-4DC48480B5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69713" y="3322498"/>
            <a:ext cx="1511387" cy="43834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42" name="矩形 41">
            <a:extLst>
              <a:ext uri="{FF2B5EF4-FFF2-40B4-BE49-F238E27FC236}">
                <a16:creationId xmlns:a16="http://schemas.microsoft.com/office/drawing/2014/main" id="{BAF67D4B-DB6B-E148-AABF-7D6E8A435139}"/>
              </a:ext>
            </a:extLst>
          </p:cNvPr>
          <p:cNvSpPr/>
          <p:nvPr/>
        </p:nvSpPr>
        <p:spPr>
          <a:xfrm>
            <a:off x="2192918" y="3645026"/>
            <a:ext cx="1649811" cy="369332"/>
          </a:xfrm>
          <a:prstGeom prst="rect">
            <a:avLst/>
          </a:prstGeom>
        </p:spPr>
        <p:txBody>
          <a:bodyPr wrap="none">
            <a:spAutoFit/>
          </a:bodyPr>
          <a:lstStyle/>
          <a:p>
            <a:r>
              <a:rPr lang="en-US" altLang="zh-CN" u="none" dirty="0">
                <a:latin typeface="华文新魏" panose="02010800040101010101" pitchFamily="2" charset="-122"/>
                <a:ea typeface="华文新魏" panose="02010800040101010101" pitchFamily="2" charset="-122"/>
              </a:rPr>
              <a:t>Ethane</a:t>
            </a:r>
            <a:r>
              <a:rPr lang="zh-CN" altLang="en-US" u="none" dirty="0">
                <a:latin typeface="华文新魏" panose="02010800040101010101" pitchFamily="2" charset="-122"/>
                <a:ea typeface="华文新魏" panose="02010800040101010101" pitchFamily="2" charset="-122"/>
              </a:rPr>
              <a:t>交换机</a:t>
            </a:r>
            <a:r>
              <a:rPr lang="en-US" altLang="zh-CN" u="none" dirty="0">
                <a:latin typeface="华文新魏" panose="02010800040101010101" pitchFamily="2" charset="-122"/>
                <a:ea typeface="华文新魏" panose="02010800040101010101" pitchFamily="2" charset="-122"/>
              </a:rPr>
              <a:t>1</a:t>
            </a:r>
            <a:endParaRPr lang="zh-CN" altLang="en-US" dirty="0">
              <a:latin typeface="华文新魏" panose="02010800040101010101" pitchFamily="2" charset="-122"/>
              <a:ea typeface="华文新魏" panose="02010800040101010101" pitchFamily="2" charset="-122"/>
            </a:endParaRPr>
          </a:p>
        </p:txBody>
      </p:sp>
      <p:sp>
        <p:nvSpPr>
          <p:cNvPr id="43" name="矩形 42">
            <a:extLst>
              <a:ext uri="{FF2B5EF4-FFF2-40B4-BE49-F238E27FC236}">
                <a16:creationId xmlns:a16="http://schemas.microsoft.com/office/drawing/2014/main" id="{65F72CD9-702B-5C41-AAF5-2498AE099BFE}"/>
              </a:ext>
            </a:extLst>
          </p:cNvPr>
          <p:cNvSpPr/>
          <p:nvPr/>
        </p:nvSpPr>
        <p:spPr>
          <a:xfrm>
            <a:off x="4752988" y="3679634"/>
            <a:ext cx="1736373" cy="369332"/>
          </a:xfrm>
          <a:prstGeom prst="rect">
            <a:avLst/>
          </a:prstGeom>
        </p:spPr>
        <p:txBody>
          <a:bodyPr wrap="none">
            <a:spAutoFit/>
          </a:bodyPr>
          <a:lstStyle/>
          <a:p>
            <a:r>
              <a:rPr lang="en-US" altLang="zh-CN" u="none" dirty="0">
                <a:latin typeface="华文新魏" panose="02010800040101010101" pitchFamily="2" charset="-122"/>
                <a:ea typeface="华文新魏" panose="02010800040101010101" pitchFamily="2" charset="-122"/>
              </a:rPr>
              <a:t>Ethane</a:t>
            </a:r>
            <a:r>
              <a:rPr lang="zh-CN" altLang="en-US" u="none" dirty="0">
                <a:latin typeface="华文新魏" panose="02010800040101010101" pitchFamily="2" charset="-122"/>
                <a:ea typeface="华文新魏" panose="02010800040101010101" pitchFamily="2" charset="-122"/>
              </a:rPr>
              <a:t>交换机</a:t>
            </a:r>
            <a:r>
              <a:rPr lang="en-US" altLang="zh-CN" u="none" dirty="0">
                <a:latin typeface="华文新魏" panose="02010800040101010101" pitchFamily="2" charset="-122"/>
                <a:ea typeface="华文新魏" panose="02010800040101010101" pitchFamily="2" charset="-122"/>
              </a:rPr>
              <a:t>2</a:t>
            </a:r>
            <a:endParaRPr lang="zh-CN" altLang="en-US" dirty="0">
              <a:latin typeface="华文新魏" panose="02010800040101010101" pitchFamily="2" charset="-122"/>
              <a:ea typeface="华文新魏" panose="02010800040101010101" pitchFamily="2" charset="-122"/>
            </a:endParaRPr>
          </a:p>
        </p:txBody>
      </p:sp>
      <p:cxnSp>
        <p:nvCxnSpPr>
          <p:cNvPr id="45" name="直线连接符 44">
            <a:extLst>
              <a:ext uri="{FF2B5EF4-FFF2-40B4-BE49-F238E27FC236}">
                <a16:creationId xmlns:a16="http://schemas.microsoft.com/office/drawing/2014/main" id="{FF435FD6-864E-0641-AD50-324E37A923AF}"/>
              </a:ext>
            </a:extLst>
          </p:cNvPr>
          <p:cNvCxnSpPr>
            <a:cxnSpLocks/>
            <a:stCxn id="40" idx="0"/>
            <a:endCxn id="25" idx="2"/>
          </p:cNvCxnSpPr>
          <p:nvPr/>
        </p:nvCxnSpPr>
        <p:spPr bwMode="auto">
          <a:xfrm flipV="1">
            <a:off x="2948612" y="2201754"/>
            <a:ext cx="1296660" cy="1120745"/>
          </a:xfrm>
          <a:prstGeom prst="line">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46" name="直线连接符 45">
            <a:extLst>
              <a:ext uri="{FF2B5EF4-FFF2-40B4-BE49-F238E27FC236}">
                <a16:creationId xmlns:a16="http://schemas.microsoft.com/office/drawing/2014/main" id="{DBEB0FCD-7931-8048-8405-1969D0AE92DD}"/>
              </a:ext>
            </a:extLst>
          </p:cNvPr>
          <p:cNvCxnSpPr>
            <a:cxnSpLocks/>
            <a:endCxn id="25" idx="2"/>
          </p:cNvCxnSpPr>
          <p:nvPr/>
        </p:nvCxnSpPr>
        <p:spPr bwMode="auto">
          <a:xfrm flipH="1" flipV="1">
            <a:off x="4245272" y="2201754"/>
            <a:ext cx="1406850" cy="1189764"/>
          </a:xfrm>
          <a:prstGeom prst="line">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51" name="直线连接符 50">
            <a:extLst>
              <a:ext uri="{FF2B5EF4-FFF2-40B4-BE49-F238E27FC236}">
                <a16:creationId xmlns:a16="http://schemas.microsoft.com/office/drawing/2014/main" id="{64663D1E-53C7-C943-AA21-2D2C0141D293}"/>
              </a:ext>
            </a:extLst>
          </p:cNvPr>
          <p:cNvCxnSpPr>
            <a:cxnSpLocks/>
          </p:cNvCxnSpPr>
          <p:nvPr/>
        </p:nvCxnSpPr>
        <p:spPr bwMode="auto">
          <a:xfrm flipV="1">
            <a:off x="3596942" y="3470760"/>
            <a:ext cx="1351755" cy="4808"/>
          </a:xfrm>
          <a:prstGeom prst="line">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55" name="直线连接符 54">
            <a:extLst>
              <a:ext uri="{FF2B5EF4-FFF2-40B4-BE49-F238E27FC236}">
                <a16:creationId xmlns:a16="http://schemas.microsoft.com/office/drawing/2014/main" id="{2DC0A12F-4F98-FE47-B4AF-3AC3ABA07F1E}"/>
              </a:ext>
            </a:extLst>
          </p:cNvPr>
          <p:cNvCxnSpPr>
            <a:cxnSpLocks/>
          </p:cNvCxnSpPr>
          <p:nvPr/>
        </p:nvCxnSpPr>
        <p:spPr bwMode="auto">
          <a:xfrm flipH="1" flipV="1">
            <a:off x="2263275" y="3023403"/>
            <a:ext cx="544625" cy="342295"/>
          </a:xfrm>
          <a:prstGeom prst="line">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cxnSp>
        <p:nvCxnSpPr>
          <p:cNvPr id="59" name="直线连接符 58">
            <a:extLst>
              <a:ext uri="{FF2B5EF4-FFF2-40B4-BE49-F238E27FC236}">
                <a16:creationId xmlns:a16="http://schemas.microsoft.com/office/drawing/2014/main" id="{B7F21C97-19AF-8746-89BC-4D98BE6FF6DF}"/>
              </a:ext>
            </a:extLst>
          </p:cNvPr>
          <p:cNvCxnSpPr>
            <a:cxnSpLocks/>
          </p:cNvCxnSpPr>
          <p:nvPr/>
        </p:nvCxnSpPr>
        <p:spPr bwMode="auto">
          <a:xfrm flipV="1">
            <a:off x="5652122" y="2959918"/>
            <a:ext cx="772419" cy="412460"/>
          </a:xfrm>
          <a:prstGeom prst="line">
            <a:avLst/>
          </a:prstGeom>
          <a:ln>
            <a:headEnd type="none" w="med" len="med"/>
            <a:tailEnd type="none" w="med" len="med"/>
          </a:ln>
        </p:spPr>
        <p:style>
          <a:lnRef idx="3">
            <a:schemeClr val="accent2"/>
          </a:lnRef>
          <a:fillRef idx="0">
            <a:schemeClr val="accent2"/>
          </a:fillRef>
          <a:effectRef idx="2">
            <a:schemeClr val="accent2"/>
          </a:effectRef>
          <a:fontRef idx="minor">
            <a:schemeClr val="tx1"/>
          </a:fontRef>
        </p:style>
      </p:cxnSp>
      <p:pic>
        <p:nvPicPr>
          <p:cNvPr id="62" name="图片 61">
            <a:extLst>
              <a:ext uri="{FF2B5EF4-FFF2-40B4-BE49-F238E27FC236}">
                <a16:creationId xmlns:a16="http://schemas.microsoft.com/office/drawing/2014/main" id="{89BD60F2-EAB1-8343-8F6E-82EB1CF467DD}"/>
              </a:ext>
            </a:extLst>
          </p:cNvPr>
          <p:cNvPicPr>
            <a:picLocks noChangeAspect="1"/>
          </p:cNvPicPr>
          <p:nvPr/>
        </p:nvPicPr>
        <p:blipFill>
          <a:blip r:embed="rId3"/>
          <a:stretch>
            <a:fillRect/>
          </a:stretch>
        </p:blipFill>
        <p:spPr>
          <a:xfrm>
            <a:off x="1160678" y="2520884"/>
            <a:ext cx="876300" cy="1384300"/>
          </a:xfrm>
          <a:prstGeom prst="rect">
            <a:avLst/>
          </a:prstGeom>
        </p:spPr>
      </p:pic>
      <p:pic>
        <p:nvPicPr>
          <p:cNvPr id="63" name="图片 62">
            <a:extLst>
              <a:ext uri="{FF2B5EF4-FFF2-40B4-BE49-F238E27FC236}">
                <a16:creationId xmlns:a16="http://schemas.microsoft.com/office/drawing/2014/main" id="{5F3697FE-F352-A341-9376-B257CF5CDD51}"/>
              </a:ext>
            </a:extLst>
          </p:cNvPr>
          <p:cNvPicPr>
            <a:picLocks noChangeAspect="1"/>
          </p:cNvPicPr>
          <p:nvPr/>
        </p:nvPicPr>
        <p:blipFill>
          <a:blip r:embed="rId4"/>
          <a:stretch>
            <a:fillRect/>
          </a:stretch>
        </p:blipFill>
        <p:spPr>
          <a:xfrm>
            <a:off x="6424541" y="2655748"/>
            <a:ext cx="762000" cy="1333500"/>
          </a:xfrm>
          <a:prstGeom prst="rect">
            <a:avLst/>
          </a:prstGeom>
        </p:spPr>
      </p:pic>
      <p:sp>
        <p:nvSpPr>
          <p:cNvPr id="65" name="矩形 64">
            <a:extLst>
              <a:ext uri="{FF2B5EF4-FFF2-40B4-BE49-F238E27FC236}">
                <a16:creationId xmlns:a16="http://schemas.microsoft.com/office/drawing/2014/main" id="{8F43D220-3755-AF4B-B0F7-E7AC9DC48008}"/>
              </a:ext>
            </a:extLst>
          </p:cNvPr>
          <p:cNvSpPr/>
          <p:nvPr/>
        </p:nvSpPr>
        <p:spPr>
          <a:xfrm>
            <a:off x="1754336" y="2400561"/>
            <a:ext cx="800219" cy="369332"/>
          </a:xfrm>
          <a:prstGeom prst="rect">
            <a:avLst/>
          </a:prstGeom>
        </p:spPr>
        <p:txBody>
          <a:bodyPr wrap="none">
            <a:spAutoFit/>
          </a:bodyPr>
          <a:lstStyle/>
          <a:p>
            <a:r>
              <a:rPr lang="zh-CN" altLang="en-US" u="none" dirty="0">
                <a:effectLst/>
                <a:latin typeface="华文新魏" panose="02010800040101010101" pitchFamily="2" charset="-122"/>
                <a:ea typeface="华文新魏" panose="02010800040101010101" pitchFamily="2" charset="-122"/>
              </a:rPr>
              <a:t>主机</a:t>
            </a:r>
            <a:r>
              <a:rPr lang="en-US" altLang="zh-CN" u="none" dirty="0">
                <a:effectLst/>
                <a:latin typeface="华文新魏" panose="02010800040101010101" pitchFamily="2" charset="-122"/>
                <a:ea typeface="华文新魏" panose="02010800040101010101" pitchFamily="2" charset="-122"/>
              </a:rPr>
              <a:t>A</a:t>
            </a:r>
            <a:endParaRPr lang="zh-CN" altLang="en-US" dirty="0">
              <a:latin typeface="华文新魏" panose="02010800040101010101" pitchFamily="2" charset="-122"/>
              <a:ea typeface="华文新魏" panose="02010800040101010101" pitchFamily="2" charset="-122"/>
            </a:endParaRPr>
          </a:p>
        </p:txBody>
      </p:sp>
      <p:sp>
        <p:nvSpPr>
          <p:cNvPr id="66" name="矩形 65">
            <a:extLst>
              <a:ext uri="{FF2B5EF4-FFF2-40B4-BE49-F238E27FC236}">
                <a16:creationId xmlns:a16="http://schemas.microsoft.com/office/drawing/2014/main" id="{5020A4FC-D09C-9043-9FAA-147AD6917230}"/>
              </a:ext>
            </a:extLst>
          </p:cNvPr>
          <p:cNvSpPr/>
          <p:nvPr/>
        </p:nvSpPr>
        <p:spPr>
          <a:xfrm>
            <a:off x="5906929" y="2422077"/>
            <a:ext cx="800219" cy="369332"/>
          </a:xfrm>
          <a:prstGeom prst="rect">
            <a:avLst/>
          </a:prstGeom>
        </p:spPr>
        <p:txBody>
          <a:bodyPr wrap="none">
            <a:spAutoFit/>
          </a:bodyPr>
          <a:lstStyle/>
          <a:p>
            <a:r>
              <a:rPr lang="zh-CN" altLang="en-US" u="none" dirty="0">
                <a:effectLst/>
                <a:latin typeface="华文新魏" panose="02010800040101010101" pitchFamily="2" charset="-122"/>
                <a:ea typeface="华文新魏" panose="02010800040101010101" pitchFamily="2" charset="-122"/>
              </a:rPr>
              <a:t>主机</a:t>
            </a:r>
            <a:r>
              <a:rPr lang="en-US" altLang="zh-CN" u="none" dirty="0">
                <a:latin typeface="华文新魏" panose="02010800040101010101" pitchFamily="2" charset="-122"/>
                <a:ea typeface="华文新魏" panose="02010800040101010101" pitchFamily="2" charset="-122"/>
              </a:rPr>
              <a:t>B</a:t>
            </a:r>
            <a:endParaRPr lang="zh-CN" altLang="en-US" dirty="0">
              <a:latin typeface="华文新魏" panose="02010800040101010101" pitchFamily="2" charset="-122"/>
              <a:ea typeface="华文新魏" panose="02010800040101010101" pitchFamily="2" charset="-122"/>
            </a:endParaRPr>
          </a:p>
        </p:txBody>
      </p:sp>
      <p:sp>
        <p:nvSpPr>
          <p:cNvPr id="67" name="矩形 66">
            <a:extLst>
              <a:ext uri="{FF2B5EF4-FFF2-40B4-BE49-F238E27FC236}">
                <a16:creationId xmlns:a16="http://schemas.microsoft.com/office/drawing/2014/main" id="{7F3E93A8-0338-7643-B348-6D1078A80BD0}"/>
              </a:ext>
            </a:extLst>
          </p:cNvPr>
          <p:cNvSpPr/>
          <p:nvPr/>
        </p:nvSpPr>
        <p:spPr>
          <a:xfrm>
            <a:off x="1236759" y="3771060"/>
            <a:ext cx="800219" cy="369332"/>
          </a:xfrm>
          <a:prstGeom prst="rect">
            <a:avLst/>
          </a:prstGeom>
        </p:spPr>
        <p:txBody>
          <a:bodyPr wrap="none">
            <a:spAutoFit/>
          </a:bodyPr>
          <a:lstStyle/>
          <a:p>
            <a:r>
              <a:rPr lang="zh-CN" altLang="en-US" u="none" dirty="0">
                <a:latin typeface="华文新魏" panose="02010800040101010101" pitchFamily="2" charset="-122"/>
                <a:ea typeface="华文新魏" panose="02010800040101010101" pitchFamily="2" charset="-122"/>
              </a:rPr>
              <a:t>用户</a:t>
            </a:r>
            <a:r>
              <a:rPr lang="en-US" altLang="zh-CN" u="none" dirty="0">
                <a:effectLst/>
                <a:latin typeface="华文新魏" panose="02010800040101010101" pitchFamily="2" charset="-122"/>
                <a:ea typeface="华文新魏" panose="02010800040101010101" pitchFamily="2" charset="-122"/>
              </a:rPr>
              <a:t>A</a:t>
            </a:r>
            <a:endParaRPr lang="zh-CN" altLang="en-US" dirty="0">
              <a:latin typeface="华文新魏" panose="02010800040101010101" pitchFamily="2" charset="-122"/>
              <a:ea typeface="华文新魏" panose="02010800040101010101" pitchFamily="2" charset="-122"/>
            </a:endParaRPr>
          </a:p>
        </p:txBody>
      </p:sp>
      <p:sp>
        <p:nvSpPr>
          <p:cNvPr id="68" name="矩形 67">
            <a:extLst>
              <a:ext uri="{FF2B5EF4-FFF2-40B4-BE49-F238E27FC236}">
                <a16:creationId xmlns:a16="http://schemas.microsoft.com/office/drawing/2014/main" id="{CD61DF97-C4AD-4B44-8183-82E319865873}"/>
              </a:ext>
            </a:extLst>
          </p:cNvPr>
          <p:cNvSpPr/>
          <p:nvPr/>
        </p:nvSpPr>
        <p:spPr>
          <a:xfrm>
            <a:off x="6535326" y="3841285"/>
            <a:ext cx="800219" cy="369332"/>
          </a:xfrm>
          <a:prstGeom prst="rect">
            <a:avLst/>
          </a:prstGeom>
        </p:spPr>
        <p:txBody>
          <a:bodyPr wrap="none">
            <a:spAutoFit/>
          </a:bodyPr>
          <a:lstStyle/>
          <a:p>
            <a:r>
              <a:rPr lang="zh-CN" altLang="en-US" u="none" dirty="0">
                <a:latin typeface="华文新魏" panose="02010800040101010101" pitchFamily="2" charset="-122"/>
                <a:ea typeface="华文新魏" panose="02010800040101010101" pitchFamily="2" charset="-122"/>
              </a:rPr>
              <a:t>用户</a:t>
            </a:r>
            <a:r>
              <a:rPr lang="en-US" altLang="zh-CN" u="none" dirty="0">
                <a:effectLst/>
                <a:latin typeface="华文新魏" panose="02010800040101010101" pitchFamily="2" charset="-122"/>
                <a:ea typeface="华文新魏" panose="02010800040101010101" pitchFamily="2" charset="-122"/>
              </a:rPr>
              <a:t>B</a:t>
            </a:r>
            <a:endParaRPr lang="zh-CN" altLang="en-US" dirty="0">
              <a:latin typeface="华文新魏" panose="02010800040101010101" pitchFamily="2" charset="-122"/>
              <a:ea typeface="华文新魏" panose="02010800040101010101" pitchFamily="2" charset="-122"/>
            </a:endParaRPr>
          </a:p>
        </p:txBody>
      </p:sp>
      <p:sp>
        <p:nvSpPr>
          <p:cNvPr id="71" name="任意形状 70">
            <a:extLst>
              <a:ext uri="{FF2B5EF4-FFF2-40B4-BE49-F238E27FC236}">
                <a16:creationId xmlns:a16="http://schemas.microsoft.com/office/drawing/2014/main" id="{281E30CF-6902-DD41-AA73-4BAFB199229B}"/>
              </a:ext>
            </a:extLst>
          </p:cNvPr>
          <p:cNvSpPr/>
          <p:nvPr/>
        </p:nvSpPr>
        <p:spPr bwMode="auto">
          <a:xfrm>
            <a:off x="2493818" y="2351314"/>
            <a:ext cx="1377538" cy="686204"/>
          </a:xfrm>
          <a:custGeom>
            <a:avLst/>
            <a:gdLst>
              <a:gd name="connsiteX0" fmla="*/ 0 w 1377538"/>
              <a:gd name="connsiteY0" fmla="*/ 617517 h 686204"/>
              <a:gd name="connsiteX1" fmla="*/ 617517 w 1377538"/>
              <a:gd name="connsiteY1" fmla="*/ 629392 h 686204"/>
              <a:gd name="connsiteX2" fmla="*/ 1377538 w 1377538"/>
              <a:gd name="connsiteY2" fmla="*/ 0 h 686204"/>
            </a:gdLst>
            <a:ahLst/>
            <a:cxnLst>
              <a:cxn ang="0">
                <a:pos x="connsiteX0" y="connsiteY0"/>
              </a:cxn>
              <a:cxn ang="0">
                <a:pos x="connsiteX1" y="connsiteY1"/>
              </a:cxn>
              <a:cxn ang="0">
                <a:pos x="connsiteX2" y="connsiteY2"/>
              </a:cxn>
            </a:cxnLst>
            <a:rect l="l" t="t" r="r" b="b"/>
            <a:pathLst>
              <a:path w="1377538" h="686204">
                <a:moveTo>
                  <a:pt x="0" y="617517"/>
                </a:moveTo>
                <a:cubicBezTo>
                  <a:pt x="193963" y="674914"/>
                  <a:pt x="387927" y="732311"/>
                  <a:pt x="617517" y="629392"/>
                </a:cubicBezTo>
                <a:cubicBezTo>
                  <a:pt x="847107" y="526473"/>
                  <a:pt x="1112322" y="263236"/>
                  <a:pt x="1377538" y="0"/>
                </a:cubicBezTo>
              </a:path>
            </a:pathLst>
          </a:custGeom>
          <a:noFill/>
          <a:ln w="38100" cap="flat" cmpd="sng" algn="ctr">
            <a:solidFill>
              <a:schemeClr val="tx1"/>
            </a:solidFill>
            <a:prstDash val="lgDash"/>
            <a:round/>
            <a:headEnd type="none" w="med" len="med"/>
            <a:tailEnd type="triangl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cxnSp>
        <p:nvCxnSpPr>
          <p:cNvPr id="73" name="直线箭头连接符 72">
            <a:extLst>
              <a:ext uri="{FF2B5EF4-FFF2-40B4-BE49-F238E27FC236}">
                <a16:creationId xmlns:a16="http://schemas.microsoft.com/office/drawing/2014/main" id="{A6E31C99-8DAB-E040-92B5-9433ADC08F9C}"/>
              </a:ext>
            </a:extLst>
          </p:cNvPr>
          <p:cNvCxnSpPr/>
          <p:nvPr/>
        </p:nvCxnSpPr>
        <p:spPr bwMode="auto">
          <a:xfrm flipH="1">
            <a:off x="3148213" y="2367230"/>
            <a:ext cx="1094686" cy="955268"/>
          </a:xfrm>
          <a:prstGeom prst="straightConnector1">
            <a:avLst/>
          </a:prstGeom>
          <a:solidFill>
            <a:schemeClr val="accent1"/>
          </a:solidFill>
          <a:ln w="9525" cap="flat" cmpd="sng" algn="ctr">
            <a:solidFill>
              <a:schemeClr val="tx1"/>
            </a:solidFill>
            <a:prstDash val="dash"/>
            <a:round/>
            <a:headEnd type="none" w="med" len="med"/>
            <a:tailEnd type="triangle"/>
          </a:ln>
        </p:spPr>
      </p:cxnSp>
      <p:cxnSp>
        <p:nvCxnSpPr>
          <p:cNvPr id="75" name="直线箭头连接符 74">
            <a:extLst>
              <a:ext uri="{FF2B5EF4-FFF2-40B4-BE49-F238E27FC236}">
                <a16:creationId xmlns:a16="http://schemas.microsoft.com/office/drawing/2014/main" id="{AA8485E5-811A-0348-B327-1BFECAD378F9}"/>
              </a:ext>
            </a:extLst>
          </p:cNvPr>
          <p:cNvCxnSpPr/>
          <p:nvPr/>
        </p:nvCxnSpPr>
        <p:spPr bwMode="auto">
          <a:xfrm>
            <a:off x="4260695" y="2387398"/>
            <a:ext cx="1115163" cy="942745"/>
          </a:xfrm>
          <a:prstGeom prst="straightConnector1">
            <a:avLst/>
          </a:prstGeom>
          <a:solidFill>
            <a:schemeClr val="accent1"/>
          </a:solidFill>
          <a:ln w="9525" cap="flat" cmpd="sng" algn="ctr">
            <a:solidFill>
              <a:schemeClr val="tx1"/>
            </a:solidFill>
            <a:prstDash val="dash"/>
            <a:round/>
            <a:headEnd type="none" w="med" len="med"/>
            <a:tailEnd type="triangle"/>
          </a:ln>
        </p:spPr>
      </p:cxnSp>
      <p:sp>
        <p:nvSpPr>
          <p:cNvPr id="76" name="任意形状 75">
            <a:extLst>
              <a:ext uri="{FF2B5EF4-FFF2-40B4-BE49-F238E27FC236}">
                <a16:creationId xmlns:a16="http://schemas.microsoft.com/office/drawing/2014/main" id="{5DA89EE5-8BF7-A846-8451-F686A286BE12}"/>
              </a:ext>
            </a:extLst>
          </p:cNvPr>
          <p:cNvSpPr/>
          <p:nvPr/>
        </p:nvSpPr>
        <p:spPr bwMode="auto">
          <a:xfrm>
            <a:off x="3390546" y="2494817"/>
            <a:ext cx="3050911" cy="1201487"/>
          </a:xfrm>
          <a:custGeom>
            <a:avLst/>
            <a:gdLst>
              <a:gd name="connsiteX0" fmla="*/ 830225 w 3050911"/>
              <a:gd name="connsiteY0" fmla="*/ 0 h 1201487"/>
              <a:gd name="connsiteX1" fmla="*/ 10828 w 3050911"/>
              <a:gd name="connsiteY1" fmla="*/ 807522 h 1201487"/>
              <a:gd name="connsiteX2" fmla="*/ 1352740 w 3050911"/>
              <a:gd name="connsiteY2" fmla="*/ 1199408 h 1201487"/>
              <a:gd name="connsiteX3" fmla="*/ 3050911 w 3050911"/>
              <a:gd name="connsiteY3" fmla="*/ 653143 h 1201487"/>
            </a:gdLst>
            <a:ahLst/>
            <a:cxnLst>
              <a:cxn ang="0">
                <a:pos x="connsiteX0" y="connsiteY0"/>
              </a:cxn>
              <a:cxn ang="0">
                <a:pos x="connsiteX1" y="connsiteY1"/>
              </a:cxn>
              <a:cxn ang="0">
                <a:pos x="connsiteX2" y="connsiteY2"/>
              </a:cxn>
              <a:cxn ang="0">
                <a:pos x="connsiteX3" y="connsiteY3"/>
              </a:cxn>
            </a:cxnLst>
            <a:rect l="l" t="t" r="r" b="b"/>
            <a:pathLst>
              <a:path w="3050911" h="1201487">
                <a:moveTo>
                  <a:pt x="830225" y="0"/>
                </a:moveTo>
                <a:cubicBezTo>
                  <a:pt x="376983" y="303810"/>
                  <a:pt x="-76258" y="607621"/>
                  <a:pt x="10828" y="807522"/>
                </a:cubicBezTo>
                <a:cubicBezTo>
                  <a:pt x="97914" y="1007423"/>
                  <a:pt x="846060" y="1225138"/>
                  <a:pt x="1352740" y="1199408"/>
                </a:cubicBezTo>
                <a:cubicBezTo>
                  <a:pt x="1859420" y="1173678"/>
                  <a:pt x="2455165" y="913410"/>
                  <a:pt x="3050911" y="653143"/>
                </a:cubicBezTo>
              </a:path>
            </a:pathLst>
          </a:custGeom>
          <a:noFill/>
          <a:ln w="38100" cap="flat" cmpd="sng" algn="ctr">
            <a:solidFill>
              <a:schemeClr val="tx1"/>
            </a:solidFill>
            <a:prstDash val="lgDash"/>
            <a:round/>
            <a:headEnd type="none" w="med" len="med"/>
            <a:tailEnd type="triangl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77" name="矩形 76">
            <a:extLst>
              <a:ext uri="{FF2B5EF4-FFF2-40B4-BE49-F238E27FC236}">
                <a16:creationId xmlns:a16="http://schemas.microsoft.com/office/drawing/2014/main" id="{CE641F10-C86A-2348-A1E2-42C22645B464}"/>
              </a:ext>
            </a:extLst>
          </p:cNvPr>
          <p:cNvSpPr/>
          <p:nvPr/>
        </p:nvSpPr>
        <p:spPr>
          <a:xfrm>
            <a:off x="1415321" y="4270352"/>
            <a:ext cx="5920224" cy="1323439"/>
          </a:xfrm>
          <a:prstGeom prst="rect">
            <a:avLst/>
          </a:prstGeom>
        </p:spPr>
        <p:txBody>
          <a:bodyPr wrap="square">
            <a:spAutoFit/>
          </a:bodyPr>
          <a:lstStyle/>
          <a:p>
            <a:r>
              <a:rPr lang="zh-CN" altLang="en-US" sz="2000" u="none" dirty="0">
                <a:latin typeface="华文新魏" panose="02010800040101010101" pitchFamily="2" charset="-122"/>
                <a:ea typeface="华文新魏" panose="02010800040101010101" pitchFamily="2" charset="-122"/>
              </a:rPr>
              <a:t>基于流的企业网络控制</a:t>
            </a:r>
            <a:endParaRPr lang="en-US" altLang="zh-CN" sz="2000" u="none" dirty="0">
              <a:latin typeface="华文新魏" panose="02010800040101010101" pitchFamily="2" charset="-122"/>
              <a:ea typeface="华文新魏" panose="02010800040101010101" pitchFamily="2" charset="-122"/>
            </a:endParaRPr>
          </a:p>
          <a:p>
            <a:r>
              <a:rPr lang="zh-CN" altLang="en" sz="2000" u="none" dirty="0">
                <a:latin typeface="华文新魏" panose="02010800040101010101" pitchFamily="2" charset="-122"/>
                <a:ea typeface="华文新魏" panose="02010800040101010101" pitchFamily="2" charset="-122"/>
              </a:rPr>
              <a:t>通过</a:t>
            </a:r>
            <a:r>
              <a:rPr lang="zh-CN" altLang="en-US" sz="2000" u="none" dirty="0">
                <a:latin typeface="华文新魏" panose="02010800040101010101" pitchFamily="2" charset="-122"/>
                <a:ea typeface="华文新魏" panose="02010800040101010101" pitchFamily="2" charset="-122"/>
              </a:rPr>
              <a:t>高层定义的策略对网络进行管控</a:t>
            </a:r>
            <a:endParaRPr lang="en-US" altLang="zh-CN" sz="2000" u="none" dirty="0">
              <a:latin typeface="华文新魏" panose="02010800040101010101" pitchFamily="2" charset="-122"/>
              <a:ea typeface="华文新魏" panose="02010800040101010101" pitchFamily="2" charset="-122"/>
            </a:endParaRPr>
          </a:p>
          <a:p>
            <a:r>
              <a:rPr lang="zh-CN" altLang="en-US" sz="2000" u="none" dirty="0">
                <a:effectLst/>
                <a:latin typeface="华文新魏" panose="02010800040101010101" pitchFamily="2" charset="-122"/>
                <a:ea typeface="华文新魏" panose="02010800040101010101" pitchFamily="2" charset="-122"/>
              </a:rPr>
              <a:t>策略决定报文流的路径</a:t>
            </a:r>
            <a:endParaRPr lang="en-US" altLang="zh-CN" sz="2000" u="none" dirty="0">
              <a:effectLst/>
              <a:latin typeface="华文新魏" panose="02010800040101010101" pitchFamily="2" charset="-122"/>
              <a:ea typeface="华文新魏" panose="02010800040101010101" pitchFamily="2" charset="-122"/>
            </a:endParaRPr>
          </a:p>
          <a:p>
            <a:r>
              <a:rPr lang="zh-CN" altLang="en-US" sz="2000" u="none" dirty="0">
                <a:latin typeface="华文新魏" panose="02010800040101010101" pitchFamily="2" charset="-122"/>
                <a:ea typeface="华文新魏" panose="02010800040101010101" pitchFamily="2" charset="-122"/>
              </a:rPr>
              <a:t>强化数据报和源的绑定和细粒度的网络策略</a:t>
            </a:r>
            <a:endParaRPr lang="en" altLang="zh-CN" sz="2000" u="none" dirty="0">
              <a:effectLst/>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473868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1B746ADE-0CA3-A947-82AF-64FF2DEBEA5C}"/>
              </a:ext>
            </a:extLst>
          </p:cNvPr>
          <p:cNvSpPr txBox="1">
            <a:spLocks noChangeArrowheads="1"/>
          </p:cNvSpPr>
          <p:nvPr/>
        </p:nvSpPr>
        <p:spPr bwMode="auto">
          <a:xfrm>
            <a:off x="457200" y="476672"/>
            <a:ext cx="110799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定义</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 name="TextBox 5">
            <a:extLst>
              <a:ext uri="{FF2B5EF4-FFF2-40B4-BE49-F238E27FC236}">
                <a16:creationId xmlns:a16="http://schemas.microsoft.com/office/drawing/2014/main" id="{23016383-3C47-EA4C-85BA-9273FC5C997C}"/>
              </a:ext>
            </a:extLst>
          </p:cNvPr>
          <p:cNvSpPr txBox="1">
            <a:spLocks noChangeArrowheads="1"/>
          </p:cNvSpPr>
          <p:nvPr/>
        </p:nvSpPr>
        <p:spPr bwMode="auto">
          <a:xfrm>
            <a:off x="323528" y="1200977"/>
            <a:ext cx="8616823"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2000" u="none" dirty="0">
                <a:latin typeface="华文新魏" panose="02010800040101010101" pitchFamily="2" charset="-122"/>
                <a:ea typeface="华文新魏" panose="02010800040101010101" pitchFamily="2" charset="-122"/>
              </a:rPr>
              <a:t>软件定义网络（</a:t>
            </a:r>
            <a:r>
              <a:rPr lang="en-US" altLang="zh-CN" sz="2000" u="none" dirty="0">
                <a:latin typeface="华文新魏" panose="02010800040101010101" pitchFamily="2" charset="-122"/>
                <a:ea typeface="华文新魏" panose="02010800040101010101" pitchFamily="2" charset="-122"/>
              </a:rPr>
              <a:t>Software Defined Network, SDN </a:t>
            </a:r>
            <a:r>
              <a:rPr lang="zh-CN" altLang="en-US" sz="2000" u="none" dirty="0">
                <a:latin typeface="华文新魏" panose="02010800040101010101" pitchFamily="2" charset="-122"/>
                <a:ea typeface="华文新魏" panose="02010800040101010101" pitchFamily="2" charset="-122"/>
              </a:rPr>
              <a:t>），是由美国斯坦福大学</a:t>
            </a:r>
            <a:r>
              <a:rPr lang="en-US" altLang="zh-CN" sz="2000" u="none" dirty="0">
                <a:latin typeface="华文新魏" panose="02010800040101010101" pitchFamily="2" charset="-122"/>
                <a:ea typeface="华文新魏" panose="02010800040101010101" pitchFamily="2" charset="-122"/>
              </a:rPr>
              <a:t>clean slate</a:t>
            </a:r>
            <a:r>
              <a:rPr lang="zh-CN" altLang="en-US" sz="2000" u="none" dirty="0">
                <a:latin typeface="华文新魏" panose="02010800040101010101" pitchFamily="2" charset="-122"/>
                <a:ea typeface="华文新魏" panose="02010800040101010101" pitchFamily="2" charset="-122"/>
              </a:rPr>
              <a:t>研究组提出的一种新型网络创新架构，是网络虚拟化的一种实现方式。其核心技术</a:t>
            </a:r>
            <a:r>
              <a:rPr lang="en-US" altLang="zh-CN" sz="2000" u="none" dirty="0">
                <a:latin typeface="华文新魏" panose="02010800040101010101" pitchFamily="2" charset="-122"/>
                <a:ea typeface="华文新魏" panose="02010800040101010101" pitchFamily="2" charset="-122"/>
              </a:rPr>
              <a:t>OpenFlow</a:t>
            </a:r>
            <a:r>
              <a:rPr lang="zh-CN" altLang="en-US" sz="2000" u="none" dirty="0">
                <a:latin typeface="华文新魏" panose="02010800040101010101" pitchFamily="2" charset="-122"/>
                <a:ea typeface="华文新魏" panose="02010800040101010101" pitchFamily="2" charset="-122"/>
              </a:rPr>
              <a:t>通过将网络设备的控制面与数据面分离开来，从而实现了网络流量的灵活控制，使网络作为管道变得更加智能，为核心网络及应用的创新提供了良好的平台。</a:t>
            </a:r>
            <a:endParaRPr lang="en-US" altLang="zh-CN" sz="2000" u="none" dirty="0">
              <a:latin typeface="华文新魏" panose="02010800040101010101" pitchFamily="2" charset="-122"/>
              <a:ea typeface="华文新魏" panose="02010800040101010101" pitchFamily="2" charset="-122"/>
            </a:endParaRPr>
          </a:p>
        </p:txBody>
      </p:sp>
      <p:sp>
        <p:nvSpPr>
          <p:cNvPr id="5" name="矩形 4">
            <a:extLst>
              <a:ext uri="{FF2B5EF4-FFF2-40B4-BE49-F238E27FC236}">
                <a16:creationId xmlns:a16="http://schemas.microsoft.com/office/drawing/2014/main" id="{32729661-7184-1847-8F80-8BDC0FE7B433}"/>
              </a:ext>
            </a:extLst>
          </p:cNvPr>
          <p:cNvSpPr/>
          <p:nvPr/>
        </p:nvSpPr>
        <p:spPr>
          <a:xfrm>
            <a:off x="823667" y="3099593"/>
            <a:ext cx="2735263" cy="720725"/>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en-US" altLang="zh-CN" sz="1400" u="none" noProof="1">
                <a:latin typeface="华文新魏" panose="02010800040101010101" pitchFamily="2" charset="-122"/>
                <a:ea typeface="华文新魏" panose="02010800040101010101" pitchFamily="2" charset="-122"/>
              </a:rPr>
              <a:t>SDN</a:t>
            </a:r>
            <a:r>
              <a:rPr lang="zh-CN" altLang="en-US" sz="1400" u="none" noProof="1">
                <a:latin typeface="华文新魏" panose="02010800040101010101" pitchFamily="2" charset="-122"/>
                <a:ea typeface="华文新魏" panose="02010800040101010101" pitchFamily="2" charset="-122"/>
              </a:rPr>
              <a:t>控制应用程序，不同的应用逻辑通过控制层开放的</a:t>
            </a:r>
            <a:r>
              <a:rPr lang="en" altLang="zh-CN" sz="1400" u="none" noProof="1">
                <a:latin typeface="华文新魏" panose="02010800040101010101" pitchFamily="2" charset="-122"/>
                <a:ea typeface="华文新魏" panose="02010800040101010101" pitchFamily="2" charset="-122"/>
              </a:rPr>
              <a:t>API</a:t>
            </a:r>
            <a:r>
              <a:rPr lang="zh-CN" altLang="en-US" sz="1400" u="none" noProof="1">
                <a:latin typeface="华文新魏" panose="02010800040101010101" pitchFamily="2" charset="-122"/>
                <a:ea typeface="华文新魏" panose="02010800040101010101" pitchFamily="2" charset="-122"/>
              </a:rPr>
              <a:t>控制设备的报文转发功能</a:t>
            </a:r>
          </a:p>
        </p:txBody>
      </p:sp>
      <p:sp>
        <p:nvSpPr>
          <p:cNvPr id="6" name="矩形 5">
            <a:extLst>
              <a:ext uri="{FF2B5EF4-FFF2-40B4-BE49-F238E27FC236}">
                <a16:creationId xmlns:a16="http://schemas.microsoft.com/office/drawing/2014/main" id="{651D4C2A-804E-4948-9D97-4CA8A640188D}"/>
              </a:ext>
            </a:extLst>
          </p:cNvPr>
          <p:cNvSpPr/>
          <p:nvPr/>
        </p:nvSpPr>
        <p:spPr>
          <a:xfrm>
            <a:off x="823667" y="4006058"/>
            <a:ext cx="2735263" cy="719137"/>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dist">
              <a:defRPr/>
            </a:pPr>
            <a:r>
              <a:rPr lang="en-US" altLang="zh-CN" sz="1400" u="none" noProof="1">
                <a:latin typeface="华文新魏" panose="02010800040101010101" pitchFamily="2" charset="-122"/>
                <a:ea typeface="华文新魏" panose="02010800040101010101" pitchFamily="2" charset="-122"/>
              </a:rPr>
              <a:t>SDN</a:t>
            </a:r>
            <a:r>
              <a:rPr lang="zh-CN" altLang="zh-CN" sz="1400" u="none" noProof="1">
                <a:latin typeface="华文新魏" panose="02010800040101010101" pitchFamily="2" charset="-122"/>
                <a:ea typeface="华文新魏" panose="02010800040101010101" pitchFamily="2" charset="-122"/>
              </a:rPr>
              <a:t>控制，由</a:t>
            </a:r>
            <a:r>
              <a:rPr lang="en" altLang="zh-CN" sz="1400" u="none" noProof="1">
                <a:latin typeface="华文新魏" panose="02010800040101010101" pitchFamily="2" charset="-122"/>
                <a:ea typeface="华文新魏" panose="02010800040101010101" pitchFamily="2" charset="-122"/>
              </a:rPr>
              <a:t>SDN</a:t>
            </a:r>
            <a:r>
              <a:rPr lang="zh-CN" altLang="en-US" sz="1400" u="none" noProof="1">
                <a:latin typeface="华文新魏" panose="02010800040101010101" pitchFamily="2" charset="-122"/>
                <a:ea typeface="华文新魏" panose="02010800040101010101" pitchFamily="2" charset="-122"/>
              </a:rPr>
              <a:t>控制软件组成，与下层可用</a:t>
            </a:r>
            <a:r>
              <a:rPr lang="en" altLang="zh-CN" sz="1400" u="none" noProof="1">
                <a:latin typeface="华文新魏" panose="02010800040101010101" pitchFamily="2" charset="-122"/>
                <a:ea typeface="华文新魏" panose="02010800040101010101" pitchFamily="2" charset="-122"/>
              </a:rPr>
              <a:t>OpenFlow</a:t>
            </a:r>
            <a:r>
              <a:rPr lang="zh-CN" altLang="en-US" sz="1400" u="none" noProof="1">
                <a:latin typeface="华文新魏" panose="02010800040101010101" pitchFamily="2" charset="-122"/>
                <a:ea typeface="华文新魏" panose="02010800040101010101" pitchFamily="2" charset="-122"/>
              </a:rPr>
              <a:t>协议通信</a:t>
            </a:r>
          </a:p>
        </p:txBody>
      </p:sp>
      <p:sp>
        <p:nvSpPr>
          <p:cNvPr id="7" name="矩形 6">
            <a:extLst>
              <a:ext uri="{FF2B5EF4-FFF2-40B4-BE49-F238E27FC236}">
                <a16:creationId xmlns:a16="http://schemas.microsoft.com/office/drawing/2014/main" id="{37159EE3-5CD1-FE4D-AD64-45BF5B52434C}"/>
              </a:ext>
            </a:extLst>
          </p:cNvPr>
          <p:cNvSpPr/>
          <p:nvPr/>
        </p:nvSpPr>
        <p:spPr>
          <a:xfrm>
            <a:off x="823667" y="4910932"/>
            <a:ext cx="2735263" cy="720725"/>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endParaRPr lang="zh-CN" altLang="zh-CN" sz="1400" u="none" noProof="1">
              <a:latin typeface="华文新魏" panose="02010800040101010101" pitchFamily="2" charset="-122"/>
              <a:ea typeface="华文新魏" panose="02010800040101010101" pitchFamily="2" charset="-122"/>
            </a:endParaRPr>
          </a:p>
          <a:p>
            <a:pPr>
              <a:defRPr/>
            </a:pPr>
            <a:r>
              <a:rPr lang="zh-CN" altLang="zh-CN" sz="1400" u="none" noProof="1">
                <a:latin typeface="华文新魏" panose="02010800040101010101" pitchFamily="2" charset="-122"/>
                <a:ea typeface="华文新魏" panose="02010800040101010101" pitchFamily="2" charset="-122"/>
              </a:rPr>
              <a:t>基础设施层，由转发设备组成</a:t>
            </a:r>
          </a:p>
        </p:txBody>
      </p:sp>
      <p:sp>
        <p:nvSpPr>
          <p:cNvPr id="8" name="右箭头 7">
            <a:extLst>
              <a:ext uri="{FF2B5EF4-FFF2-40B4-BE49-F238E27FC236}">
                <a16:creationId xmlns:a16="http://schemas.microsoft.com/office/drawing/2014/main" id="{70C0B0BA-9043-664D-90B1-D103CEA36B1C}"/>
              </a:ext>
            </a:extLst>
          </p:cNvPr>
          <p:cNvSpPr/>
          <p:nvPr/>
        </p:nvSpPr>
        <p:spPr>
          <a:xfrm>
            <a:off x="3558928" y="3264693"/>
            <a:ext cx="582612" cy="390525"/>
          </a:xfrm>
          <a:prstGeom prst="right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9" name="右箭头 8">
            <a:extLst>
              <a:ext uri="{FF2B5EF4-FFF2-40B4-BE49-F238E27FC236}">
                <a16:creationId xmlns:a16="http://schemas.microsoft.com/office/drawing/2014/main" id="{8156FE1D-0E82-4747-825A-AF5ECE412A1D}"/>
              </a:ext>
            </a:extLst>
          </p:cNvPr>
          <p:cNvSpPr/>
          <p:nvPr/>
        </p:nvSpPr>
        <p:spPr>
          <a:xfrm>
            <a:off x="3558930" y="4171158"/>
            <a:ext cx="581025" cy="388937"/>
          </a:xfrm>
          <a:prstGeom prst="right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10" name="右箭头 9">
            <a:extLst>
              <a:ext uri="{FF2B5EF4-FFF2-40B4-BE49-F238E27FC236}">
                <a16:creationId xmlns:a16="http://schemas.microsoft.com/office/drawing/2014/main" id="{D25CAAD8-A075-5944-A7F1-C807821095F2}"/>
              </a:ext>
            </a:extLst>
          </p:cNvPr>
          <p:cNvSpPr/>
          <p:nvPr/>
        </p:nvSpPr>
        <p:spPr>
          <a:xfrm>
            <a:off x="3558930" y="5076032"/>
            <a:ext cx="581025" cy="390525"/>
          </a:xfrm>
          <a:prstGeom prst="rightArrow">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11" name="矩形 10">
            <a:extLst>
              <a:ext uri="{FF2B5EF4-FFF2-40B4-BE49-F238E27FC236}">
                <a16:creationId xmlns:a16="http://schemas.microsoft.com/office/drawing/2014/main" id="{21BCC079-3D04-B440-A070-2F49E640E51F}"/>
              </a:ext>
            </a:extLst>
          </p:cNvPr>
          <p:cNvSpPr/>
          <p:nvPr/>
        </p:nvSpPr>
        <p:spPr>
          <a:xfrm>
            <a:off x="4139952" y="3036093"/>
            <a:ext cx="4349751" cy="785813"/>
          </a:xfrm>
          <a:prstGeom prst="rect">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en-US" altLang="zh-CN" sz="1600" u="none" noProof="1">
                <a:latin typeface="华文新魏" panose="02010800040101010101" pitchFamily="2" charset="-122"/>
                <a:ea typeface="华文新魏" panose="02010800040101010101" pitchFamily="2" charset="-122"/>
              </a:rPr>
              <a:t>SDN</a:t>
            </a:r>
            <a:r>
              <a:rPr lang="zh-CN" altLang="en-US" sz="1600" u="none" noProof="1">
                <a:latin typeface="华文新魏" panose="02010800040101010101" pitchFamily="2" charset="-122"/>
                <a:ea typeface="华文新魏" panose="02010800040101010101" pitchFamily="2" charset="-122"/>
              </a:rPr>
              <a:t>控制应用程序</a:t>
            </a:r>
          </a:p>
        </p:txBody>
      </p:sp>
      <p:sp>
        <p:nvSpPr>
          <p:cNvPr id="12" name="矩形 11">
            <a:extLst>
              <a:ext uri="{FF2B5EF4-FFF2-40B4-BE49-F238E27FC236}">
                <a16:creationId xmlns:a16="http://schemas.microsoft.com/office/drawing/2014/main" id="{03154DA7-F88F-4644-9266-C47F9D7F3275}"/>
              </a:ext>
            </a:extLst>
          </p:cNvPr>
          <p:cNvSpPr/>
          <p:nvPr/>
        </p:nvSpPr>
        <p:spPr>
          <a:xfrm>
            <a:off x="6076703" y="3153568"/>
            <a:ext cx="2259012" cy="293688"/>
          </a:xfrm>
          <a:prstGeom prst="rect">
            <a:avLst/>
          </a:prstGeom>
          <a:solidFill>
            <a:schemeClr val="accent1">
              <a:lumMod val="60000"/>
              <a:lumOff val="40000"/>
            </a:schemeClr>
          </a:solidFill>
          <a:ln w="12700" cmpd="sng">
            <a:solidFill>
              <a:schemeClr val="accent1">
                <a:shade val="50000"/>
              </a:schemeClr>
            </a:solidFill>
            <a:prstDash val="soli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13" name="矩形 12">
            <a:extLst>
              <a:ext uri="{FF2B5EF4-FFF2-40B4-BE49-F238E27FC236}">
                <a16:creationId xmlns:a16="http://schemas.microsoft.com/office/drawing/2014/main" id="{D2C8B2D5-92AE-8E45-9673-DDF3CFE4AFB9}"/>
              </a:ext>
            </a:extLst>
          </p:cNvPr>
          <p:cNvSpPr/>
          <p:nvPr/>
        </p:nvSpPr>
        <p:spPr>
          <a:xfrm>
            <a:off x="5875090" y="3282158"/>
            <a:ext cx="2259013" cy="293687"/>
          </a:xfrm>
          <a:prstGeom prst="rect">
            <a:avLst/>
          </a:prstGeom>
          <a:solidFill>
            <a:schemeClr val="accent1">
              <a:lumMod val="60000"/>
              <a:lumOff val="40000"/>
            </a:schemeClr>
          </a:solidFill>
          <a:ln w="12700" cmpd="sng">
            <a:solidFill>
              <a:schemeClr val="accent1">
                <a:shade val="50000"/>
              </a:schemeClr>
            </a:solidFill>
            <a:prstDash val="soli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14" name="矩形 13">
            <a:extLst>
              <a:ext uri="{FF2B5EF4-FFF2-40B4-BE49-F238E27FC236}">
                <a16:creationId xmlns:a16="http://schemas.microsoft.com/office/drawing/2014/main" id="{E5E83A41-F20C-9442-AFE9-E59D85B04993}"/>
              </a:ext>
            </a:extLst>
          </p:cNvPr>
          <p:cNvSpPr/>
          <p:nvPr/>
        </p:nvSpPr>
        <p:spPr>
          <a:xfrm>
            <a:off x="5698877" y="3447256"/>
            <a:ext cx="2259012" cy="295275"/>
          </a:xfrm>
          <a:prstGeom prst="rect">
            <a:avLst/>
          </a:prstGeom>
          <a:solidFill>
            <a:schemeClr val="accent1">
              <a:lumMod val="60000"/>
              <a:lumOff val="40000"/>
            </a:schemeClr>
          </a:solidFill>
          <a:ln w="12700" cmpd="sng">
            <a:solidFill>
              <a:schemeClr val="accent1">
                <a:shade val="50000"/>
              </a:schemeClr>
            </a:solidFill>
            <a:prstDash val="soli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defRPr/>
            </a:pPr>
            <a:r>
              <a:rPr lang="zh-CN" altLang="en-US" sz="1600" u="none" noProof="1">
                <a:latin typeface="华文新魏" panose="02010800040101010101" pitchFamily="2" charset="-122"/>
                <a:ea typeface="华文新魏" panose="02010800040101010101" pitchFamily="2" charset="-122"/>
              </a:rPr>
              <a:t>上层应用</a:t>
            </a:r>
          </a:p>
        </p:txBody>
      </p:sp>
      <p:sp>
        <p:nvSpPr>
          <p:cNvPr id="15" name="矩形 14">
            <a:extLst>
              <a:ext uri="{FF2B5EF4-FFF2-40B4-BE49-F238E27FC236}">
                <a16:creationId xmlns:a16="http://schemas.microsoft.com/office/drawing/2014/main" id="{DD33042A-6760-F349-BE4A-65F51B1270A2}"/>
              </a:ext>
            </a:extLst>
          </p:cNvPr>
          <p:cNvSpPr/>
          <p:nvPr/>
        </p:nvSpPr>
        <p:spPr>
          <a:xfrm>
            <a:off x="4139952" y="3937792"/>
            <a:ext cx="4349751" cy="788988"/>
          </a:xfrm>
          <a:prstGeom prst="rect">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en-US" altLang="zh-CN" sz="1600" u="none" noProof="1">
                <a:latin typeface="华文新魏" panose="02010800040101010101" pitchFamily="2" charset="-122"/>
                <a:ea typeface="华文新魏" panose="02010800040101010101" pitchFamily="2" charset="-122"/>
              </a:rPr>
              <a:t>SDN</a:t>
            </a:r>
            <a:r>
              <a:rPr lang="zh-CN" altLang="en-US" sz="1600" u="none" noProof="1">
                <a:latin typeface="华文新魏" panose="02010800040101010101" pitchFamily="2" charset="-122"/>
                <a:ea typeface="华文新魏" panose="02010800040101010101" pitchFamily="2" charset="-122"/>
              </a:rPr>
              <a:t>控制</a:t>
            </a:r>
          </a:p>
        </p:txBody>
      </p:sp>
      <p:sp>
        <p:nvSpPr>
          <p:cNvPr id="16" name="矩形 15">
            <a:extLst>
              <a:ext uri="{FF2B5EF4-FFF2-40B4-BE49-F238E27FC236}">
                <a16:creationId xmlns:a16="http://schemas.microsoft.com/office/drawing/2014/main" id="{69ADB688-B11B-7C4D-9B68-B6F18F2DE74B}"/>
              </a:ext>
            </a:extLst>
          </p:cNvPr>
          <p:cNvSpPr/>
          <p:nvPr/>
        </p:nvSpPr>
        <p:spPr>
          <a:xfrm>
            <a:off x="4155828" y="4842668"/>
            <a:ext cx="4349751" cy="903288"/>
          </a:xfrm>
          <a:prstGeom prst="rect">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zh-CN" altLang="en-US" sz="1600" u="none" noProof="1">
                <a:latin typeface="华文新魏" panose="02010800040101010101" pitchFamily="2" charset="-122"/>
                <a:ea typeface="华文新魏" panose="02010800040101010101" pitchFamily="2" charset="-122"/>
              </a:rPr>
              <a:t>基础设施层</a:t>
            </a:r>
          </a:p>
        </p:txBody>
      </p:sp>
      <p:sp>
        <p:nvSpPr>
          <p:cNvPr id="17" name="矩形 16">
            <a:extLst>
              <a:ext uri="{FF2B5EF4-FFF2-40B4-BE49-F238E27FC236}">
                <a16:creationId xmlns:a16="http://schemas.microsoft.com/office/drawing/2014/main" id="{0753333F-BA7E-F245-A9ED-A01A654B041F}"/>
              </a:ext>
            </a:extLst>
          </p:cNvPr>
          <p:cNvSpPr/>
          <p:nvPr/>
        </p:nvSpPr>
        <p:spPr>
          <a:xfrm>
            <a:off x="5592516" y="4044155"/>
            <a:ext cx="2665413" cy="576263"/>
          </a:xfrm>
          <a:prstGeom prst="rect">
            <a:avLst/>
          </a:prstGeom>
          <a:gradFill flip="none" rotWithShape="1">
            <a:gsLst>
              <a:gs pos="0">
                <a:srgbClr val="007BD3"/>
              </a:gs>
              <a:gs pos="100000">
                <a:srgbClr val="00B0F0"/>
              </a:gs>
            </a:gsLst>
            <a:lin ang="16200000" scaled="0"/>
          </a:gradFill>
          <a:ln>
            <a:headEnd type="none" w="med" len="med"/>
            <a:tailEnd type="none" w="med" len="med"/>
          </a:ln>
        </p:spPr>
        <p:style>
          <a:lnRef idx="2">
            <a:schemeClr val="accent5"/>
          </a:lnRef>
          <a:fillRef idx="1">
            <a:schemeClr val="lt1"/>
          </a:fillRef>
          <a:effectRef idx="0">
            <a:schemeClr val="accent5"/>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18" name="矩形 24">
            <a:extLst>
              <a:ext uri="{FF2B5EF4-FFF2-40B4-BE49-F238E27FC236}">
                <a16:creationId xmlns:a16="http://schemas.microsoft.com/office/drawing/2014/main" id="{30047126-C396-8B4D-B21A-473B5889B8CE}"/>
              </a:ext>
            </a:extLst>
          </p:cNvPr>
          <p:cNvSpPr>
            <a:spLocks noChangeArrowheads="1"/>
          </p:cNvSpPr>
          <p:nvPr/>
        </p:nvSpPr>
        <p:spPr bwMode="auto">
          <a:xfrm>
            <a:off x="7197479" y="4101307"/>
            <a:ext cx="936625" cy="217487"/>
          </a:xfrm>
          <a:prstGeom prst="rect">
            <a:avLst/>
          </a:prstGeom>
          <a:solidFill>
            <a:srgbClr val="BFBFBF"/>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en-US">
              <a:latin typeface="华文新魏" panose="02010800040101010101" pitchFamily="2" charset="-122"/>
              <a:ea typeface="华文新魏" panose="02010800040101010101" pitchFamily="2" charset="-122"/>
            </a:endParaRPr>
          </a:p>
        </p:txBody>
      </p:sp>
      <p:sp>
        <p:nvSpPr>
          <p:cNvPr id="19" name="矩形 25">
            <a:extLst>
              <a:ext uri="{FF2B5EF4-FFF2-40B4-BE49-F238E27FC236}">
                <a16:creationId xmlns:a16="http://schemas.microsoft.com/office/drawing/2014/main" id="{1812CB05-5A31-D64D-B7DE-39955D89715F}"/>
              </a:ext>
            </a:extLst>
          </p:cNvPr>
          <p:cNvSpPr>
            <a:spLocks noChangeArrowheads="1"/>
          </p:cNvSpPr>
          <p:nvPr/>
        </p:nvSpPr>
        <p:spPr bwMode="auto">
          <a:xfrm>
            <a:off x="7021266" y="4223543"/>
            <a:ext cx="936625" cy="215900"/>
          </a:xfrm>
          <a:prstGeom prst="rect">
            <a:avLst/>
          </a:prstGeom>
          <a:solidFill>
            <a:srgbClr val="BFBFBF"/>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en-US">
              <a:latin typeface="华文新魏" panose="02010800040101010101" pitchFamily="2" charset="-122"/>
              <a:ea typeface="华文新魏" panose="02010800040101010101" pitchFamily="2" charset="-122"/>
            </a:endParaRPr>
          </a:p>
        </p:txBody>
      </p:sp>
      <p:sp>
        <p:nvSpPr>
          <p:cNvPr id="20" name="矩形 26">
            <a:extLst>
              <a:ext uri="{FF2B5EF4-FFF2-40B4-BE49-F238E27FC236}">
                <a16:creationId xmlns:a16="http://schemas.microsoft.com/office/drawing/2014/main" id="{ED76856C-6182-4D46-A833-C5E8613DE479}"/>
              </a:ext>
            </a:extLst>
          </p:cNvPr>
          <p:cNvSpPr>
            <a:spLocks noChangeArrowheads="1"/>
          </p:cNvSpPr>
          <p:nvPr/>
        </p:nvSpPr>
        <p:spPr bwMode="auto">
          <a:xfrm>
            <a:off x="6870455" y="4344192"/>
            <a:ext cx="936625" cy="215900"/>
          </a:xfrm>
          <a:prstGeom prst="rect">
            <a:avLst/>
          </a:prstGeom>
          <a:solidFill>
            <a:srgbClr val="BFBFBF"/>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21" name="文本框 27">
            <a:extLst>
              <a:ext uri="{FF2B5EF4-FFF2-40B4-BE49-F238E27FC236}">
                <a16:creationId xmlns:a16="http://schemas.microsoft.com/office/drawing/2014/main" id="{8AC750C0-4149-5547-A042-678A205780DD}"/>
              </a:ext>
            </a:extLst>
          </p:cNvPr>
          <p:cNvSpPr txBox="1">
            <a:spLocks noChangeArrowheads="1"/>
          </p:cNvSpPr>
          <p:nvPr/>
        </p:nvSpPr>
        <p:spPr bwMode="auto">
          <a:xfrm>
            <a:off x="5646490" y="4099719"/>
            <a:ext cx="8223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1200" u="none">
                <a:latin typeface="华文新魏" panose="02010800040101010101" pitchFamily="2" charset="-122"/>
                <a:ea typeface="华文新魏" panose="02010800040101010101" pitchFamily="2" charset="-122"/>
              </a:rPr>
              <a:t>SDN</a:t>
            </a:r>
          </a:p>
          <a:p>
            <a:pPr algn="ctr"/>
            <a:r>
              <a:rPr lang="zh-CN" altLang="en-US" sz="1200" u="none">
                <a:latin typeface="华文新魏" panose="02010800040101010101" pitchFamily="2" charset="-122"/>
                <a:ea typeface="华文新魏" panose="02010800040101010101" pitchFamily="2" charset="-122"/>
              </a:rPr>
              <a:t>控制软件</a:t>
            </a:r>
          </a:p>
        </p:txBody>
      </p:sp>
      <p:sp>
        <p:nvSpPr>
          <p:cNvPr id="22" name="上下箭头 21">
            <a:extLst>
              <a:ext uri="{FF2B5EF4-FFF2-40B4-BE49-F238E27FC236}">
                <a16:creationId xmlns:a16="http://schemas.microsoft.com/office/drawing/2014/main" id="{8FBADF16-69FC-8744-80EB-56C990D1129B}"/>
              </a:ext>
            </a:extLst>
          </p:cNvPr>
          <p:cNvSpPr/>
          <p:nvPr/>
        </p:nvSpPr>
        <p:spPr>
          <a:xfrm>
            <a:off x="5951290" y="3742531"/>
            <a:ext cx="125413" cy="301625"/>
          </a:xfrm>
          <a:prstGeom prst="upDownArrow">
            <a:avLst/>
          </a:prstGeom>
          <a:solidFill>
            <a:schemeClr val="accent4"/>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23" name="文本框 29">
            <a:extLst>
              <a:ext uri="{FF2B5EF4-FFF2-40B4-BE49-F238E27FC236}">
                <a16:creationId xmlns:a16="http://schemas.microsoft.com/office/drawing/2014/main" id="{90202083-040F-EF4A-882A-AF1EFF6B4991}"/>
              </a:ext>
            </a:extLst>
          </p:cNvPr>
          <p:cNvSpPr txBox="1">
            <a:spLocks noChangeArrowheads="1"/>
          </p:cNvSpPr>
          <p:nvPr/>
        </p:nvSpPr>
        <p:spPr bwMode="auto">
          <a:xfrm>
            <a:off x="6065592" y="3755233"/>
            <a:ext cx="500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u="none">
                <a:latin typeface="华文新魏" panose="02010800040101010101" pitchFamily="2" charset="-122"/>
                <a:ea typeface="华文新魏" panose="02010800040101010101" pitchFamily="2" charset="-122"/>
              </a:rPr>
              <a:t>API</a:t>
            </a:r>
          </a:p>
        </p:txBody>
      </p:sp>
      <p:sp>
        <p:nvSpPr>
          <p:cNvPr id="24" name="上下箭头 23">
            <a:extLst>
              <a:ext uri="{FF2B5EF4-FFF2-40B4-BE49-F238E27FC236}">
                <a16:creationId xmlns:a16="http://schemas.microsoft.com/office/drawing/2014/main" id="{47D532BD-B89D-614C-A616-E6ADA1C9E407}"/>
              </a:ext>
            </a:extLst>
          </p:cNvPr>
          <p:cNvSpPr/>
          <p:nvPr/>
        </p:nvSpPr>
        <p:spPr>
          <a:xfrm>
            <a:off x="6692653" y="3742531"/>
            <a:ext cx="125412" cy="301625"/>
          </a:xfrm>
          <a:prstGeom prst="upDownArrow">
            <a:avLst/>
          </a:prstGeom>
          <a:solidFill>
            <a:schemeClr val="accent4"/>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25" name="文本框 31">
            <a:extLst>
              <a:ext uri="{FF2B5EF4-FFF2-40B4-BE49-F238E27FC236}">
                <a16:creationId xmlns:a16="http://schemas.microsoft.com/office/drawing/2014/main" id="{31F83A10-B7D8-B142-A7CC-E400C8C193B9}"/>
              </a:ext>
            </a:extLst>
          </p:cNvPr>
          <p:cNvSpPr txBox="1">
            <a:spLocks noChangeArrowheads="1"/>
          </p:cNvSpPr>
          <p:nvPr/>
        </p:nvSpPr>
        <p:spPr bwMode="auto">
          <a:xfrm>
            <a:off x="7551490" y="3755233"/>
            <a:ext cx="50165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u="none">
                <a:latin typeface="华文新魏" panose="02010800040101010101" pitchFamily="2" charset="-122"/>
                <a:ea typeface="华文新魏" panose="02010800040101010101" pitchFamily="2" charset="-122"/>
              </a:rPr>
              <a:t>API</a:t>
            </a:r>
          </a:p>
        </p:txBody>
      </p:sp>
      <p:sp>
        <p:nvSpPr>
          <p:cNvPr id="26" name="上下箭头 25">
            <a:extLst>
              <a:ext uri="{FF2B5EF4-FFF2-40B4-BE49-F238E27FC236}">
                <a16:creationId xmlns:a16="http://schemas.microsoft.com/office/drawing/2014/main" id="{A6C74B00-7AD3-4D4F-AAB4-40B07990048A}"/>
              </a:ext>
            </a:extLst>
          </p:cNvPr>
          <p:cNvSpPr/>
          <p:nvPr/>
        </p:nvSpPr>
        <p:spPr>
          <a:xfrm>
            <a:off x="7427667" y="3728244"/>
            <a:ext cx="123825" cy="303213"/>
          </a:xfrm>
          <a:prstGeom prst="upDownArrow">
            <a:avLst/>
          </a:prstGeom>
          <a:solidFill>
            <a:schemeClr val="accent4"/>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27" name="文本框 33">
            <a:extLst>
              <a:ext uri="{FF2B5EF4-FFF2-40B4-BE49-F238E27FC236}">
                <a16:creationId xmlns:a16="http://schemas.microsoft.com/office/drawing/2014/main" id="{511B13F6-81F0-F443-A1E3-34E49786B8C1}"/>
              </a:ext>
            </a:extLst>
          </p:cNvPr>
          <p:cNvSpPr txBox="1">
            <a:spLocks noChangeArrowheads="1"/>
          </p:cNvSpPr>
          <p:nvPr/>
        </p:nvSpPr>
        <p:spPr bwMode="auto">
          <a:xfrm>
            <a:off x="6818067" y="3755233"/>
            <a:ext cx="500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u="none">
                <a:latin typeface="华文新魏" panose="02010800040101010101" pitchFamily="2" charset="-122"/>
                <a:ea typeface="华文新魏" panose="02010800040101010101" pitchFamily="2" charset="-122"/>
              </a:rPr>
              <a:t>API</a:t>
            </a:r>
          </a:p>
        </p:txBody>
      </p:sp>
      <p:sp>
        <p:nvSpPr>
          <p:cNvPr id="28" name="上下箭头 27">
            <a:extLst>
              <a:ext uri="{FF2B5EF4-FFF2-40B4-BE49-F238E27FC236}">
                <a16:creationId xmlns:a16="http://schemas.microsoft.com/office/drawing/2014/main" id="{CD6BEAA9-15FE-8841-977A-13FB8B9FBC32}"/>
              </a:ext>
            </a:extLst>
          </p:cNvPr>
          <p:cNvSpPr/>
          <p:nvPr/>
        </p:nvSpPr>
        <p:spPr>
          <a:xfrm>
            <a:off x="6367216" y="4609307"/>
            <a:ext cx="198439" cy="554037"/>
          </a:xfrm>
          <a:prstGeom prst="upDownArrow">
            <a:avLst/>
          </a:prstGeom>
          <a:solidFill>
            <a:schemeClr val="accent4"/>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a:lstStyle/>
          <a:p>
            <a:pPr>
              <a:defRPr/>
            </a:pPr>
            <a:endParaRPr lang="zh-CN" altLang="en-US" noProof="1">
              <a:solidFill>
                <a:schemeClr val="tx1"/>
              </a:solidFill>
              <a:latin typeface="华文新魏" panose="02010800040101010101" pitchFamily="2" charset="-122"/>
              <a:ea typeface="华文新魏" panose="02010800040101010101" pitchFamily="2" charset="-122"/>
            </a:endParaRPr>
          </a:p>
        </p:txBody>
      </p:sp>
      <p:sp>
        <p:nvSpPr>
          <p:cNvPr id="29" name="矩形 35">
            <a:extLst>
              <a:ext uri="{FF2B5EF4-FFF2-40B4-BE49-F238E27FC236}">
                <a16:creationId xmlns:a16="http://schemas.microsoft.com/office/drawing/2014/main" id="{00B82642-B7F0-9F4F-B31B-F8C634F310E0}"/>
              </a:ext>
            </a:extLst>
          </p:cNvPr>
          <p:cNvSpPr>
            <a:spLocks noChangeArrowheads="1"/>
          </p:cNvSpPr>
          <p:nvPr/>
        </p:nvSpPr>
        <p:spPr bwMode="auto">
          <a:xfrm>
            <a:off x="4241551" y="5163343"/>
            <a:ext cx="1263651" cy="215900"/>
          </a:xfrm>
          <a:prstGeom prst="rect">
            <a:avLst/>
          </a:prstGeom>
          <a:solidFill>
            <a:srgbClr val="7AC96C"/>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30" name="矩形 36">
            <a:extLst>
              <a:ext uri="{FF2B5EF4-FFF2-40B4-BE49-F238E27FC236}">
                <a16:creationId xmlns:a16="http://schemas.microsoft.com/office/drawing/2014/main" id="{FE8AF03B-74C3-E94F-8360-ABD6D274A36F}"/>
              </a:ext>
            </a:extLst>
          </p:cNvPr>
          <p:cNvSpPr>
            <a:spLocks noChangeArrowheads="1"/>
          </p:cNvSpPr>
          <p:nvPr/>
        </p:nvSpPr>
        <p:spPr bwMode="auto">
          <a:xfrm>
            <a:off x="5698878" y="5163343"/>
            <a:ext cx="1263651" cy="215900"/>
          </a:xfrm>
          <a:prstGeom prst="rect">
            <a:avLst/>
          </a:prstGeom>
          <a:solidFill>
            <a:srgbClr val="7AC96C"/>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31" name="矩形 37">
            <a:extLst>
              <a:ext uri="{FF2B5EF4-FFF2-40B4-BE49-F238E27FC236}">
                <a16:creationId xmlns:a16="http://schemas.microsoft.com/office/drawing/2014/main" id="{00233DC0-1B55-7741-A074-0264992BAFEB}"/>
              </a:ext>
            </a:extLst>
          </p:cNvPr>
          <p:cNvSpPr>
            <a:spLocks noChangeArrowheads="1"/>
          </p:cNvSpPr>
          <p:nvPr/>
        </p:nvSpPr>
        <p:spPr bwMode="auto">
          <a:xfrm>
            <a:off x="7170490" y="5163343"/>
            <a:ext cx="1263651" cy="215900"/>
          </a:xfrm>
          <a:prstGeom prst="rect">
            <a:avLst/>
          </a:prstGeom>
          <a:solidFill>
            <a:srgbClr val="7AC96C"/>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32" name="矩形 38">
            <a:extLst>
              <a:ext uri="{FF2B5EF4-FFF2-40B4-BE49-F238E27FC236}">
                <a16:creationId xmlns:a16="http://schemas.microsoft.com/office/drawing/2014/main" id="{59440585-DCAE-2C4A-896E-2D2E4B62919D}"/>
              </a:ext>
            </a:extLst>
          </p:cNvPr>
          <p:cNvSpPr>
            <a:spLocks noChangeArrowheads="1"/>
          </p:cNvSpPr>
          <p:nvPr/>
        </p:nvSpPr>
        <p:spPr bwMode="auto">
          <a:xfrm>
            <a:off x="4935289" y="5466556"/>
            <a:ext cx="1263651" cy="215900"/>
          </a:xfrm>
          <a:prstGeom prst="rect">
            <a:avLst/>
          </a:prstGeom>
          <a:solidFill>
            <a:srgbClr val="7AC96C"/>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33" name="矩形 39">
            <a:extLst>
              <a:ext uri="{FF2B5EF4-FFF2-40B4-BE49-F238E27FC236}">
                <a16:creationId xmlns:a16="http://schemas.microsoft.com/office/drawing/2014/main" id="{B88621F3-8CA3-7C46-AB56-900D9D29ED32}"/>
              </a:ext>
            </a:extLst>
          </p:cNvPr>
          <p:cNvSpPr>
            <a:spLocks noChangeArrowheads="1"/>
          </p:cNvSpPr>
          <p:nvPr/>
        </p:nvSpPr>
        <p:spPr bwMode="auto">
          <a:xfrm>
            <a:off x="6468814" y="5466556"/>
            <a:ext cx="1263651" cy="215900"/>
          </a:xfrm>
          <a:prstGeom prst="rect">
            <a:avLst/>
          </a:prstGeom>
          <a:solidFill>
            <a:srgbClr val="7AC96C"/>
          </a:solidFill>
          <a:ln w="9525">
            <a:solidFill>
              <a:schemeClr val="tx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sz="1400" u="none">
                <a:latin typeface="华文新魏" panose="02010800040101010101" pitchFamily="2" charset="-122"/>
                <a:ea typeface="华文新魏" panose="02010800040101010101" pitchFamily="2" charset="-122"/>
              </a:rPr>
              <a:t>网络设备</a:t>
            </a:r>
          </a:p>
        </p:txBody>
      </p:sp>
      <p:sp>
        <p:nvSpPr>
          <p:cNvPr id="34" name="文本框 40">
            <a:extLst>
              <a:ext uri="{FF2B5EF4-FFF2-40B4-BE49-F238E27FC236}">
                <a16:creationId xmlns:a16="http://schemas.microsoft.com/office/drawing/2014/main" id="{D98BEC55-5C71-794E-B88B-D47946C59D7B}"/>
              </a:ext>
            </a:extLst>
          </p:cNvPr>
          <p:cNvSpPr txBox="1">
            <a:spLocks noChangeArrowheads="1"/>
          </p:cNvSpPr>
          <p:nvPr/>
        </p:nvSpPr>
        <p:spPr bwMode="auto">
          <a:xfrm>
            <a:off x="6408489" y="4702968"/>
            <a:ext cx="17256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200" u="none" dirty="0">
                <a:latin typeface="华文新魏" panose="02010800040101010101" pitchFamily="2" charset="-122"/>
                <a:ea typeface="华文新魏" panose="02010800040101010101" pitchFamily="2" charset="-122"/>
              </a:rPr>
              <a:t>控制数据平面接口</a:t>
            </a:r>
          </a:p>
          <a:p>
            <a:pPr algn="ctr"/>
            <a:r>
              <a:rPr lang="zh-CN" altLang="en-US" sz="1200" u="none" dirty="0">
                <a:latin typeface="华文新魏" panose="02010800040101010101" pitchFamily="2" charset="-122"/>
                <a:ea typeface="华文新魏" panose="02010800040101010101" pitchFamily="2" charset="-122"/>
              </a:rPr>
              <a:t>（例如：</a:t>
            </a:r>
            <a:r>
              <a:rPr lang="en-US" altLang="zh-CN" sz="1200" u="none" dirty="0">
                <a:latin typeface="华文新魏" panose="02010800040101010101" pitchFamily="2" charset="-122"/>
                <a:ea typeface="华文新魏" panose="02010800040101010101" pitchFamily="2" charset="-122"/>
              </a:rPr>
              <a:t>OpenFlow</a:t>
            </a:r>
            <a:r>
              <a:rPr lang="zh-CN" altLang="en-US" sz="1200" u="none" dirty="0">
                <a:latin typeface="华文新魏" panose="02010800040101010101" pitchFamily="2" charset="-122"/>
                <a:ea typeface="华文新魏" panose="02010800040101010101" pitchFamily="2" charset="-122"/>
              </a:rPr>
              <a:t>）</a:t>
            </a:r>
          </a:p>
        </p:txBody>
      </p:sp>
    </p:spTree>
    <p:extLst>
      <p:ext uri="{BB962C8B-B14F-4D97-AF65-F5344CB8AC3E}">
        <p14:creationId xmlns:p14="http://schemas.microsoft.com/office/powerpoint/2010/main" val="9804451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2B9F78C2-2F99-1447-996C-3294064147DA}"/>
              </a:ext>
            </a:extLst>
          </p:cNvPr>
          <p:cNvSpPr txBox="1">
            <a:spLocks noChangeArrowheads="1"/>
          </p:cNvSpPr>
          <p:nvPr/>
        </p:nvSpPr>
        <p:spPr bwMode="auto">
          <a:xfrm>
            <a:off x="457200" y="476672"/>
            <a:ext cx="24929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特征和优势</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 name="内容占位符 2">
            <a:extLst>
              <a:ext uri="{FF2B5EF4-FFF2-40B4-BE49-F238E27FC236}">
                <a16:creationId xmlns:a16="http://schemas.microsoft.com/office/drawing/2014/main" id="{33989689-EDD7-164F-B825-010CC90845F1}"/>
              </a:ext>
            </a:extLst>
          </p:cNvPr>
          <p:cNvSpPr txBox="1">
            <a:spLocks noChangeArrowheads="1"/>
          </p:cNvSpPr>
          <p:nvPr/>
        </p:nvSpPr>
        <p:spPr>
          <a:xfrm>
            <a:off x="179512" y="1196977"/>
            <a:ext cx="8856984" cy="5046663"/>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400" u="none" kern="0" dirty="0">
                <a:latin typeface="华文新魏" panose="02010800040101010101" pitchFamily="2" charset="-122"/>
                <a:ea typeface="华文新魏" panose="02010800040101010101" pitchFamily="2" charset="-122"/>
              </a:rPr>
              <a:t>基于流的转发</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zh-CN" altLang="en-US" sz="2000" u="none" kern="0" dirty="0">
                <a:solidFill>
                  <a:srgbClr val="FF0000"/>
                </a:solidFill>
                <a:latin typeface="华文新魏" panose="02010800040101010101" pitchFamily="2" charset="-122"/>
                <a:ea typeface="华文新魏" panose="02010800040101010101" pitchFamily="2" charset="-122"/>
              </a:rPr>
              <a:t>基于运输层、网络层或链路层的首部字段进行基于流的分组转发</a:t>
            </a:r>
            <a:r>
              <a:rPr kumimoji="1" lang="zh-CN" altLang="en-US" sz="2000" u="none" kern="0" dirty="0">
                <a:latin typeface="华文新魏" panose="02010800040101010101" pitchFamily="2" charset="-122"/>
                <a:ea typeface="华文新魏" panose="02010800040101010101" pitchFamily="2" charset="-122"/>
              </a:rPr>
              <a:t>。</a:t>
            </a:r>
            <a:endParaRPr kumimoji="1" lang="en-US" altLang="zh-CN" sz="2000" u="none" kern="0" dirty="0">
              <a:latin typeface="华文新魏" panose="02010800040101010101" pitchFamily="2" charset="-122"/>
              <a:ea typeface="华文新魏" panose="02010800040101010101" pitchFamily="2" charset="-122"/>
            </a:endParaRPr>
          </a:p>
          <a:p>
            <a:r>
              <a:rPr kumimoji="1" lang="zh-CN" altLang="en-US" sz="2400" u="none" kern="0" dirty="0">
                <a:latin typeface="华文新魏" panose="02010800040101010101" pitchFamily="2" charset="-122"/>
                <a:ea typeface="华文新魏" panose="02010800040101010101" pitchFamily="2" charset="-122"/>
              </a:rPr>
              <a:t>集中网络控制</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en-US" altLang="zh-CN" sz="1800" u="none" kern="0" dirty="0">
                <a:solidFill>
                  <a:srgbClr val="FF0000"/>
                </a:solidFill>
                <a:latin typeface="华文新魏" panose="02010800040101010101" pitchFamily="2" charset="-122"/>
                <a:ea typeface="华文新魏" panose="02010800040101010101" pitchFamily="2" charset="-122"/>
              </a:rPr>
              <a:t>SDN</a:t>
            </a:r>
            <a:r>
              <a:rPr kumimoji="1" lang="zh-CN" altLang="en-US" sz="1800" u="none" kern="0" dirty="0">
                <a:solidFill>
                  <a:srgbClr val="FF0000"/>
                </a:solidFill>
                <a:latin typeface="华文新魏" panose="02010800040101010101" pitchFamily="2" charset="-122"/>
                <a:ea typeface="华文新魏" panose="02010800040101010101" pitchFamily="2" charset="-122"/>
              </a:rPr>
              <a:t>的控制包括</a:t>
            </a:r>
            <a:r>
              <a:rPr kumimoji="1" lang="en-US" altLang="zh-CN" sz="1800" u="none" kern="0" dirty="0">
                <a:solidFill>
                  <a:srgbClr val="FF0000"/>
                </a:solidFill>
                <a:latin typeface="华文新魏" panose="02010800040101010101" pitchFamily="2" charset="-122"/>
                <a:ea typeface="华文新魏" panose="02010800040101010101" pitchFamily="2" charset="-122"/>
              </a:rPr>
              <a:t>SDN</a:t>
            </a:r>
            <a:r>
              <a:rPr kumimoji="1" lang="zh-CN" altLang="en-US" sz="1800" u="none" kern="0" dirty="0">
                <a:solidFill>
                  <a:srgbClr val="FF0000"/>
                </a:solidFill>
                <a:latin typeface="华文新魏" panose="02010800040101010101" pitchFamily="2" charset="-122"/>
                <a:ea typeface="华文新魏" panose="02010800040101010101" pitchFamily="2" charset="-122"/>
              </a:rPr>
              <a:t>控制器和网络控制应用程序。</a:t>
            </a:r>
            <a:endParaRPr kumimoji="1" lang="en-US" altLang="zh-CN" sz="1800" u="none" kern="0" dirty="0">
              <a:solidFill>
                <a:srgbClr val="FF0000"/>
              </a:solidFill>
              <a:latin typeface="华文新魏" panose="02010800040101010101" pitchFamily="2" charset="-122"/>
              <a:ea typeface="华文新魏" panose="02010800040101010101" pitchFamily="2" charset="-122"/>
            </a:endParaRPr>
          </a:p>
          <a:p>
            <a:pPr lvl="1"/>
            <a:r>
              <a:rPr kumimoji="1" lang="zh-CN" altLang="en-US" sz="1800" u="none" kern="0" dirty="0">
                <a:solidFill>
                  <a:srgbClr val="FF0000"/>
                </a:solidFill>
                <a:latin typeface="华文新魏" panose="02010800040101010101" pitchFamily="2" charset="-122"/>
                <a:ea typeface="华文新魏" panose="02010800040101010101" pitchFamily="2" charset="-122"/>
              </a:rPr>
              <a:t>控制器</a:t>
            </a:r>
            <a:r>
              <a:rPr kumimoji="1" lang="zh-CN" altLang="en-US" sz="1800" u="none" kern="0" dirty="0">
                <a:latin typeface="华文新魏" panose="02010800040101010101" pitchFamily="2" charset="-122"/>
                <a:ea typeface="华文新魏" panose="02010800040101010101" pitchFamily="2" charset="-122"/>
              </a:rPr>
              <a:t>负责网络状态信息维护，</a:t>
            </a:r>
            <a:r>
              <a:rPr kumimoji="1" lang="zh-CN" altLang="en-US" sz="1800" u="none" kern="0" dirty="0">
                <a:solidFill>
                  <a:srgbClr val="FF0000"/>
                </a:solidFill>
                <a:latin typeface="华文新魏" panose="02010800040101010101" pitchFamily="2" charset="-122"/>
                <a:ea typeface="华文新魏" panose="02010800040101010101" pitchFamily="2" charset="-122"/>
              </a:rPr>
              <a:t>网络控制应用程序</a:t>
            </a:r>
            <a:r>
              <a:rPr kumimoji="1" lang="zh-CN" altLang="en-US" sz="1800" u="none" kern="0" dirty="0">
                <a:latin typeface="华文新魏" panose="02010800040101010101" pitchFamily="2" charset="-122"/>
                <a:ea typeface="华文新魏" panose="02010800040101010101" pitchFamily="2" charset="-122"/>
              </a:rPr>
              <a:t>监视、编程和控制下面网络设备。网络控制更灵活，管控策略和行为更精细。</a:t>
            </a:r>
            <a:endParaRPr kumimoji="1" lang="en-US" altLang="zh-CN" sz="18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网络控制从路由器中分离，</a:t>
            </a:r>
            <a:r>
              <a:rPr kumimoji="1" lang="zh-CN" altLang="en-US" sz="1800" u="none" kern="0" dirty="0">
                <a:solidFill>
                  <a:srgbClr val="FF0000"/>
                </a:solidFill>
                <a:latin typeface="华文新魏" panose="02010800040101010101" pitchFamily="2" charset="-122"/>
                <a:ea typeface="华文新魏" panose="02010800040101010101" pitchFamily="2" charset="-122"/>
              </a:rPr>
              <a:t>逻辑集中，物理上可在多台服务器上实现</a:t>
            </a:r>
            <a:r>
              <a:rPr kumimoji="1" lang="zh-CN" altLang="en-US" sz="1800" u="none" kern="0" dirty="0">
                <a:latin typeface="华文新魏" panose="02010800040101010101" pitchFamily="2" charset="-122"/>
                <a:ea typeface="华文新魏" panose="02010800040101010101" pitchFamily="2" charset="-122"/>
              </a:rPr>
              <a:t>。</a:t>
            </a:r>
            <a:endParaRPr kumimoji="1" lang="en-US" altLang="zh-CN" sz="1800" u="none" kern="0" dirty="0">
              <a:latin typeface="华文新魏" panose="02010800040101010101" pitchFamily="2" charset="-122"/>
              <a:ea typeface="华文新魏" panose="02010800040101010101" pitchFamily="2" charset="-122"/>
            </a:endParaRPr>
          </a:p>
          <a:p>
            <a:r>
              <a:rPr kumimoji="1" lang="zh-CN" altLang="en-US" sz="2400" u="none" kern="0" dirty="0">
                <a:latin typeface="华文新魏" panose="02010800040101010101" pitchFamily="2" charset="-122"/>
                <a:ea typeface="华文新魏" panose="02010800040101010101" pitchFamily="2" charset="-122"/>
              </a:rPr>
              <a:t>控制转发分离</a:t>
            </a:r>
            <a:endParaRPr kumimoji="1" lang="en-US" altLang="zh-CN" sz="18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交换机仅负责规则匹配和动作执行，任务简单高效。</a:t>
            </a:r>
            <a:endParaRPr kumimoji="1" lang="en-US" altLang="zh-CN" sz="1800" u="none" kern="0" dirty="0">
              <a:latin typeface="华文新魏" panose="02010800040101010101" pitchFamily="2" charset="-122"/>
              <a:ea typeface="华文新魏" panose="02010800040101010101" pitchFamily="2" charset="-122"/>
            </a:endParaRPr>
          </a:p>
          <a:p>
            <a:pPr lvl="1"/>
            <a:r>
              <a:rPr kumimoji="1" lang="en-US" altLang="zh-CN" sz="1800" u="none" kern="0" dirty="0">
                <a:latin typeface="华文新魏" panose="02010800040101010101" pitchFamily="2" charset="-122"/>
                <a:ea typeface="华文新魏" panose="02010800040101010101" pitchFamily="2" charset="-122"/>
              </a:rPr>
              <a:t>SDN</a:t>
            </a:r>
            <a:r>
              <a:rPr kumimoji="1" lang="zh-CN" altLang="en-US" sz="1800" u="none" kern="0" dirty="0">
                <a:latin typeface="华文新魏" panose="02010800040101010101" pitchFamily="2" charset="-122"/>
                <a:ea typeface="华文新魏" panose="02010800040101010101" pitchFamily="2" charset="-122"/>
              </a:rPr>
              <a:t>控制器对交换机转发行为和策略进行自定义。</a:t>
            </a:r>
            <a:endParaRPr kumimoji="1" lang="en-US" altLang="zh-CN" sz="1800" u="none" kern="0" dirty="0">
              <a:latin typeface="华文新魏" panose="02010800040101010101" pitchFamily="2" charset="-122"/>
              <a:ea typeface="华文新魏" panose="02010800040101010101" pitchFamily="2" charset="-122"/>
            </a:endParaRPr>
          </a:p>
          <a:p>
            <a:r>
              <a:rPr kumimoji="1" lang="zh-CN" altLang="en-US" sz="2400" u="none" kern="0" dirty="0">
                <a:latin typeface="华文新魏" panose="02010800040101010101" pitchFamily="2" charset="-122"/>
                <a:ea typeface="华文新魏" panose="02010800040101010101" pitchFamily="2" charset="-122"/>
              </a:rPr>
              <a:t>可编程的网络</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通过运行在控制平面的网络控制应用程序对网络进行编程</a:t>
            </a:r>
            <a:endParaRPr kumimoji="1" lang="en-US" altLang="zh-CN" sz="18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使用</a:t>
            </a:r>
            <a:r>
              <a:rPr kumimoji="1" lang="en-US" altLang="zh-CN" sz="1800" u="none" kern="0" dirty="0">
                <a:latin typeface="华文新魏" panose="02010800040101010101" pitchFamily="2" charset="-122"/>
                <a:ea typeface="华文新魏" panose="02010800040101010101" pitchFamily="2" charset="-122"/>
              </a:rPr>
              <a:t>SDN</a:t>
            </a:r>
            <a:r>
              <a:rPr kumimoji="1" lang="zh-CN" altLang="en-US" sz="1800" u="none" kern="0" dirty="0">
                <a:latin typeface="华文新魏" panose="02010800040101010101" pitchFamily="2" charset="-122"/>
                <a:ea typeface="华文新魏" panose="02010800040101010101" pitchFamily="2" charset="-122"/>
              </a:rPr>
              <a:t>控制器提供</a:t>
            </a:r>
            <a:r>
              <a:rPr kumimoji="1" lang="en-US" altLang="zh-CN" sz="1800" u="none" kern="0" dirty="0">
                <a:latin typeface="华文新魏" panose="02010800040101010101" pitchFamily="2" charset="-122"/>
                <a:ea typeface="华文新魏" panose="02010800040101010101" pitchFamily="2" charset="-122"/>
              </a:rPr>
              <a:t>API</a:t>
            </a:r>
            <a:r>
              <a:rPr kumimoji="1" lang="zh-CN" altLang="en-US" sz="1800" u="none" kern="0" dirty="0">
                <a:latin typeface="华文新魏" panose="02010800040101010101" pitchFamily="2" charset="-122"/>
                <a:ea typeface="华文新魏" panose="02010800040101010101" pitchFamily="2" charset="-122"/>
              </a:rPr>
              <a:t>来定义和控制数据平面。</a:t>
            </a:r>
            <a:endParaRPr kumimoji="1" lang="en-US" altLang="zh-CN" sz="18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网络应用程序可对端到端路径、访问控制和负载均衡等进行编程控制。</a:t>
            </a:r>
            <a:endParaRPr kumimoji="1" lang="en-US" altLang="zh-CN" sz="1800" u="none" kern="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902744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标题 1">
            <a:extLst>
              <a:ext uri="{FF2B5EF4-FFF2-40B4-BE49-F238E27FC236}">
                <a16:creationId xmlns:a16="http://schemas.microsoft.com/office/drawing/2014/main" id="{0861616F-4EBD-7944-A2B3-18A677168FBC}"/>
              </a:ext>
            </a:extLst>
          </p:cNvPr>
          <p:cNvSpPr>
            <a:spLocks noGrp="1" noChangeArrowheads="1"/>
          </p:cNvSpPr>
          <p:nvPr>
            <p:ph type="title"/>
          </p:nvPr>
        </p:nvSpPr>
        <p:spPr/>
        <p:txBody>
          <a:bodyPr/>
          <a:lstStyle/>
          <a:p>
            <a:r>
              <a:rPr lang="en-US" altLang="zh-CN" kern="1200" dirty="0">
                <a:latin typeface="Calibri" panose="020F0502020204030204" pitchFamily="34" charset="0"/>
                <a:ea typeface="MS PGothic" panose="020B0600070205080204" pitchFamily="34" charset="-128"/>
                <a:cs typeface="+mn-cs"/>
              </a:rPr>
              <a:t>SDN</a:t>
            </a:r>
            <a:r>
              <a:rPr lang="zh-CN" altLang="en-US" kern="1200" dirty="0">
                <a:latin typeface="Calibri" panose="020F0502020204030204" pitchFamily="34" charset="0"/>
                <a:ea typeface="MS PGothic" panose="020B0600070205080204" pitchFamily="34" charset="-128"/>
                <a:cs typeface="+mn-cs"/>
              </a:rPr>
              <a:t>架构：控制与转发分离</a:t>
            </a:r>
          </a:p>
        </p:txBody>
      </p:sp>
      <p:sp>
        <p:nvSpPr>
          <p:cNvPr id="5" name="矩形 4">
            <a:extLst>
              <a:ext uri="{FF2B5EF4-FFF2-40B4-BE49-F238E27FC236}">
                <a16:creationId xmlns:a16="http://schemas.microsoft.com/office/drawing/2014/main" id="{A39D8CEB-7484-0549-B9EE-61F0E8F005C1}"/>
              </a:ext>
            </a:extLst>
          </p:cNvPr>
          <p:cNvSpPr/>
          <p:nvPr/>
        </p:nvSpPr>
        <p:spPr>
          <a:xfrm>
            <a:off x="628650" y="1898651"/>
            <a:ext cx="2005013" cy="720725"/>
          </a:xfrm>
          <a:prstGeom prst="rect">
            <a:avLst/>
          </a:prstGeom>
          <a:solidFill>
            <a:schemeClr val="accent3">
              <a:lumMod val="95000"/>
            </a:schemeClr>
          </a:solidFill>
          <a:ln w="9525" cap="flat" cmpd="sng" algn="ctr">
            <a:noFill/>
            <a:prstDash val="solid"/>
            <a:round/>
            <a:headEnd type="none" w="med" len="med"/>
            <a:tailEnd type="none" w="med" len="me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60000"/>
              </a:lnSpc>
              <a:defRPr/>
            </a:pPr>
            <a:r>
              <a:rPr lang="zh-CN" altLang="en-US" sz="2000" b="1" u="none" noProof="1">
                <a:latin typeface="华文新魏" panose="02010800040101010101" pitchFamily="2" charset="-122"/>
                <a:ea typeface="华文新魏" panose="02010800040101010101" pitchFamily="2" charset="-122"/>
              </a:rPr>
              <a:t>网络控制应用层</a:t>
            </a:r>
          </a:p>
        </p:txBody>
      </p:sp>
      <p:sp>
        <p:nvSpPr>
          <p:cNvPr id="6" name="矩形 5">
            <a:extLst>
              <a:ext uri="{FF2B5EF4-FFF2-40B4-BE49-F238E27FC236}">
                <a16:creationId xmlns:a16="http://schemas.microsoft.com/office/drawing/2014/main" id="{259C1EED-8EB2-F24C-A4E7-CDAF70C428E5}"/>
              </a:ext>
            </a:extLst>
          </p:cNvPr>
          <p:cNvSpPr/>
          <p:nvPr/>
        </p:nvSpPr>
        <p:spPr>
          <a:xfrm>
            <a:off x="628650" y="3197226"/>
            <a:ext cx="2005013" cy="720725"/>
          </a:xfrm>
          <a:prstGeom prst="rect">
            <a:avLst/>
          </a:prstGeom>
          <a:solidFill>
            <a:schemeClr val="accent3">
              <a:lumMod val="85000"/>
            </a:schemeClr>
          </a:solidFill>
          <a:ln w="9525" cap="flat" cmpd="sng" algn="ctr">
            <a:noFill/>
            <a:prstDash val="solid"/>
            <a:round/>
            <a:headEnd type="none" w="med" len="med"/>
            <a:tailEnd type="none" w="med" len="me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160000"/>
              </a:lnSpc>
              <a:defRPr/>
            </a:pPr>
            <a:r>
              <a:rPr lang="zh-CN" altLang="en-US" sz="2000" b="1" u="none" noProof="1">
                <a:latin typeface="华文新魏" panose="02010800040101010101" pitchFamily="2" charset="-122"/>
                <a:ea typeface="华文新魏" panose="02010800040101010101" pitchFamily="2" charset="-122"/>
              </a:rPr>
              <a:t>控制层</a:t>
            </a:r>
          </a:p>
        </p:txBody>
      </p:sp>
      <p:sp>
        <p:nvSpPr>
          <p:cNvPr id="7" name="矩形 6">
            <a:extLst>
              <a:ext uri="{FF2B5EF4-FFF2-40B4-BE49-F238E27FC236}">
                <a16:creationId xmlns:a16="http://schemas.microsoft.com/office/drawing/2014/main" id="{7841E9C4-1E88-6B4B-B5C1-9CF1C809DF6D}"/>
              </a:ext>
            </a:extLst>
          </p:cNvPr>
          <p:cNvSpPr/>
          <p:nvPr/>
        </p:nvSpPr>
        <p:spPr>
          <a:xfrm>
            <a:off x="628650" y="4486276"/>
            <a:ext cx="2005013" cy="720725"/>
          </a:xfrm>
          <a:prstGeom prst="rect">
            <a:avLst/>
          </a:prstGeom>
          <a:solidFill>
            <a:schemeClr val="accent3">
              <a:lumMod val="65000"/>
            </a:schemeClr>
          </a:solidFill>
          <a:ln w="9525" cap="flat" cmpd="sng" algn="ctr">
            <a:noFill/>
            <a:prstDash val="solid"/>
            <a:round/>
            <a:headEnd type="none" w="med" len="med"/>
            <a:tailEnd type="none" w="med" len="med"/>
          </a:ln>
        </p:spPr>
        <p:txBody>
          <a:bodyPr/>
          <a:lstStyle/>
          <a:p>
            <a:pPr algn="ctr">
              <a:lnSpc>
                <a:spcPct val="160000"/>
              </a:lnSpc>
              <a:defRPr/>
            </a:pPr>
            <a:r>
              <a:rPr lang="zh-CN" altLang="en-US" sz="2000" b="1" u="none" noProof="1">
                <a:latin typeface="华文新魏" panose="02010800040101010101" pitchFamily="2" charset="-122"/>
                <a:ea typeface="华文新魏" panose="02010800040101010101" pitchFamily="2" charset="-122"/>
              </a:rPr>
              <a:t>转发层</a:t>
            </a:r>
          </a:p>
        </p:txBody>
      </p:sp>
      <p:sp>
        <p:nvSpPr>
          <p:cNvPr id="8" name="矩形 7">
            <a:extLst>
              <a:ext uri="{FF2B5EF4-FFF2-40B4-BE49-F238E27FC236}">
                <a16:creationId xmlns:a16="http://schemas.microsoft.com/office/drawing/2014/main" id="{C4FE5EFA-8CF2-CB44-A7C2-BB776F470AD4}"/>
              </a:ext>
            </a:extLst>
          </p:cNvPr>
          <p:cNvSpPr/>
          <p:nvPr/>
        </p:nvSpPr>
        <p:spPr>
          <a:xfrm>
            <a:off x="2771775" y="1898651"/>
            <a:ext cx="2808288" cy="720725"/>
          </a:xfrm>
          <a:prstGeom prst="rect">
            <a:avLst/>
          </a:prstGeom>
          <a:solidFill>
            <a:schemeClr val="accent3">
              <a:lumMod val="95000"/>
            </a:schemeClr>
          </a:solidFill>
          <a:ln w="9525" cap="flat" cmpd="sng" algn="ctr">
            <a:noFill/>
            <a:prstDash val="solid"/>
            <a:round/>
            <a:headEnd type="none" w="med" len="med"/>
            <a:tailEnd type="none" w="med" len="med"/>
          </a:ln>
        </p:spPr>
        <p:txBody>
          <a:bodyPr/>
          <a:lstStyle/>
          <a:p>
            <a:pPr>
              <a:defRPr/>
            </a:pPr>
            <a:endParaRPr lang="zh-CN" altLang="en-US" b="1" noProof="1">
              <a:latin typeface="华文新魏" panose="02010800040101010101" pitchFamily="2" charset="-122"/>
              <a:ea typeface="华文新魏" panose="02010800040101010101" pitchFamily="2" charset="-122"/>
            </a:endParaRPr>
          </a:p>
        </p:txBody>
      </p:sp>
      <p:sp>
        <p:nvSpPr>
          <p:cNvPr id="41991" name="文本框 7">
            <a:extLst>
              <a:ext uri="{FF2B5EF4-FFF2-40B4-BE49-F238E27FC236}">
                <a16:creationId xmlns:a16="http://schemas.microsoft.com/office/drawing/2014/main" id="{FC4BF14E-9C3C-524C-A05C-6B277ADF8312}"/>
              </a:ext>
            </a:extLst>
          </p:cNvPr>
          <p:cNvSpPr txBox="1">
            <a:spLocks noChangeArrowheads="1"/>
          </p:cNvSpPr>
          <p:nvPr/>
        </p:nvSpPr>
        <p:spPr bwMode="auto">
          <a:xfrm>
            <a:off x="2879726" y="2138363"/>
            <a:ext cx="1116013" cy="30777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a:latin typeface="华文新魏" panose="02010800040101010101" pitchFamily="2" charset="-122"/>
                <a:ea typeface="华文新魏" panose="02010800040101010101" pitchFamily="2" charset="-122"/>
              </a:rPr>
              <a:t>云管理平台</a:t>
            </a:r>
          </a:p>
        </p:txBody>
      </p:sp>
      <p:sp>
        <p:nvSpPr>
          <p:cNvPr id="41992" name="文本框 8">
            <a:extLst>
              <a:ext uri="{FF2B5EF4-FFF2-40B4-BE49-F238E27FC236}">
                <a16:creationId xmlns:a16="http://schemas.microsoft.com/office/drawing/2014/main" id="{033A4A5E-102E-EC48-A758-2DD8504BD46B}"/>
              </a:ext>
            </a:extLst>
          </p:cNvPr>
          <p:cNvSpPr txBox="1">
            <a:spLocks noChangeArrowheads="1"/>
          </p:cNvSpPr>
          <p:nvPr/>
        </p:nvSpPr>
        <p:spPr bwMode="auto">
          <a:xfrm>
            <a:off x="4471988" y="2138363"/>
            <a:ext cx="969963" cy="30777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latin typeface="华文新魏" panose="02010800040101010101" pitchFamily="2" charset="-122"/>
                <a:ea typeface="华文新魏" panose="02010800040101010101" pitchFamily="2" charset="-122"/>
              </a:rPr>
              <a:t>SDN</a:t>
            </a:r>
            <a:r>
              <a:rPr lang="zh-CN" altLang="en-US" sz="1400" b="1" u="none">
                <a:latin typeface="华文新魏" panose="02010800040101010101" pitchFamily="2" charset="-122"/>
                <a:ea typeface="华文新魏" panose="02010800040101010101" pitchFamily="2" charset="-122"/>
              </a:rPr>
              <a:t>应用</a:t>
            </a:r>
          </a:p>
        </p:txBody>
      </p:sp>
      <p:sp>
        <p:nvSpPr>
          <p:cNvPr id="11" name="矩形 10">
            <a:extLst>
              <a:ext uri="{FF2B5EF4-FFF2-40B4-BE49-F238E27FC236}">
                <a16:creationId xmlns:a16="http://schemas.microsoft.com/office/drawing/2014/main" id="{E7148F46-0D3B-9344-A850-3F5398CD35B0}"/>
              </a:ext>
            </a:extLst>
          </p:cNvPr>
          <p:cNvSpPr/>
          <p:nvPr/>
        </p:nvSpPr>
        <p:spPr>
          <a:xfrm>
            <a:off x="2771775" y="3197225"/>
            <a:ext cx="2808288" cy="719139"/>
          </a:xfrm>
          <a:prstGeom prst="rect">
            <a:avLst/>
          </a:prstGeom>
          <a:solidFill>
            <a:schemeClr val="accent3">
              <a:lumMod val="85000"/>
            </a:schemeClr>
          </a:solidFill>
          <a:ln w="9525" cap="flat" cmpd="sng" algn="ctr">
            <a:noFill/>
            <a:prstDash val="solid"/>
            <a:round/>
            <a:headEnd type="none" w="med" len="med"/>
            <a:tailEnd type="none" w="med" len="med"/>
          </a:ln>
        </p:spPr>
        <p:txBody>
          <a:bodyPr/>
          <a:lstStyle/>
          <a:p>
            <a:pPr>
              <a:defRPr/>
            </a:pPr>
            <a:endParaRPr lang="zh-CN" altLang="en-US" b="1" noProof="1">
              <a:latin typeface="华文新魏" panose="02010800040101010101" pitchFamily="2" charset="-122"/>
              <a:ea typeface="华文新魏" panose="02010800040101010101" pitchFamily="2" charset="-122"/>
            </a:endParaRPr>
          </a:p>
        </p:txBody>
      </p:sp>
      <p:sp>
        <p:nvSpPr>
          <p:cNvPr id="12" name="矩形 11">
            <a:extLst>
              <a:ext uri="{FF2B5EF4-FFF2-40B4-BE49-F238E27FC236}">
                <a16:creationId xmlns:a16="http://schemas.microsoft.com/office/drawing/2014/main" id="{A3435137-6879-9C4F-BA6C-222114BF745D}"/>
              </a:ext>
            </a:extLst>
          </p:cNvPr>
          <p:cNvSpPr/>
          <p:nvPr/>
        </p:nvSpPr>
        <p:spPr>
          <a:xfrm>
            <a:off x="2771775" y="4471990"/>
            <a:ext cx="2808288" cy="719137"/>
          </a:xfrm>
          <a:prstGeom prst="rect">
            <a:avLst/>
          </a:prstGeom>
          <a:solidFill>
            <a:schemeClr val="accent3">
              <a:lumMod val="65000"/>
            </a:schemeClr>
          </a:solidFill>
          <a:ln w="9525" cap="flat" cmpd="sng" algn="ctr">
            <a:noFill/>
            <a:prstDash val="solid"/>
            <a:round/>
            <a:headEnd type="none" w="med" len="med"/>
            <a:tailEnd type="none" w="med" len="med"/>
          </a:ln>
        </p:spPr>
        <p:txBody>
          <a:bodyPr/>
          <a:lstStyle/>
          <a:p>
            <a:pPr>
              <a:defRPr/>
            </a:pPr>
            <a:endParaRPr lang="zh-CN" altLang="en-US" b="1" noProof="1">
              <a:latin typeface="华文新魏" panose="02010800040101010101" pitchFamily="2" charset="-122"/>
              <a:ea typeface="华文新魏" panose="02010800040101010101" pitchFamily="2" charset="-122"/>
            </a:endParaRPr>
          </a:p>
        </p:txBody>
      </p:sp>
      <p:sp>
        <p:nvSpPr>
          <p:cNvPr id="41995" name="文本框 11">
            <a:extLst>
              <a:ext uri="{FF2B5EF4-FFF2-40B4-BE49-F238E27FC236}">
                <a16:creationId xmlns:a16="http://schemas.microsoft.com/office/drawing/2014/main" id="{73D0C36D-97F6-9A4D-9B2D-E9E5B6CF0BFB}"/>
              </a:ext>
            </a:extLst>
          </p:cNvPr>
          <p:cNvSpPr txBox="1">
            <a:spLocks noChangeArrowheads="1"/>
          </p:cNvSpPr>
          <p:nvPr/>
        </p:nvSpPr>
        <p:spPr bwMode="auto">
          <a:xfrm>
            <a:off x="3502027" y="3403601"/>
            <a:ext cx="1160463" cy="307777"/>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latin typeface="华文新魏" panose="02010800040101010101" pitchFamily="2" charset="-122"/>
                <a:ea typeface="华文新魏" panose="02010800040101010101" pitchFamily="2" charset="-122"/>
              </a:rPr>
              <a:t>SDN</a:t>
            </a:r>
            <a:r>
              <a:rPr lang="zh-CN" altLang="en-US" sz="1400" b="1" u="none">
                <a:latin typeface="华文新魏" panose="02010800040101010101" pitchFamily="2" charset="-122"/>
                <a:ea typeface="华文新魏" panose="02010800040101010101" pitchFamily="2" charset="-122"/>
              </a:rPr>
              <a:t>控制器</a:t>
            </a:r>
          </a:p>
        </p:txBody>
      </p:sp>
      <p:sp>
        <p:nvSpPr>
          <p:cNvPr id="41996" name="文本框 12">
            <a:extLst>
              <a:ext uri="{FF2B5EF4-FFF2-40B4-BE49-F238E27FC236}">
                <a16:creationId xmlns:a16="http://schemas.microsoft.com/office/drawing/2014/main" id="{2AE0471B-F938-784F-A3B1-BBEC390AD3C4}"/>
              </a:ext>
            </a:extLst>
          </p:cNvPr>
          <p:cNvSpPr txBox="1">
            <a:spLocks noChangeArrowheads="1"/>
          </p:cNvSpPr>
          <p:nvPr/>
        </p:nvSpPr>
        <p:spPr bwMode="auto">
          <a:xfrm>
            <a:off x="2879727" y="4694240"/>
            <a:ext cx="800100" cy="2769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CN" sz="1200" b="1" u="none">
                <a:latin typeface="华文新魏" panose="02010800040101010101" pitchFamily="2" charset="-122"/>
                <a:ea typeface="华文新魏" panose="02010800040101010101" pitchFamily="2" charset="-122"/>
              </a:rPr>
              <a:t>网络设备</a:t>
            </a:r>
          </a:p>
        </p:txBody>
      </p:sp>
      <p:sp>
        <p:nvSpPr>
          <p:cNvPr id="41997" name="文本框 14">
            <a:extLst>
              <a:ext uri="{FF2B5EF4-FFF2-40B4-BE49-F238E27FC236}">
                <a16:creationId xmlns:a16="http://schemas.microsoft.com/office/drawing/2014/main" id="{34F3E699-69E1-8F46-B25C-616512D7BDFC}"/>
              </a:ext>
            </a:extLst>
          </p:cNvPr>
          <p:cNvSpPr txBox="1">
            <a:spLocks noChangeArrowheads="1"/>
          </p:cNvSpPr>
          <p:nvPr/>
        </p:nvSpPr>
        <p:spPr bwMode="auto">
          <a:xfrm>
            <a:off x="3775075" y="4694240"/>
            <a:ext cx="800100" cy="2769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CN" sz="1200" b="1" u="none">
                <a:latin typeface="华文新魏" panose="02010800040101010101" pitchFamily="2" charset="-122"/>
                <a:ea typeface="华文新魏" panose="02010800040101010101" pitchFamily="2" charset="-122"/>
              </a:rPr>
              <a:t>网络设备</a:t>
            </a:r>
          </a:p>
        </p:txBody>
      </p:sp>
      <p:sp>
        <p:nvSpPr>
          <p:cNvPr id="41998" name="文本框 15">
            <a:extLst>
              <a:ext uri="{FF2B5EF4-FFF2-40B4-BE49-F238E27FC236}">
                <a16:creationId xmlns:a16="http://schemas.microsoft.com/office/drawing/2014/main" id="{3B0ECDB8-8E17-3940-B977-25172A5F0D84}"/>
              </a:ext>
            </a:extLst>
          </p:cNvPr>
          <p:cNvSpPr txBox="1">
            <a:spLocks noChangeArrowheads="1"/>
          </p:cNvSpPr>
          <p:nvPr/>
        </p:nvSpPr>
        <p:spPr bwMode="auto">
          <a:xfrm>
            <a:off x="4662489" y="4694240"/>
            <a:ext cx="800100" cy="27699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CN" sz="1200" b="1" u="none">
                <a:latin typeface="华文新魏" panose="02010800040101010101" pitchFamily="2" charset="-122"/>
                <a:ea typeface="华文新魏" panose="02010800040101010101" pitchFamily="2" charset="-122"/>
              </a:rPr>
              <a:t>网络设备</a:t>
            </a:r>
          </a:p>
        </p:txBody>
      </p:sp>
      <p:cxnSp>
        <p:nvCxnSpPr>
          <p:cNvPr id="41999" name="肘形连接符 17">
            <a:extLst>
              <a:ext uri="{FF2B5EF4-FFF2-40B4-BE49-F238E27FC236}">
                <a16:creationId xmlns:a16="http://schemas.microsoft.com/office/drawing/2014/main" id="{24484FDB-344D-DE4B-AFEB-0E43BA26E865}"/>
              </a:ext>
            </a:extLst>
          </p:cNvPr>
          <p:cNvCxnSpPr>
            <a:cxnSpLocks noChangeShapeType="1"/>
            <a:stCxn id="41991" idx="2"/>
          </p:cNvCxnSpPr>
          <p:nvPr/>
        </p:nvCxnSpPr>
        <p:spPr bwMode="auto">
          <a:xfrm rot="16200000" flipH="1">
            <a:off x="3189587" y="2694285"/>
            <a:ext cx="982858" cy="486567"/>
          </a:xfrm>
          <a:prstGeom prst="bentConnector3">
            <a:avLst>
              <a:gd name="adj1" fmla="val 50000"/>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42000" name="肘形连接符 18">
            <a:extLst>
              <a:ext uri="{FF2B5EF4-FFF2-40B4-BE49-F238E27FC236}">
                <a16:creationId xmlns:a16="http://schemas.microsoft.com/office/drawing/2014/main" id="{E333BAF7-ED36-3543-9EC9-859FDA659C40}"/>
              </a:ext>
            </a:extLst>
          </p:cNvPr>
          <p:cNvCxnSpPr>
            <a:cxnSpLocks noChangeShapeType="1"/>
            <a:stCxn id="41992" idx="2"/>
          </p:cNvCxnSpPr>
          <p:nvPr/>
        </p:nvCxnSpPr>
        <p:spPr bwMode="auto">
          <a:xfrm rot="5400000">
            <a:off x="4165107" y="2635551"/>
            <a:ext cx="981274" cy="602453"/>
          </a:xfrm>
          <a:prstGeom prst="bentConnector3">
            <a:avLst>
              <a:gd name="adj1" fmla="val 50000"/>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sp>
        <p:nvSpPr>
          <p:cNvPr id="42001" name="文本框 19">
            <a:extLst>
              <a:ext uri="{FF2B5EF4-FFF2-40B4-BE49-F238E27FC236}">
                <a16:creationId xmlns:a16="http://schemas.microsoft.com/office/drawing/2014/main" id="{A99EAA4B-BA56-B14A-BC9B-0B025BB26E29}"/>
              </a:ext>
            </a:extLst>
          </p:cNvPr>
          <p:cNvSpPr txBox="1">
            <a:spLocks noChangeArrowheads="1"/>
          </p:cNvSpPr>
          <p:nvPr/>
        </p:nvSpPr>
        <p:spPr bwMode="auto">
          <a:xfrm>
            <a:off x="3651251" y="2619378"/>
            <a:ext cx="104933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600" b="1" u="none">
                <a:latin typeface="华文新魏" panose="02010800040101010101" pitchFamily="2" charset="-122"/>
                <a:ea typeface="华文新魏" panose="02010800040101010101" pitchFamily="2" charset="-122"/>
              </a:rPr>
              <a:t>北向接口</a:t>
            </a:r>
          </a:p>
        </p:txBody>
      </p:sp>
      <p:sp>
        <p:nvSpPr>
          <p:cNvPr id="42002" name="文本框 20">
            <a:extLst>
              <a:ext uri="{FF2B5EF4-FFF2-40B4-BE49-F238E27FC236}">
                <a16:creationId xmlns:a16="http://schemas.microsoft.com/office/drawing/2014/main" id="{E70E7F78-33EF-0146-B3D8-CFB543AE80FC}"/>
              </a:ext>
            </a:extLst>
          </p:cNvPr>
          <p:cNvSpPr txBox="1">
            <a:spLocks noChangeArrowheads="1"/>
          </p:cNvSpPr>
          <p:nvPr/>
        </p:nvSpPr>
        <p:spPr bwMode="auto">
          <a:xfrm>
            <a:off x="3651251" y="4076702"/>
            <a:ext cx="104933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600" b="1" u="none" dirty="0">
                <a:latin typeface="华文新魏" panose="02010800040101010101" pitchFamily="2" charset="-122"/>
                <a:ea typeface="华文新魏" panose="02010800040101010101" pitchFamily="2" charset="-122"/>
              </a:rPr>
              <a:t>南向接口</a:t>
            </a:r>
          </a:p>
        </p:txBody>
      </p:sp>
      <p:cxnSp>
        <p:nvCxnSpPr>
          <p:cNvPr id="42003" name="直接箭头连接符 22">
            <a:extLst>
              <a:ext uri="{FF2B5EF4-FFF2-40B4-BE49-F238E27FC236}">
                <a16:creationId xmlns:a16="http://schemas.microsoft.com/office/drawing/2014/main" id="{FC24597B-8F49-604B-8084-56065E3458A9}"/>
              </a:ext>
            </a:extLst>
          </p:cNvPr>
          <p:cNvCxnSpPr>
            <a:cxnSpLocks noChangeShapeType="1"/>
            <a:endCxn id="41997" idx="0"/>
          </p:cNvCxnSpPr>
          <p:nvPr/>
        </p:nvCxnSpPr>
        <p:spPr bwMode="auto">
          <a:xfrm>
            <a:off x="4175125" y="3711378"/>
            <a:ext cx="0" cy="982862"/>
          </a:xfrm>
          <a:prstGeom prst="straightConnector1">
            <a:avLst/>
          </a:prstGeom>
          <a:noFill/>
          <a:ln w="9525">
            <a:solidFill>
              <a:schemeClr val="tx1"/>
            </a:solidFill>
            <a:round/>
            <a:headEnd type="arrow" w="med" len="med"/>
            <a:tailEnd type="arrow" w="med" len="med"/>
          </a:ln>
          <a:extLst>
            <a:ext uri="{909E8E84-426E-40DD-AFC4-6F175D3DCCD1}">
              <a14:hiddenFill xmlns:a14="http://schemas.microsoft.com/office/drawing/2010/main">
                <a:noFill/>
              </a14:hiddenFill>
            </a:ext>
          </a:extLst>
        </p:spPr>
      </p:cxnSp>
      <p:cxnSp>
        <p:nvCxnSpPr>
          <p:cNvPr id="42004" name="直接连接符 23">
            <a:extLst>
              <a:ext uri="{FF2B5EF4-FFF2-40B4-BE49-F238E27FC236}">
                <a16:creationId xmlns:a16="http://schemas.microsoft.com/office/drawing/2014/main" id="{11C6929D-06EF-5E4B-889A-48D4DCAF43AA}"/>
              </a:ext>
            </a:extLst>
          </p:cNvPr>
          <p:cNvCxnSpPr>
            <a:cxnSpLocks noChangeShapeType="1"/>
            <a:stCxn id="8" idx="3"/>
            <a:endCxn id="42005" idx="1"/>
          </p:cNvCxnSpPr>
          <p:nvPr/>
        </p:nvCxnSpPr>
        <p:spPr bwMode="auto">
          <a:xfrm flipV="1">
            <a:off x="5580063" y="1711325"/>
            <a:ext cx="576263" cy="5476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42005" name="矩形 25">
            <a:extLst>
              <a:ext uri="{FF2B5EF4-FFF2-40B4-BE49-F238E27FC236}">
                <a16:creationId xmlns:a16="http://schemas.microsoft.com/office/drawing/2014/main" id="{28E8BC33-387D-B14E-8111-9A29E34EFDEC}"/>
              </a:ext>
            </a:extLst>
          </p:cNvPr>
          <p:cNvSpPr>
            <a:spLocks noChangeArrowheads="1"/>
          </p:cNvSpPr>
          <p:nvPr/>
        </p:nvSpPr>
        <p:spPr bwMode="auto">
          <a:xfrm>
            <a:off x="6156326" y="1346200"/>
            <a:ext cx="2143125" cy="730251"/>
          </a:xfrm>
          <a:prstGeom prst="rect">
            <a:avLst/>
          </a:prstGeom>
          <a:solidFill>
            <a:schemeClr val="bg1"/>
          </a:solidFill>
          <a:ln w="9525">
            <a:solidFill>
              <a:schemeClr val="accent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10000"/>
              </a:lnSpc>
            </a:pPr>
            <a:r>
              <a:rPr lang="zh-CN" altLang="en-US" sz="1600" b="1" u="none">
                <a:latin typeface="华文新魏" panose="02010800040101010101" pitchFamily="2" charset="-122"/>
                <a:ea typeface="华文新魏" panose="02010800040101010101" pitchFamily="2" charset="-122"/>
              </a:rPr>
              <a:t>●网络资源统一管理</a:t>
            </a:r>
          </a:p>
          <a:p>
            <a:pPr>
              <a:lnSpc>
                <a:spcPct val="110000"/>
              </a:lnSpc>
            </a:pPr>
            <a:r>
              <a:rPr lang="zh-CN" altLang="en-US" sz="1600" b="1" u="none">
                <a:latin typeface="华文新魏" panose="02010800040101010101" pitchFamily="2" charset="-122"/>
                <a:ea typeface="华文新魏" panose="02010800040101010101" pitchFamily="2" charset="-122"/>
              </a:rPr>
              <a:t>●基于</a:t>
            </a:r>
            <a:r>
              <a:rPr lang="en-US" altLang="zh-CN" sz="1600" b="1" u="none">
                <a:latin typeface="华文新魏" panose="02010800040101010101" pitchFamily="2" charset="-122"/>
                <a:ea typeface="华文新魏" panose="02010800040101010101" pitchFamily="2" charset="-122"/>
              </a:rPr>
              <a:t>API</a:t>
            </a:r>
            <a:r>
              <a:rPr lang="zh-CN" altLang="en-US" sz="1600" b="1" u="none">
                <a:latin typeface="华文新魏" panose="02010800040101010101" pitchFamily="2" charset="-122"/>
                <a:ea typeface="华文新魏" panose="02010800040101010101" pitchFamily="2" charset="-122"/>
              </a:rPr>
              <a:t>的应用开发</a:t>
            </a:r>
          </a:p>
        </p:txBody>
      </p:sp>
      <p:cxnSp>
        <p:nvCxnSpPr>
          <p:cNvPr id="42006" name="直接连接符 26">
            <a:extLst>
              <a:ext uri="{FF2B5EF4-FFF2-40B4-BE49-F238E27FC236}">
                <a16:creationId xmlns:a16="http://schemas.microsoft.com/office/drawing/2014/main" id="{9077DA61-1B0E-DB42-8A90-DC59A4AB5552}"/>
              </a:ext>
            </a:extLst>
          </p:cNvPr>
          <p:cNvCxnSpPr>
            <a:cxnSpLocks noChangeShapeType="1"/>
            <a:stCxn id="8" idx="3"/>
            <a:endCxn id="42007" idx="1"/>
          </p:cNvCxnSpPr>
          <p:nvPr/>
        </p:nvCxnSpPr>
        <p:spPr bwMode="auto">
          <a:xfrm flipV="1">
            <a:off x="5580063" y="2624141"/>
            <a:ext cx="576263" cy="2317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42007" name="矩形 27">
            <a:extLst>
              <a:ext uri="{FF2B5EF4-FFF2-40B4-BE49-F238E27FC236}">
                <a16:creationId xmlns:a16="http://schemas.microsoft.com/office/drawing/2014/main" id="{41C1659F-9175-9245-BEFD-96C5728E6B91}"/>
              </a:ext>
            </a:extLst>
          </p:cNvPr>
          <p:cNvSpPr>
            <a:spLocks noChangeArrowheads="1"/>
          </p:cNvSpPr>
          <p:nvPr/>
        </p:nvSpPr>
        <p:spPr bwMode="auto">
          <a:xfrm>
            <a:off x="6156326" y="2259014"/>
            <a:ext cx="2143125" cy="728663"/>
          </a:xfrm>
          <a:prstGeom prst="rect">
            <a:avLst/>
          </a:prstGeom>
          <a:solidFill>
            <a:schemeClr val="bg1"/>
          </a:solidFill>
          <a:ln w="9525">
            <a:solidFill>
              <a:schemeClr val="accent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250000"/>
              </a:lnSpc>
            </a:pPr>
            <a:r>
              <a:rPr lang="zh-CN" altLang="en-US" sz="1600" b="1" u="none" dirty="0">
                <a:latin typeface="华文新魏" panose="02010800040101010101" pitchFamily="2" charset="-122"/>
                <a:ea typeface="华文新魏" panose="02010800040101010101" pitchFamily="2" charset="-122"/>
              </a:rPr>
              <a:t>●开放的</a:t>
            </a:r>
            <a:r>
              <a:rPr lang="en-US" altLang="zh-CN" sz="1600" b="1" u="none" dirty="0">
                <a:latin typeface="华文新魏" panose="02010800040101010101" pitchFamily="2" charset="-122"/>
                <a:ea typeface="华文新魏" panose="02010800040101010101" pitchFamily="2" charset="-122"/>
              </a:rPr>
              <a:t>REST API</a:t>
            </a:r>
          </a:p>
        </p:txBody>
      </p:sp>
      <p:cxnSp>
        <p:nvCxnSpPr>
          <p:cNvPr id="42008" name="直接连接符 28">
            <a:extLst>
              <a:ext uri="{FF2B5EF4-FFF2-40B4-BE49-F238E27FC236}">
                <a16:creationId xmlns:a16="http://schemas.microsoft.com/office/drawing/2014/main" id="{24543476-139E-CD46-8AD6-5A98E01E4D9B}"/>
              </a:ext>
            </a:extLst>
          </p:cNvPr>
          <p:cNvCxnSpPr>
            <a:cxnSpLocks noChangeShapeType="1"/>
            <a:stCxn id="8" idx="3"/>
            <a:endCxn id="42007" idx="1"/>
          </p:cNvCxnSpPr>
          <p:nvPr/>
        </p:nvCxnSpPr>
        <p:spPr bwMode="auto">
          <a:xfrm>
            <a:off x="5580063" y="3635376"/>
            <a:ext cx="576263" cy="95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42009" name="矩形 29">
            <a:extLst>
              <a:ext uri="{FF2B5EF4-FFF2-40B4-BE49-F238E27FC236}">
                <a16:creationId xmlns:a16="http://schemas.microsoft.com/office/drawing/2014/main" id="{9669A344-8C01-0B47-87CA-7C524B4FAD7C}"/>
              </a:ext>
            </a:extLst>
          </p:cNvPr>
          <p:cNvSpPr>
            <a:spLocks noChangeArrowheads="1"/>
          </p:cNvSpPr>
          <p:nvPr/>
        </p:nvSpPr>
        <p:spPr bwMode="auto">
          <a:xfrm>
            <a:off x="6156326" y="3197227"/>
            <a:ext cx="2143125" cy="879475"/>
          </a:xfrm>
          <a:prstGeom prst="rect">
            <a:avLst/>
          </a:prstGeom>
          <a:solidFill>
            <a:schemeClr val="bg1"/>
          </a:solidFill>
          <a:ln w="9525">
            <a:solidFill>
              <a:schemeClr val="accent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10000"/>
              </a:lnSpc>
            </a:pPr>
            <a:r>
              <a:rPr lang="zh-CN" altLang="en-US" sz="1600" b="1" u="none" dirty="0">
                <a:latin typeface="华文新魏" panose="02010800040101010101" pitchFamily="2" charset="-122"/>
                <a:ea typeface="华文新魏" panose="02010800040101010101" pitchFamily="2" charset="-122"/>
              </a:rPr>
              <a:t>●</a:t>
            </a:r>
            <a:r>
              <a:rPr lang="zh-CN" altLang="zh-CN" sz="1600" b="1" u="none" dirty="0">
                <a:latin typeface="华文新魏" panose="02010800040101010101" pitchFamily="2" charset="-122"/>
                <a:ea typeface="华文新魏" panose="02010800040101010101" pitchFamily="2" charset="-122"/>
              </a:rPr>
              <a:t>网络操作系统</a:t>
            </a:r>
            <a:endParaRPr lang="en-US" altLang="zh-CN" sz="1600" b="1" u="none" dirty="0">
              <a:latin typeface="华文新魏" panose="02010800040101010101" pitchFamily="2" charset="-122"/>
              <a:ea typeface="华文新魏" panose="02010800040101010101" pitchFamily="2" charset="-122"/>
            </a:endParaRPr>
          </a:p>
          <a:p>
            <a:pPr>
              <a:lnSpc>
                <a:spcPct val="110000"/>
              </a:lnSpc>
            </a:pPr>
            <a:r>
              <a:rPr lang="zh-CN" altLang="en-US" sz="1600" b="1" u="none" dirty="0">
                <a:latin typeface="华文新魏" panose="02010800040101010101" pitchFamily="2" charset="-122"/>
                <a:ea typeface="华文新魏" panose="02010800040101010101" pitchFamily="2" charset="-122"/>
              </a:rPr>
              <a:t>●拓扑和设备管理</a:t>
            </a:r>
          </a:p>
          <a:p>
            <a:pPr>
              <a:lnSpc>
                <a:spcPct val="110000"/>
              </a:lnSpc>
            </a:pPr>
            <a:r>
              <a:rPr lang="zh-CN" altLang="zh-CN" sz="1600" b="1" u="none" dirty="0">
                <a:latin typeface="华文新魏" panose="02010800040101010101" pitchFamily="2" charset="-122"/>
                <a:ea typeface="华文新魏" panose="02010800040101010101" pitchFamily="2" charset="-122"/>
              </a:rPr>
              <a:t>●流表控制和下发</a:t>
            </a:r>
          </a:p>
        </p:txBody>
      </p:sp>
      <p:sp>
        <p:nvSpPr>
          <p:cNvPr id="42010" name="矩形 30">
            <a:extLst>
              <a:ext uri="{FF2B5EF4-FFF2-40B4-BE49-F238E27FC236}">
                <a16:creationId xmlns:a16="http://schemas.microsoft.com/office/drawing/2014/main" id="{3952B59D-594C-E74E-9818-706A14CB62DF}"/>
              </a:ext>
            </a:extLst>
          </p:cNvPr>
          <p:cNvSpPr>
            <a:spLocks noChangeArrowheads="1"/>
          </p:cNvSpPr>
          <p:nvPr/>
        </p:nvSpPr>
        <p:spPr bwMode="auto">
          <a:xfrm>
            <a:off x="6156326" y="4240213"/>
            <a:ext cx="2143125" cy="381000"/>
          </a:xfrm>
          <a:prstGeom prst="rect">
            <a:avLst/>
          </a:prstGeom>
          <a:solidFill>
            <a:schemeClr val="bg1"/>
          </a:solidFill>
          <a:ln w="9525">
            <a:solidFill>
              <a:schemeClr val="accent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10000"/>
              </a:lnSpc>
            </a:pPr>
            <a:r>
              <a:rPr lang="zh-CN" altLang="en-US" sz="1600" b="1" u="none">
                <a:latin typeface="华文新魏" panose="02010800040101010101" pitchFamily="2" charset="-122"/>
                <a:ea typeface="华文新魏" panose="02010800040101010101" pitchFamily="2" charset="-122"/>
              </a:rPr>
              <a:t>●</a:t>
            </a:r>
            <a:r>
              <a:rPr lang="en-US" altLang="zh-CN" sz="1600" b="1" u="none">
                <a:latin typeface="华文新魏" panose="02010800040101010101" pitchFamily="2" charset="-122"/>
                <a:ea typeface="华文新魏" panose="02010800040101010101" pitchFamily="2" charset="-122"/>
              </a:rPr>
              <a:t>OpenFlow</a:t>
            </a:r>
            <a:r>
              <a:rPr lang="zh-CN" altLang="en-US" sz="1600" b="1" u="none">
                <a:latin typeface="华文新魏" panose="02010800040101010101" pitchFamily="2" charset="-122"/>
                <a:ea typeface="华文新魏" panose="02010800040101010101" pitchFamily="2" charset="-122"/>
              </a:rPr>
              <a:t>协议</a:t>
            </a:r>
            <a:endParaRPr lang="en-US" altLang="zh-CN" sz="1600" b="1" u="none">
              <a:latin typeface="华文新魏" panose="02010800040101010101" pitchFamily="2" charset="-122"/>
              <a:ea typeface="华文新魏" panose="02010800040101010101" pitchFamily="2" charset="-122"/>
            </a:endParaRPr>
          </a:p>
          <a:p>
            <a:pPr>
              <a:lnSpc>
                <a:spcPct val="110000"/>
              </a:lnSpc>
            </a:pPr>
            <a:endParaRPr lang="en-US" altLang="zh-CN" sz="1600" b="1" u="none">
              <a:latin typeface="华文新魏" panose="02010800040101010101" pitchFamily="2" charset="-122"/>
              <a:ea typeface="华文新魏" panose="02010800040101010101" pitchFamily="2" charset="-122"/>
            </a:endParaRPr>
          </a:p>
        </p:txBody>
      </p:sp>
      <p:cxnSp>
        <p:nvCxnSpPr>
          <p:cNvPr id="42011" name="直接连接符 31">
            <a:extLst>
              <a:ext uri="{FF2B5EF4-FFF2-40B4-BE49-F238E27FC236}">
                <a16:creationId xmlns:a16="http://schemas.microsoft.com/office/drawing/2014/main" id="{0BAE09B5-9B4B-6C49-BAB5-F6EB3CE0616E}"/>
              </a:ext>
            </a:extLst>
          </p:cNvPr>
          <p:cNvCxnSpPr>
            <a:cxnSpLocks noChangeShapeType="1"/>
            <a:stCxn id="8" idx="3"/>
            <a:endCxn id="42010" idx="1"/>
          </p:cNvCxnSpPr>
          <p:nvPr/>
        </p:nvCxnSpPr>
        <p:spPr bwMode="auto">
          <a:xfrm>
            <a:off x="5580063" y="4311653"/>
            <a:ext cx="576263" cy="1190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2012" name="直接连接符 32">
            <a:extLst>
              <a:ext uri="{FF2B5EF4-FFF2-40B4-BE49-F238E27FC236}">
                <a16:creationId xmlns:a16="http://schemas.microsoft.com/office/drawing/2014/main" id="{69FE4915-957C-F246-A50C-D90EECD0D49F}"/>
              </a:ext>
            </a:extLst>
          </p:cNvPr>
          <p:cNvCxnSpPr>
            <a:cxnSpLocks noChangeShapeType="1"/>
            <a:stCxn id="8" idx="3"/>
            <a:endCxn id="42010" idx="1"/>
          </p:cNvCxnSpPr>
          <p:nvPr/>
        </p:nvCxnSpPr>
        <p:spPr bwMode="auto">
          <a:xfrm>
            <a:off x="5580063" y="4849814"/>
            <a:ext cx="576263" cy="1190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42013" name="矩形 33">
            <a:extLst>
              <a:ext uri="{FF2B5EF4-FFF2-40B4-BE49-F238E27FC236}">
                <a16:creationId xmlns:a16="http://schemas.microsoft.com/office/drawing/2014/main" id="{4D2821AE-BEF7-C046-89D1-65C7669E5FB6}"/>
              </a:ext>
            </a:extLst>
          </p:cNvPr>
          <p:cNvSpPr>
            <a:spLocks noChangeArrowheads="1"/>
          </p:cNvSpPr>
          <p:nvPr/>
        </p:nvSpPr>
        <p:spPr bwMode="auto">
          <a:xfrm>
            <a:off x="6156326" y="4749800"/>
            <a:ext cx="2143125" cy="730251"/>
          </a:xfrm>
          <a:prstGeom prst="rect">
            <a:avLst/>
          </a:prstGeom>
          <a:solidFill>
            <a:schemeClr val="bg1"/>
          </a:solidFill>
          <a:ln w="9525">
            <a:solidFill>
              <a:schemeClr val="accent1"/>
            </a:solidFill>
            <a:round/>
            <a:headEnd/>
            <a:tailEnd/>
          </a:ln>
        </p:spPr>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10000"/>
              </a:lnSpc>
            </a:pPr>
            <a:r>
              <a:rPr lang="zh-CN" altLang="en-US" sz="1600" b="1" u="none">
                <a:latin typeface="华文新魏" panose="02010800040101010101" pitchFamily="2" charset="-122"/>
                <a:ea typeface="华文新魏" panose="02010800040101010101" pitchFamily="2" charset="-122"/>
              </a:rPr>
              <a:t>●</a:t>
            </a:r>
            <a:r>
              <a:rPr lang="zh-CN" altLang="zh-CN" sz="1600" b="1" u="none">
                <a:latin typeface="华文新魏" panose="02010800040101010101" pitchFamily="2" charset="-122"/>
                <a:ea typeface="华文新魏" panose="02010800040101010101" pitchFamily="2" charset="-122"/>
              </a:rPr>
              <a:t>多级流表处理</a:t>
            </a:r>
          </a:p>
          <a:p>
            <a:pPr>
              <a:lnSpc>
                <a:spcPct val="110000"/>
              </a:lnSpc>
            </a:pPr>
            <a:r>
              <a:rPr lang="zh-CN" altLang="en-US" sz="1600" b="1" u="none">
                <a:latin typeface="华文新魏" panose="02010800040101010101" pitchFamily="2" charset="-122"/>
                <a:ea typeface="华文新魏" panose="02010800040101010101" pitchFamily="2" charset="-122"/>
              </a:rPr>
              <a:t>●高性能数据转发</a:t>
            </a:r>
            <a:endParaRPr lang="zh-CN" altLang="zh-CN" sz="1600" b="1" u="none">
              <a:latin typeface="华文新魏" panose="02010800040101010101" pitchFamily="2" charset="-122"/>
              <a:ea typeface="华文新魏" panose="0201080004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31B77F10-D95E-A248-89A1-062854BC9716}"/>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SDN</a:t>
            </a:r>
            <a:r>
              <a:rPr lang="zh-CN" altLang="en-US" kern="1200" dirty="0">
                <a:latin typeface="Calibri" panose="020F0502020204030204" pitchFamily="34" charset="0"/>
                <a:ea typeface="MS PGothic" panose="020B0600070205080204" pitchFamily="34" charset="-128"/>
                <a:cs typeface="+mn-cs"/>
              </a:rPr>
              <a:t>架构：</a:t>
            </a:r>
            <a:r>
              <a:rPr lang="en-US" altLang="zh-CN" kern="1200" dirty="0">
                <a:latin typeface="Calibri" panose="020F0502020204030204" pitchFamily="34" charset="0"/>
                <a:ea typeface="MS PGothic" panose="020B0600070205080204" pitchFamily="34" charset="-128"/>
                <a:cs typeface="+mn-cs"/>
              </a:rPr>
              <a:t>SDN</a:t>
            </a:r>
            <a:r>
              <a:rPr lang="zh-CN" altLang="en-US" kern="1200" dirty="0">
                <a:latin typeface="Calibri" panose="020F0502020204030204" pitchFamily="34" charset="0"/>
                <a:ea typeface="MS PGothic" panose="020B0600070205080204" pitchFamily="34" charset="-128"/>
                <a:cs typeface="+mn-cs"/>
              </a:rPr>
              <a:t>化示例</a:t>
            </a:r>
          </a:p>
        </p:txBody>
      </p:sp>
      <p:sp>
        <p:nvSpPr>
          <p:cNvPr id="6" name="圆角矩形 5">
            <a:extLst>
              <a:ext uri="{FF2B5EF4-FFF2-40B4-BE49-F238E27FC236}">
                <a16:creationId xmlns:a16="http://schemas.microsoft.com/office/drawing/2014/main" id="{4ADADAAA-367D-C846-AA0C-037C947CDBBE}"/>
              </a:ext>
            </a:extLst>
          </p:cNvPr>
          <p:cNvSpPr/>
          <p:nvPr/>
        </p:nvSpPr>
        <p:spPr bwMode="auto">
          <a:xfrm>
            <a:off x="827584" y="1424583"/>
            <a:ext cx="1224136" cy="2160240"/>
          </a:xfrm>
          <a:prstGeom prst="round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7" name="圆角矩形 6">
            <a:extLst>
              <a:ext uri="{FF2B5EF4-FFF2-40B4-BE49-F238E27FC236}">
                <a16:creationId xmlns:a16="http://schemas.microsoft.com/office/drawing/2014/main" id="{15AC02B2-88CE-7041-8391-8D828425CCB4}"/>
              </a:ext>
            </a:extLst>
          </p:cNvPr>
          <p:cNvSpPr/>
          <p:nvPr/>
        </p:nvSpPr>
        <p:spPr bwMode="auto">
          <a:xfrm>
            <a:off x="827584" y="1988840"/>
            <a:ext cx="1224136" cy="1080120"/>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path path="circle">
              <a:fillToRect l="50000" t="50000" r="50000" b="50000"/>
            </a:path>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8" name="圆角矩形 7">
            <a:extLst>
              <a:ext uri="{FF2B5EF4-FFF2-40B4-BE49-F238E27FC236}">
                <a16:creationId xmlns:a16="http://schemas.microsoft.com/office/drawing/2014/main" id="{9ABFBD6B-707E-6C4A-9083-E0CE0E3525A3}"/>
              </a:ext>
            </a:extLst>
          </p:cNvPr>
          <p:cNvSpPr/>
          <p:nvPr/>
        </p:nvSpPr>
        <p:spPr bwMode="auto">
          <a:xfrm>
            <a:off x="827584" y="3785892"/>
            <a:ext cx="2736304" cy="703261"/>
          </a:xfrm>
          <a:prstGeom prst="round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5400000" scaled="1"/>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9" name="圆角矩形 8">
            <a:extLst>
              <a:ext uri="{FF2B5EF4-FFF2-40B4-BE49-F238E27FC236}">
                <a16:creationId xmlns:a16="http://schemas.microsoft.com/office/drawing/2014/main" id="{6BF01210-918C-A647-A9A9-77517EAAE106}"/>
              </a:ext>
            </a:extLst>
          </p:cNvPr>
          <p:cNvSpPr/>
          <p:nvPr/>
        </p:nvSpPr>
        <p:spPr bwMode="auto">
          <a:xfrm>
            <a:off x="827584" y="4690222"/>
            <a:ext cx="2736304" cy="703261"/>
          </a:xfrm>
          <a:prstGeom prst="round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path path="circle">
              <a:fillToRect l="100000" t="100000"/>
            </a:path>
            <a:tileRect r="-100000" b="-100000"/>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0" name="圆角矩形 9">
            <a:extLst>
              <a:ext uri="{FF2B5EF4-FFF2-40B4-BE49-F238E27FC236}">
                <a16:creationId xmlns:a16="http://schemas.microsoft.com/office/drawing/2014/main" id="{8FBAD5BC-05DF-3443-9E7F-99EC4B99B648}"/>
              </a:ext>
            </a:extLst>
          </p:cNvPr>
          <p:cNvSpPr/>
          <p:nvPr/>
        </p:nvSpPr>
        <p:spPr bwMode="auto">
          <a:xfrm>
            <a:off x="2339752" y="1424583"/>
            <a:ext cx="1224136" cy="2160240"/>
          </a:xfrm>
          <a:prstGeom prst="round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1" name="圆角矩形 10">
            <a:extLst>
              <a:ext uri="{FF2B5EF4-FFF2-40B4-BE49-F238E27FC236}">
                <a16:creationId xmlns:a16="http://schemas.microsoft.com/office/drawing/2014/main" id="{5C65D632-90E1-6345-A471-C2324B83C2CF}"/>
              </a:ext>
            </a:extLst>
          </p:cNvPr>
          <p:cNvSpPr/>
          <p:nvPr/>
        </p:nvSpPr>
        <p:spPr bwMode="auto">
          <a:xfrm>
            <a:off x="2339752" y="1988840"/>
            <a:ext cx="1224136" cy="1080120"/>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path path="circle">
              <a:fillToRect l="50000" t="50000" r="50000" b="50000"/>
            </a:path>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2" name="矩形 11">
            <a:extLst>
              <a:ext uri="{FF2B5EF4-FFF2-40B4-BE49-F238E27FC236}">
                <a16:creationId xmlns:a16="http://schemas.microsoft.com/office/drawing/2014/main" id="{252C769E-0026-DA44-A7A1-4CF2A0A82399}"/>
              </a:ext>
            </a:extLst>
          </p:cNvPr>
          <p:cNvSpPr/>
          <p:nvPr/>
        </p:nvSpPr>
        <p:spPr>
          <a:xfrm>
            <a:off x="986643" y="2247386"/>
            <a:ext cx="906017" cy="621260"/>
          </a:xfrm>
          <a:prstGeom prst="rect">
            <a:avLst/>
          </a:prstGeom>
        </p:spPr>
        <p:txBody>
          <a:bodyPr wrap="none">
            <a:spAutoFit/>
          </a:bodyPr>
          <a:lstStyle/>
          <a:p>
            <a:pPr algn="ctr">
              <a:lnSpc>
                <a:spcPct val="160000"/>
              </a:lnSpc>
              <a:defRPr/>
            </a:pPr>
            <a:r>
              <a:rPr lang="en-US" altLang="zh-CN" sz="2400" u="none" noProof="1">
                <a:latin typeface="华文新魏" panose="02010800040101010101" pitchFamily="2" charset="-122"/>
                <a:ea typeface="华文新魏" panose="02010800040101010101" pitchFamily="2" charset="-122"/>
              </a:rPr>
              <a:t>OSPF</a:t>
            </a:r>
            <a:endParaRPr lang="zh-CN" altLang="en-US" sz="2400" u="none" noProof="1">
              <a:latin typeface="华文新魏" panose="02010800040101010101" pitchFamily="2" charset="-122"/>
              <a:ea typeface="华文新魏" panose="02010800040101010101" pitchFamily="2" charset="-122"/>
            </a:endParaRPr>
          </a:p>
        </p:txBody>
      </p:sp>
      <p:sp>
        <p:nvSpPr>
          <p:cNvPr id="13" name="矩形 12">
            <a:extLst>
              <a:ext uri="{FF2B5EF4-FFF2-40B4-BE49-F238E27FC236}">
                <a16:creationId xmlns:a16="http://schemas.microsoft.com/office/drawing/2014/main" id="{A1188E1D-9587-6646-957E-91610269412D}"/>
              </a:ext>
            </a:extLst>
          </p:cNvPr>
          <p:cNvSpPr/>
          <p:nvPr/>
        </p:nvSpPr>
        <p:spPr>
          <a:xfrm>
            <a:off x="2589382" y="2175378"/>
            <a:ext cx="724877" cy="621260"/>
          </a:xfrm>
          <a:prstGeom prst="rect">
            <a:avLst/>
          </a:prstGeom>
        </p:spPr>
        <p:txBody>
          <a:bodyPr wrap="none">
            <a:spAutoFit/>
          </a:bodyPr>
          <a:lstStyle/>
          <a:p>
            <a:pPr algn="ctr">
              <a:lnSpc>
                <a:spcPct val="160000"/>
              </a:lnSpc>
              <a:defRPr/>
            </a:pPr>
            <a:r>
              <a:rPr lang="en-US" altLang="zh-CN" sz="2400" u="none" noProof="1">
                <a:latin typeface="华文新魏" panose="02010800040101010101" pitchFamily="2" charset="-122"/>
                <a:ea typeface="华文新魏" panose="02010800040101010101" pitchFamily="2" charset="-122"/>
              </a:rPr>
              <a:t>IS-IS</a:t>
            </a:r>
            <a:endParaRPr lang="zh-CN" altLang="en-US" sz="2400" u="none" noProof="1">
              <a:latin typeface="华文新魏" panose="02010800040101010101" pitchFamily="2" charset="-122"/>
              <a:ea typeface="华文新魏" panose="02010800040101010101" pitchFamily="2" charset="-122"/>
            </a:endParaRPr>
          </a:p>
        </p:txBody>
      </p:sp>
      <p:sp>
        <p:nvSpPr>
          <p:cNvPr id="16" name="矩形 15">
            <a:extLst>
              <a:ext uri="{FF2B5EF4-FFF2-40B4-BE49-F238E27FC236}">
                <a16:creationId xmlns:a16="http://schemas.microsoft.com/office/drawing/2014/main" id="{AD863E7C-9EE7-8B44-ABC4-E098BF3E3D6B}"/>
              </a:ext>
            </a:extLst>
          </p:cNvPr>
          <p:cNvSpPr/>
          <p:nvPr/>
        </p:nvSpPr>
        <p:spPr>
          <a:xfrm>
            <a:off x="1385257" y="3740085"/>
            <a:ext cx="1620957" cy="709425"/>
          </a:xfrm>
          <a:prstGeom prst="rect">
            <a:avLst/>
          </a:prstGeom>
        </p:spPr>
        <p:txBody>
          <a:bodyPr wrap="none">
            <a:spAutoFit/>
          </a:bodyPr>
          <a:lstStyle/>
          <a:p>
            <a:pPr algn="ctr">
              <a:lnSpc>
                <a:spcPct val="160000"/>
              </a:lnSpc>
              <a:defRPr/>
            </a:pPr>
            <a:r>
              <a:rPr lang="zh-CN" altLang="en-US" sz="2800" u="none" noProof="1">
                <a:solidFill>
                  <a:schemeClr val="bg1"/>
                </a:solidFill>
                <a:latin typeface="华文新魏" panose="02010800040101010101" pitchFamily="2" charset="-122"/>
                <a:ea typeface="华文新魏" panose="02010800040101010101" pitchFamily="2" charset="-122"/>
              </a:rPr>
              <a:t>操作系统</a:t>
            </a:r>
          </a:p>
        </p:txBody>
      </p:sp>
      <p:sp>
        <p:nvSpPr>
          <p:cNvPr id="17" name="矩形 16">
            <a:extLst>
              <a:ext uri="{FF2B5EF4-FFF2-40B4-BE49-F238E27FC236}">
                <a16:creationId xmlns:a16="http://schemas.microsoft.com/office/drawing/2014/main" id="{F7708BB2-C047-0E49-8A42-2F8E7CF15E5A}"/>
              </a:ext>
            </a:extLst>
          </p:cNvPr>
          <p:cNvSpPr/>
          <p:nvPr/>
        </p:nvSpPr>
        <p:spPr>
          <a:xfrm>
            <a:off x="1381763" y="4601019"/>
            <a:ext cx="1620957" cy="709425"/>
          </a:xfrm>
          <a:prstGeom prst="rect">
            <a:avLst/>
          </a:prstGeom>
        </p:spPr>
        <p:txBody>
          <a:bodyPr wrap="none">
            <a:spAutoFit/>
          </a:bodyPr>
          <a:lstStyle/>
          <a:p>
            <a:pPr algn="ctr">
              <a:lnSpc>
                <a:spcPct val="160000"/>
              </a:lnSpc>
              <a:defRPr/>
            </a:pPr>
            <a:r>
              <a:rPr lang="zh-CN" altLang="en-US" sz="2800" u="none" noProof="1">
                <a:solidFill>
                  <a:schemeClr val="bg1"/>
                </a:solidFill>
                <a:latin typeface="华文新魏" panose="02010800040101010101" pitchFamily="2" charset="-122"/>
                <a:ea typeface="华文新魏" panose="02010800040101010101" pitchFamily="2" charset="-122"/>
              </a:rPr>
              <a:t>定制硬件</a:t>
            </a:r>
          </a:p>
        </p:txBody>
      </p:sp>
      <p:pic>
        <p:nvPicPr>
          <p:cNvPr id="18" name="Picture 105" descr="router.png">
            <a:extLst>
              <a:ext uri="{FF2B5EF4-FFF2-40B4-BE49-F238E27FC236}">
                <a16:creationId xmlns:a16="http://schemas.microsoft.com/office/drawing/2014/main" id="{4D367BC0-2F45-FF40-9F52-53AC53AA80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6016" y="4189909"/>
            <a:ext cx="977900"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05" descr="router.png">
            <a:extLst>
              <a:ext uri="{FF2B5EF4-FFF2-40B4-BE49-F238E27FC236}">
                <a16:creationId xmlns:a16="http://schemas.microsoft.com/office/drawing/2014/main" id="{0BDC8667-8059-1C4D-86BC-32C6D54267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37788" y="3740085"/>
            <a:ext cx="977900"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05" descr="router.png">
            <a:extLst>
              <a:ext uri="{FF2B5EF4-FFF2-40B4-BE49-F238E27FC236}">
                <a16:creationId xmlns:a16="http://schemas.microsoft.com/office/drawing/2014/main" id="{D2835123-742E-6345-A86F-7BAD68D61F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2160" y="4847766"/>
            <a:ext cx="977900"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105" descr="router.png">
            <a:extLst>
              <a:ext uri="{FF2B5EF4-FFF2-40B4-BE49-F238E27FC236}">
                <a16:creationId xmlns:a16="http://schemas.microsoft.com/office/drawing/2014/main" id="{991B1440-3CB1-084C-85DE-D2FB3C011A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0554" y="4249279"/>
            <a:ext cx="977900"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3" name="直线连接符 22">
            <a:extLst>
              <a:ext uri="{FF2B5EF4-FFF2-40B4-BE49-F238E27FC236}">
                <a16:creationId xmlns:a16="http://schemas.microsoft.com/office/drawing/2014/main" id="{57F7D7AE-0BEC-8046-85F2-ECC4620CB811}"/>
              </a:ext>
            </a:extLst>
          </p:cNvPr>
          <p:cNvCxnSpPr/>
          <p:nvPr/>
        </p:nvCxnSpPr>
        <p:spPr bwMode="auto">
          <a:xfrm flipV="1">
            <a:off x="5576620" y="4039328"/>
            <a:ext cx="723572" cy="388061"/>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24" name="直线连接符 23">
            <a:extLst>
              <a:ext uri="{FF2B5EF4-FFF2-40B4-BE49-F238E27FC236}">
                <a16:creationId xmlns:a16="http://schemas.microsoft.com/office/drawing/2014/main" id="{C813CEFE-43ED-8C4D-ADCA-D06B9B6B329A}"/>
              </a:ext>
            </a:extLst>
          </p:cNvPr>
          <p:cNvCxnSpPr>
            <a:cxnSpLocks/>
          </p:cNvCxnSpPr>
          <p:nvPr/>
        </p:nvCxnSpPr>
        <p:spPr bwMode="auto">
          <a:xfrm>
            <a:off x="5495418" y="4601019"/>
            <a:ext cx="759666" cy="440833"/>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27" name="直线连接符 26">
            <a:extLst>
              <a:ext uri="{FF2B5EF4-FFF2-40B4-BE49-F238E27FC236}">
                <a16:creationId xmlns:a16="http://schemas.microsoft.com/office/drawing/2014/main" id="{9F7AA391-1C5C-6347-976E-3FB16C13C977}"/>
              </a:ext>
            </a:extLst>
          </p:cNvPr>
          <p:cNvCxnSpPr>
            <a:cxnSpLocks/>
          </p:cNvCxnSpPr>
          <p:nvPr/>
        </p:nvCxnSpPr>
        <p:spPr bwMode="auto">
          <a:xfrm>
            <a:off x="6917190" y="4144486"/>
            <a:ext cx="718222" cy="272675"/>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28" name="直线连接符 27">
            <a:extLst>
              <a:ext uri="{FF2B5EF4-FFF2-40B4-BE49-F238E27FC236}">
                <a16:creationId xmlns:a16="http://schemas.microsoft.com/office/drawing/2014/main" id="{BE123493-5693-0143-9556-E6C6033FC616}"/>
              </a:ext>
            </a:extLst>
          </p:cNvPr>
          <p:cNvCxnSpPr/>
          <p:nvPr/>
        </p:nvCxnSpPr>
        <p:spPr bwMode="auto">
          <a:xfrm flipV="1">
            <a:off x="6870830" y="4727420"/>
            <a:ext cx="723572" cy="388061"/>
          </a:xfrm>
          <a:prstGeom prst="line">
            <a:avLst/>
          </a:prstGeom>
          <a:solidFill>
            <a:schemeClr val="accent1"/>
          </a:solidFill>
          <a:ln w="9525" cap="flat" cmpd="sng" algn="ctr">
            <a:solidFill>
              <a:schemeClr val="tx1"/>
            </a:solidFill>
            <a:prstDash val="solid"/>
            <a:round/>
            <a:headEnd type="none" w="med" len="med"/>
            <a:tailEnd type="none" w="med" len="med"/>
          </a:ln>
        </p:spPr>
      </p:cxnSp>
      <p:sp>
        <p:nvSpPr>
          <p:cNvPr id="30" name="矩形 29">
            <a:extLst>
              <a:ext uri="{FF2B5EF4-FFF2-40B4-BE49-F238E27FC236}">
                <a16:creationId xmlns:a16="http://schemas.microsoft.com/office/drawing/2014/main" id="{FA578252-3ECC-2541-8F2D-623EE7B9122A}"/>
              </a:ext>
            </a:extLst>
          </p:cNvPr>
          <p:cNvSpPr/>
          <p:nvPr/>
        </p:nvSpPr>
        <p:spPr>
          <a:xfrm>
            <a:off x="4665882" y="4466119"/>
            <a:ext cx="954107" cy="533095"/>
          </a:xfrm>
          <a:prstGeom prst="rect">
            <a:avLst/>
          </a:prstGeom>
        </p:spPr>
        <p:txBody>
          <a:bodyPr wrap="none">
            <a:spAutoFit/>
          </a:bodyPr>
          <a:lstStyle/>
          <a:p>
            <a:pPr algn="ctr">
              <a:lnSpc>
                <a:spcPct val="160000"/>
              </a:lnSpc>
              <a:defRPr/>
            </a:pPr>
            <a:r>
              <a:rPr lang="zh-CN" altLang="en-US" sz="2000" u="none" noProof="1">
                <a:latin typeface="华文新魏" panose="02010800040101010101" pitchFamily="2" charset="-122"/>
                <a:ea typeface="华文新魏" panose="02010800040101010101" pitchFamily="2" charset="-122"/>
              </a:rPr>
              <a:t>包转发</a:t>
            </a:r>
          </a:p>
        </p:txBody>
      </p:sp>
      <p:sp>
        <p:nvSpPr>
          <p:cNvPr id="31" name="矩形 30">
            <a:extLst>
              <a:ext uri="{FF2B5EF4-FFF2-40B4-BE49-F238E27FC236}">
                <a16:creationId xmlns:a16="http://schemas.microsoft.com/office/drawing/2014/main" id="{2052BCB4-C4C5-7C4A-8CE6-C527D4731427}"/>
              </a:ext>
            </a:extLst>
          </p:cNvPr>
          <p:cNvSpPr/>
          <p:nvPr/>
        </p:nvSpPr>
        <p:spPr>
          <a:xfrm>
            <a:off x="6138449" y="4011612"/>
            <a:ext cx="954107" cy="533095"/>
          </a:xfrm>
          <a:prstGeom prst="rect">
            <a:avLst/>
          </a:prstGeom>
        </p:spPr>
        <p:txBody>
          <a:bodyPr wrap="none">
            <a:spAutoFit/>
          </a:bodyPr>
          <a:lstStyle/>
          <a:p>
            <a:pPr algn="ctr">
              <a:lnSpc>
                <a:spcPct val="160000"/>
              </a:lnSpc>
              <a:defRPr/>
            </a:pPr>
            <a:r>
              <a:rPr lang="zh-CN" altLang="en-US" sz="2000" u="none" noProof="1">
                <a:latin typeface="华文新魏" panose="02010800040101010101" pitchFamily="2" charset="-122"/>
                <a:ea typeface="华文新魏" panose="02010800040101010101" pitchFamily="2" charset="-122"/>
              </a:rPr>
              <a:t>包转发</a:t>
            </a:r>
          </a:p>
        </p:txBody>
      </p:sp>
      <p:sp>
        <p:nvSpPr>
          <p:cNvPr id="32" name="矩形 31">
            <a:extLst>
              <a:ext uri="{FF2B5EF4-FFF2-40B4-BE49-F238E27FC236}">
                <a16:creationId xmlns:a16="http://schemas.microsoft.com/office/drawing/2014/main" id="{AF760619-26F3-0846-9DF2-971B94092276}"/>
              </a:ext>
            </a:extLst>
          </p:cNvPr>
          <p:cNvSpPr/>
          <p:nvPr/>
        </p:nvSpPr>
        <p:spPr>
          <a:xfrm>
            <a:off x="6017753" y="5167079"/>
            <a:ext cx="954107" cy="533095"/>
          </a:xfrm>
          <a:prstGeom prst="rect">
            <a:avLst/>
          </a:prstGeom>
        </p:spPr>
        <p:txBody>
          <a:bodyPr wrap="none">
            <a:spAutoFit/>
          </a:bodyPr>
          <a:lstStyle/>
          <a:p>
            <a:pPr algn="ctr">
              <a:lnSpc>
                <a:spcPct val="160000"/>
              </a:lnSpc>
              <a:defRPr/>
            </a:pPr>
            <a:r>
              <a:rPr lang="zh-CN" altLang="en-US" sz="2000" u="none" noProof="1">
                <a:latin typeface="华文新魏" panose="02010800040101010101" pitchFamily="2" charset="-122"/>
                <a:ea typeface="华文新魏" panose="02010800040101010101" pitchFamily="2" charset="-122"/>
              </a:rPr>
              <a:t>包转发</a:t>
            </a:r>
          </a:p>
        </p:txBody>
      </p:sp>
      <p:sp>
        <p:nvSpPr>
          <p:cNvPr id="33" name="矩形 32">
            <a:extLst>
              <a:ext uri="{FF2B5EF4-FFF2-40B4-BE49-F238E27FC236}">
                <a16:creationId xmlns:a16="http://schemas.microsoft.com/office/drawing/2014/main" id="{30F9F9BA-4C72-EE4C-B9E5-D13FD206E9F3}"/>
              </a:ext>
            </a:extLst>
          </p:cNvPr>
          <p:cNvSpPr/>
          <p:nvPr/>
        </p:nvSpPr>
        <p:spPr>
          <a:xfrm>
            <a:off x="7415346" y="4548522"/>
            <a:ext cx="954107" cy="533095"/>
          </a:xfrm>
          <a:prstGeom prst="rect">
            <a:avLst/>
          </a:prstGeom>
        </p:spPr>
        <p:txBody>
          <a:bodyPr wrap="none">
            <a:spAutoFit/>
          </a:bodyPr>
          <a:lstStyle/>
          <a:p>
            <a:pPr algn="ctr">
              <a:lnSpc>
                <a:spcPct val="160000"/>
              </a:lnSpc>
              <a:defRPr/>
            </a:pPr>
            <a:r>
              <a:rPr lang="zh-CN" altLang="en-US" sz="2000" u="none" noProof="1">
                <a:latin typeface="华文新魏" panose="02010800040101010101" pitchFamily="2" charset="-122"/>
                <a:ea typeface="华文新魏" panose="02010800040101010101" pitchFamily="2" charset="-122"/>
              </a:rPr>
              <a:t>包转发</a:t>
            </a:r>
          </a:p>
        </p:txBody>
      </p:sp>
      <p:sp>
        <p:nvSpPr>
          <p:cNvPr id="34" name="圆角矩形 33">
            <a:extLst>
              <a:ext uri="{FF2B5EF4-FFF2-40B4-BE49-F238E27FC236}">
                <a16:creationId xmlns:a16="http://schemas.microsoft.com/office/drawing/2014/main" id="{EF46305B-6962-8046-98BF-67B780554A60}"/>
              </a:ext>
            </a:extLst>
          </p:cNvPr>
          <p:cNvSpPr/>
          <p:nvPr/>
        </p:nvSpPr>
        <p:spPr bwMode="auto">
          <a:xfrm>
            <a:off x="4644007" y="2109246"/>
            <a:ext cx="4042793" cy="1226438"/>
          </a:xfrm>
          <a:prstGeom prst="round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5400000" scaled="1"/>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35" name="矩形 34">
            <a:extLst>
              <a:ext uri="{FF2B5EF4-FFF2-40B4-BE49-F238E27FC236}">
                <a16:creationId xmlns:a16="http://schemas.microsoft.com/office/drawing/2014/main" id="{1A0EC9A7-2DDD-4944-A14B-C83C0F92C216}"/>
              </a:ext>
            </a:extLst>
          </p:cNvPr>
          <p:cNvSpPr/>
          <p:nvPr/>
        </p:nvSpPr>
        <p:spPr>
          <a:xfrm>
            <a:off x="5435317" y="2716777"/>
            <a:ext cx="2339102" cy="709425"/>
          </a:xfrm>
          <a:prstGeom prst="rect">
            <a:avLst/>
          </a:prstGeom>
        </p:spPr>
        <p:txBody>
          <a:bodyPr wrap="none">
            <a:spAutoFit/>
          </a:bodyPr>
          <a:lstStyle/>
          <a:p>
            <a:pPr algn="ctr">
              <a:lnSpc>
                <a:spcPct val="160000"/>
              </a:lnSpc>
              <a:defRPr/>
            </a:pPr>
            <a:r>
              <a:rPr lang="zh-CN" altLang="en-US" sz="2800" u="none" noProof="1">
                <a:solidFill>
                  <a:schemeClr val="bg1"/>
                </a:solidFill>
                <a:latin typeface="华文新魏" panose="02010800040101010101" pitchFamily="2" charset="-122"/>
                <a:ea typeface="华文新魏" panose="02010800040101010101" pitchFamily="2" charset="-122"/>
              </a:rPr>
              <a:t>网络操作系统</a:t>
            </a:r>
          </a:p>
        </p:txBody>
      </p:sp>
      <p:sp>
        <p:nvSpPr>
          <p:cNvPr id="36" name="圆角矩形 35">
            <a:extLst>
              <a:ext uri="{FF2B5EF4-FFF2-40B4-BE49-F238E27FC236}">
                <a16:creationId xmlns:a16="http://schemas.microsoft.com/office/drawing/2014/main" id="{F4016B24-8ECB-8E4A-BDB1-23A049F1191A}"/>
              </a:ext>
            </a:extLst>
          </p:cNvPr>
          <p:cNvSpPr/>
          <p:nvPr/>
        </p:nvSpPr>
        <p:spPr bwMode="auto">
          <a:xfrm>
            <a:off x="4795706" y="2271266"/>
            <a:ext cx="3662064" cy="653678"/>
          </a:xfrm>
          <a:prstGeom prst="round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lin ang="5400000" scaled="1"/>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37" name="矩形 36">
            <a:extLst>
              <a:ext uri="{FF2B5EF4-FFF2-40B4-BE49-F238E27FC236}">
                <a16:creationId xmlns:a16="http://schemas.microsoft.com/office/drawing/2014/main" id="{26DA9013-0274-E74B-BADF-2B3D3BD03339}"/>
              </a:ext>
            </a:extLst>
          </p:cNvPr>
          <p:cNvSpPr/>
          <p:nvPr/>
        </p:nvSpPr>
        <p:spPr>
          <a:xfrm>
            <a:off x="5328162" y="2310655"/>
            <a:ext cx="1210588" cy="533095"/>
          </a:xfrm>
          <a:prstGeom prst="rect">
            <a:avLst/>
          </a:prstGeom>
        </p:spPr>
        <p:txBody>
          <a:bodyPr wrap="none">
            <a:spAutoFit/>
          </a:bodyPr>
          <a:lstStyle/>
          <a:p>
            <a:pPr algn="ctr">
              <a:lnSpc>
                <a:spcPct val="160000"/>
              </a:lnSpc>
              <a:defRPr/>
            </a:pPr>
            <a:r>
              <a:rPr lang="zh-CN" altLang="en-US" sz="2000" u="none" noProof="1">
                <a:latin typeface="华文新魏" panose="02010800040101010101" pitchFamily="2" charset="-122"/>
                <a:ea typeface="华文新魏" panose="02010800040101010101" pitchFamily="2" charset="-122"/>
              </a:rPr>
              <a:t>分布系统</a:t>
            </a:r>
          </a:p>
        </p:txBody>
      </p:sp>
      <p:sp>
        <p:nvSpPr>
          <p:cNvPr id="38" name="椭圆 37">
            <a:extLst>
              <a:ext uri="{FF2B5EF4-FFF2-40B4-BE49-F238E27FC236}">
                <a16:creationId xmlns:a16="http://schemas.microsoft.com/office/drawing/2014/main" id="{6340E153-3352-904E-8464-C8A2726641FF}"/>
              </a:ext>
            </a:extLst>
          </p:cNvPr>
          <p:cNvSpPr/>
          <p:nvPr/>
        </p:nvSpPr>
        <p:spPr bwMode="auto">
          <a:xfrm>
            <a:off x="7115688" y="2308495"/>
            <a:ext cx="274866" cy="154826"/>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39" name="椭圆 38">
            <a:extLst>
              <a:ext uri="{FF2B5EF4-FFF2-40B4-BE49-F238E27FC236}">
                <a16:creationId xmlns:a16="http://schemas.microsoft.com/office/drawing/2014/main" id="{39FF980E-CCCF-FF4C-94C6-88AD33C0A02C}"/>
              </a:ext>
            </a:extLst>
          </p:cNvPr>
          <p:cNvSpPr/>
          <p:nvPr/>
        </p:nvSpPr>
        <p:spPr bwMode="auto">
          <a:xfrm>
            <a:off x="7001435" y="2626118"/>
            <a:ext cx="274866" cy="154826"/>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40" name="椭圆 39">
            <a:extLst>
              <a:ext uri="{FF2B5EF4-FFF2-40B4-BE49-F238E27FC236}">
                <a16:creationId xmlns:a16="http://schemas.microsoft.com/office/drawing/2014/main" id="{FB34774F-D570-8E4F-9E84-728A6E3841A0}"/>
              </a:ext>
            </a:extLst>
          </p:cNvPr>
          <p:cNvSpPr/>
          <p:nvPr/>
        </p:nvSpPr>
        <p:spPr bwMode="auto">
          <a:xfrm>
            <a:off x="7610801" y="2282338"/>
            <a:ext cx="274866" cy="154826"/>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41" name="椭圆 40">
            <a:extLst>
              <a:ext uri="{FF2B5EF4-FFF2-40B4-BE49-F238E27FC236}">
                <a16:creationId xmlns:a16="http://schemas.microsoft.com/office/drawing/2014/main" id="{5ECD2B7E-938A-6F42-97CF-D34465EF337B}"/>
              </a:ext>
            </a:extLst>
          </p:cNvPr>
          <p:cNvSpPr/>
          <p:nvPr/>
        </p:nvSpPr>
        <p:spPr bwMode="auto">
          <a:xfrm>
            <a:off x="7480543" y="2718504"/>
            <a:ext cx="274866" cy="154826"/>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42" name="椭圆 41">
            <a:extLst>
              <a:ext uri="{FF2B5EF4-FFF2-40B4-BE49-F238E27FC236}">
                <a16:creationId xmlns:a16="http://schemas.microsoft.com/office/drawing/2014/main" id="{B306CDCF-0F49-8D4C-B90C-86E16AA207D3}"/>
              </a:ext>
            </a:extLst>
          </p:cNvPr>
          <p:cNvSpPr/>
          <p:nvPr/>
        </p:nvSpPr>
        <p:spPr bwMode="auto">
          <a:xfrm>
            <a:off x="7892399" y="2520692"/>
            <a:ext cx="274866" cy="154826"/>
          </a:xfrm>
          <a:prstGeom prst="ellipse">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cxnSp>
        <p:nvCxnSpPr>
          <p:cNvPr id="44" name="直线连接符 43">
            <a:extLst>
              <a:ext uri="{FF2B5EF4-FFF2-40B4-BE49-F238E27FC236}">
                <a16:creationId xmlns:a16="http://schemas.microsoft.com/office/drawing/2014/main" id="{07609FC2-8509-884B-88AA-6B5BBBA91D4D}"/>
              </a:ext>
            </a:extLst>
          </p:cNvPr>
          <p:cNvCxnSpPr/>
          <p:nvPr/>
        </p:nvCxnSpPr>
        <p:spPr bwMode="auto">
          <a:xfrm flipH="1">
            <a:off x="7138868" y="2463321"/>
            <a:ext cx="137433" cy="162797"/>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45" name="直线连接符 44">
            <a:extLst>
              <a:ext uri="{FF2B5EF4-FFF2-40B4-BE49-F238E27FC236}">
                <a16:creationId xmlns:a16="http://schemas.microsoft.com/office/drawing/2014/main" id="{9EEB1150-8E32-4E4D-9DD9-5A14A7376D29}"/>
              </a:ext>
            </a:extLst>
          </p:cNvPr>
          <p:cNvCxnSpPr>
            <a:cxnSpLocks/>
            <a:stCxn id="38" idx="6"/>
            <a:endCxn id="40" idx="2"/>
          </p:cNvCxnSpPr>
          <p:nvPr/>
        </p:nvCxnSpPr>
        <p:spPr bwMode="auto">
          <a:xfrm flipV="1">
            <a:off x="7390554" y="2359751"/>
            <a:ext cx="220247" cy="26157"/>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48" name="直线连接符 47">
            <a:extLst>
              <a:ext uri="{FF2B5EF4-FFF2-40B4-BE49-F238E27FC236}">
                <a16:creationId xmlns:a16="http://schemas.microsoft.com/office/drawing/2014/main" id="{E7E2FB81-C427-7C44-8F93-7B2FA01B8CFD}"/>
              </a:ext>
            </a:extLst>
          </p:cNvPr>
          <p:cNvCxnSpPr>
            <a:cxnSpLocks/>
            <a:endCxn id="41" idx="2"/>
          </p:cNvCxnSpPr>
          <p:nvPr/>
        </p:nvCxnSpPr>
        <p:spPr bwMode="auto">
          <a:xfrm>
            <a:off x="7232616" y="2751017"/>
            <a:ext cx="247927" cy="44900"/>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50" name="直线连接符 49">
            <a:extLst>
              <a:ext uri="{FF2B5EF4-FFF2-40B4-BE49-F238E27FC236}">
                <a16:creationId xmlns:a16="http://schemas.microsoft.com/office/drawing/2014/main" id="{8D06769C-8638-274C-996E-75303D54D470}"/>
              </a:ext>
            </a:extLst>
          </p:cNvPr>
          <p:cNvCxnSpPr>
            <a:cxnSpLocks/>
            <a:endCxn id="42" idx="3"/>
          </p:cNvCxnSpPr>
          <p:nvPr/>
        </p:nvCxnSpPr>
        <p:spPr bwMode="auto">
          <a:xfrm flipV="1">
            <a:off x="7715255" y="2652844"/>
            <a:ext cx="217397" cy="154092"/>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52" name="直线连接符 51">
            <a:extLst>
              <a:ext uri="{FF2B5EF4-FFF2-40B4-BE49-F238E27FC236}">
                <a16:creationId xmlns:a16="http://schemas.microsoft.com/office/drawing/2014/main" id="{7E0A1CA8-61EF-5448-B334-1B113A1888C2}"/>
              </a:ext>
            </a:extLst>
          </p:cNvPr>
          <p:cNvCxnSpPr>
            <a:cxnSpLocks/>
            <a:stCxn id="42" idx="0"/>
            <a:endCxn id="40" idx="6"/>
          </p:cNvCxnSpPr>
          <p:nvPr/>
        </p:nvCxnSpPr>
        <p:spPr bwMode="auto">
          <a:xfrm flipH="1" flipV="1">
            <a:off x="7885667" y="2359751"/>
            <a:ext cx="144165" cy="160941"/>
          </a:xfrm>
          <a:prstGeom prst="line">
            <a:avLst/>
          </a:prstGeom>
          <a:solidFill>
            <a:schemeClr val="accent1"/>
          </a:solidFill>
          <a:ln w="9525" cap="flat" cmpd="sng" algn="ctr">
            <a:solidFill>
              <a:schemeClr val="tx1"/>
            </a:solidFill>
            <a:prstDash val="solid"/>
            <a:round/>
            <a:headEnd type="none" w="med" len="med"/>
            <a:tailEnd type="none" w="med" len="med"/>
          </a:ln>
        </p:spPr>
      </p:cxnSp>
      <p:cxnSp>
        <p:nvCxnSpPr>
          <p:cNvPr id="55" name="直线连接符 54">
            <a:extLst>
              <a:ext uri="{FF2B5EF4-FFF2-40B4-BE49-F238E27FC236}">
                <a16:creationId xmlns:a16="http://schemas.microsoft.com/office/drawing/2014/main" id="{BB553B9E-D412-E24E-A33F-8A070A7C4258}"/>
              </a:ext>
            </a:extLst>
          </p:cNvPr>
          <p:cNvCxnSpPr>
            <a:cxnSpLocks/>
            <a:stCxn id="40" idx="3"/>
            <a:endCxn id="39" idx="7"/>
          </p:cNvCxnSpPr>
          <p:nvPr/>
        </p:nvCxnSpPr>
        <p:spPr bwMode="auto">
          <a:xfrm flipH="1">
            <a:off x="7236048" y="2414490"/>
            <a:ext cx="415006" cy="234302"/>
          </a:xfrm>
          <a:prstGeom prst="line">
            <a:avLst/>
          </a:prstGeom>
          <a:solidFill>
            <a:schemeClr val="accent1"/>
          </a:solidFill>
          <a:ln w="9525" cap="flat" cmpd="sng" algn="ctr">
            <a:solidFill>
              <a:schemeClr val="tx1"/>
            </a:solidFill>
            <a:prstDash val="solid"/>
            <a:round/>
            <a:headEnd type="none" w="med" len="med"/>
            <a:tailEnd type="none" w="med" len="med"/>
          </a:ln>
        </p:spPr>
      </p:cxnSp>
      <p:sp>
        <p:nvSpPr>
          <p:cNvPr id="58" name="圆角矩形 57">
            <a:extLst>
              <a:ext uri="{FF2B5EF4-FFF2-40B4-BE49-F238E27FC236}">
                <a16:creationId xmlns:a16="http://schemas.microsoft.com/office/drawing/2014/main" id="{1FC083EE-D1C9-6343-90EA-9E52BC80A273}"/>
              </a:ext>
            </a:extLst>
          </p:cNvPr>
          <p:cNvSpPr/>
          <p:nvPr/>
        </p:nvSpPr>
        <p:spPr bwMode="auto">
          <a:xfrm>
            <a:off x="4642628" y="1463682"/>
            <a:ext cx="2228202" cy="525260"/>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path path="circle">
              <a:fillToRect l="50000" t="50000" r="50000" b="50000"/>
            </a:path>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59" name="矩形 58">
            <a:extLst>
              <a:ext uri="{FF2B5EF4-FFF2-40B4-BE49-F238E27FC236}">
                <a16:creationId xmlns:a16="http://schemas.microsoft.com/office/drawing/2014/main" id="{E991F06F-4AF6-1B4E-9A8B-2BCEE26778E8}"/>
              </a:ext>
            </a:extLst>
          </p:cNvPr>
          <p:cNvSpPr/>
          <p:nvPr/>
        </p:nvSpPr>
        <p:spPr>
          <a:xfrm>
            <a:off x="4693974" y="1358996"/>
            <a:ext cx="2172390" cy="621260"/>
          </a:xfrm>
          <a:prstGeom prst="rect">
            <a:avLst/>
          </a:prstGeom>
        </p:spPr>
        <p:txBody>
          <a:bodyPr wrap="none">
            <a:spAutoFit/>
          </a:bodyPr>
          <a:lstStyle/>
          <a:p>
            <a:pPr algn="ctr">
              <a:lnSpc>
                <a:spcPct val="160000"/>
              </a:lnSpc>
              <a:defRPr/>
            </a:pPr>
            <a:r>
              <a:rPr lang="en-US" altLang="zh-CN" sz="2400" u="none" noProof="1">
                <a:latin typeface="华文新魏" panose="02010800040101010101" pitchFamily="2" charset="-122"/>
                <a:ea typeface="华文新魏" panose="02010800040101010101" pitchFamily="2" charset="-122"/>
              </a:rPr>
              <a:t>OSPF=Dijkstra</a:t>
            </a:r>
            <a:endParaRPr lang="zh-CN" altLang="en-US" sz="2400" u="none" noProof="1">
              <a:latin typeface="华文新魏" panose="02010800040101010101" pitchFamily="2" charset="-122"/>
              <a:ea typeface="华文新魏" panose="02010800040101010101" pitchFamily="2" charset="-122"/>
            </a:endParaRPr>
          </a:p>
        </p:txBody>
      </p:sp>
      <p:sp>
        <p:nvSpPr>
          <p:cNvPr id="60" name="圆角矩形 59">
            <a:extLst>
              <a:ext uri="{FF2B5EF4-FFF2-40B4-BE49-F238E27FC236}">
                <a16:creationId xmlns:a16="http://schemas.microsoft.com/office/drawing/2014/main" id="{03113C05-2ADF-7E4E-9808-E5E127642C32}"/>
              </a:ext>
            </a:extLst>
          </p:cNvPr>
          <p:cNvSpPr/>
          <p:nvPr/>
        </p:nvSpPr>
        <p:spPr bwMode="auto">
          <a:xfrm>
            <a:off x="7053164" y="1449544"/>
            <a:ext cx="1633636" cy="525260"/>
          </a:xfrm>
          <a:prstGeom prst="roundRect">
            <a:avLst/>
          </a:prstGeom>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path path="circle">
              <a:fillToRect l="50000" t="50000" r="50000" b="50000"/>
            </a:path>
            <a:tileRect/>
          </a:gradFill>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61" name="矩形 60">
            <a:extLst>
              <a:ext uri="{FF2B5EF4-FFF2-40B4-BE49-F238E27FC236}">
                <a16:creationId xmlns:a16="http://schemas.microsoft.com/office/drawing/2014/main" id="{A2A3DEAB-01EC-FD4C-A1AE-C1CB376C7CF8}"/>
              </a:ext>
            </a:extLst>
          </p:cNvPr>
          <p:cNvSpPr/>
          <p:nvPr/>
        </p:nvSpPr>
        <p:spPr>
          <a:xfrm>
            <a:off x="7427913" y="1323418"/>
            <a:ext cx="724877" cy="621260"/>
          </a:xfrm>
          <a:prstGeom prst="rect">
            <a:avLst/>
          </a:prstGeom>
        </p:spPr>
        <p:txBody>
          <a:bodyPr wrap="none">
            <a:spAutoFit/>
          </a:bodyPr>
          <a:lstStyle/>
          <a:p>
            <a:pPr algn="ctr">
              <a:lnSpc>
                <a:spcPct val="160000"/>
              </a:lnSpc>
              <a:defRPr/>
            </a:pPr>
            <a:r>
              <a:rPr lang="en-US" altLang="zh-CN" sz="2400" u="none" noProof="1">
                <a:latin typeface="华文新魏" panose="02010800040101010101" pitchFamily="2" charset="-122"/>
                <a:ea typeface="华文新魏" panose="02010800040101010101" pitchFamily="2" charset="-122"/>
              </a:rPr>
              <a:t>IS-IS</a:t>
            </a:r>
            <a:endParaRPr lang="zh-CN" altLang="en-US" sz="2400" u="none" noProof="1">
              <a:latin typeface="华文新魏" panose="02010800040101010101" pitchFamily="2" charset="-122"/>
              <a:ea typeface="华文新魏" panose="02010800040101010101" pitchFamily="2" charset="-122"/>
            </a:endParaRPr>
          </a:p>
        </p:txBody>
      </p:sp>
      <p:sp>
        <p:nvSpPr>
          <p:cNvPr id="62" name="右箭头 61">
            <a:extLst>
              <a:ext uri="{FF2B5EF4-FFF2-40B4-BE49-F238E27FC236}">
                <a16:creationId xmlns:a16="http://schemas.microsoft.com/office/drawing/2014/main" id="{4870A0CA-76F7-9F42-A0EF-EDBE230ED40E}"/>
              </a:ext>
            </a:extLst>
          </p:cNvPr>
          <p:cNvSpPr/>
          <p:nvPr/>
        </p:nvSpPr>
        <p:spPr bwMode="auto">
          <a:xfrm>
            <a:off x="3913978" y="3335684"/>
            <a:ext cx="504056" cy="610328"/>
          </a:xfrm>
          <a:prstGeom prst="rightArrow">
            <a:avLst/>
          </a:prstGeom>
          <a:solidFill>
            <a:srgbClr val="FF0000"/>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cxnSp>
        <p:nvCxnSpPr>
          <p:cNvPr id="64" name="直线连接符 63">
            <a:extLst>
              <a:ext uri="{FF2B5EF4-FFF2-40B4-BE49-F238E27FC236}">
                <a16:creationId xmlns:a16="http://schemas.microsoft.com/office/drawing/2014/main" id="{00D8C320-8C65-6041-901B-C1ACAC28A02B}"/>
              </a:ext>
            </a:extLst>
          </p:cNvPr>
          <p:cNvCxnSpPr>
            <a:cxnSpLocks/>
          </p:cNvCxnSpPr>
          <p:nvPr/>
        </p:nvCxnSpPr>
        <p:spPr bwMode="auto">
          <a:xfrm>
            <a:off x="5204966" y="3335684"/>
            <a:ext cx="0" cy="1002888"/>
          </a:xfrm>
          <a:prstGeom prst="line">
            <a:avLst/>
          </a:prstGeom>
          <a:solidFill>
            <a:schemeClr val="accent1"/>
          </a:solidFill>
          <a:ln w="9525" cap="flat" cmpd="sng" algn="ctr">
            <a:solidFill>
              <a:schemeClr val="tx1"/>
            </a:solidFill>
            <a:prstDash val="dash"/>
            <a:round/>
            <a:headEnd type="none" w="med" len="med"/>
            <a:tailEnd type="none" w="med" len="med"/>
          </a:ln>
        </p:spPr>
      </p:cxnSp>
      <p:cxnSp>
        <p:nvCxnSpPr>
          <p:cNvPr id="65" name="直线连接符 64">
            <a:extLst>
              <a:ext uri="{FF2B5EF4-FFF2-40B4-BE49-F238E27FC236}">
                <a16:creationId xmlns:a16="http://schemas.microsoft.com/office/drawing/2014/main" id="{D111F3C7-79D6-0C44-9A9E-9C20CE938828}"/>
              </a:ext>
            </a:extLst>
          </p:cNvPr>
          <p:cNvCxnSpPr>
            <a:cxnSpLocks/>
          </p:cNvCxnSpPr>
          <p:nvPr/>
        </p:nvCxnSpPr>
        <p:spPr bwMode="auto">
          <a:xfrm>
            <a:off x="6618848" y="3291035"/>
            <a:ext cx="0" cy="662715"/>
          </a:xfrm>
          <a:prstGeom prst="line">
            <a:avLst/>
          </a:prstGeom>
          <a:solidFill>
            <a:schemeClr val="accent1"/>
          </a:solidFill>
          <a:ln w="9525" cap="flat" cmpd="sng" algn="ctr">
            <a:solidFill>
              <a:schemeClr val="tx1"/>
            </a:solidFill>
            <a:prstDash val="dash"/>
            <a:round/>
            <a:headEnd type="none" w="med" len="med"/>
            <a:tailEnd type="none" w="med" len="med"/>
          </a:ln>
        </p:spPr>
      </p:cxnSp>
      <p:cxnSp>
        <p:nvCxnSpPr>
          <p:cNvPr id="68" name="直线连接符 67">
            <a:extLst>
              <a:ext uri="{FF2B5EF4-FFF2-40B4-BE49-F238E27FC236}">
                <a16:creationId xmlns:a16="http://schemas.microsoft.com/office/drawing/2014/main" id="{1207E011-D30C-034B-855C-1384F8077116}"/>
              </a:ext>
            </a:extLst>
          </p:cNvPr>
          <p:cNvCxnSpPr>
            <a:cxnSpLocks/>
          </p:cNvCxnSpPr>
          <p:nvPr/>
        </p:nvCxnSpPr>
        <p:spPr bwMode="auto">
          <a:xfrm>
            <a:off x="7922371" y="3335684"/>
            <a:ext cx="0" cy="1002888"/>
          </a:xfrm>
          <a:prstGeom prst="line">
            <a:avLst/>
          </a:prstGeom>
          <a:solidFill>
            <a:schemeClr val="accent1"/>
          </a:solidFill>
          <a:ln w="9525" cap="flat" cmpd="sng" algn="ctr">
            <a:solidFill>
              <a:schemeClr val="tx1"/>
            </a:solidFill>
            <a:prstDash val="dash"/>
            <a:round/>
            <a:headEnd type="none" w="med" len="med"/>
            <a:tailEnd type="none" w="med" len="med"/>
          </a:ln>
        </p:spPr>
      </p:cxnSp>
    </p:spTree>
    <p:extLst>
      <p:ext uri="{BB962C8B-B14F-4D97-AF65-F5344CB8AC3E}">
        <p14:creationId xmlns:p14="http://schemas.microsoft.com/office/powerpoint/2010/main" val="361382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solidFill>
                  <a:srgbClr val="FF0000"/>
                </a:solidFill>
                <a:latin typeface="华文新魏" panose="02010800040101010101" pitchFamily="2" charset="-122"/>
                <a:ea typeface="华文新魏" panose="02010800040101010101" pitchFamily="2" charset="-122"/>
              </a:rPr>
              <a:t>SDN</a:t>
            </a:r>
            <a:r>
              <a:rPr lang="zh-CN" altLang="en-US" dirty="0">
                <a:solidFill>
                  <a:srgbClr val="FF0000"/>
                </a:solidFill>
                <a:latin typeface="华文新魏" panose="02010800040101010101" pitchFamily="2" charset="-122"/>
                <a:ea typeface="华文新魏" panose="02010800040101010101" pitchFamily="2" charset="-122"/>
              </a:rPr>
              <a:t>由来</a:t>
            </a: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架构</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数据平面：通用转发</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控制平面</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协议</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框架及应用</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209A96BF-53DD-F441-87B6-4CB13DF99356}"/>
              </a:ext>
            </a:extLst>
          </p:cNvPr>
          <p:cNvSpPr>
            <a:spLocks noGrp="1"/>
          </p:cNvSpPr>
          <p:nvPr>
            <p:ph idx="1"/>
          </p:nvPr>
        </p:nvSpPr>
        <p:spPr>
          <a:xfrm>
            <a:off x="457200" y="1341440"/>
            <a:ext cx="8507287" cy="4751387"/>
          </a:xfrm>
        </p:spPr>
        <p:txBody>
          <a:bodyPr/>
          <a:lstStyle/>
          <a:p>
            <a:r>
              <a:rPr kumimoji="1" lang="zh-CN" altLang="en-US" dirty="0">
                <a:latin typeface="华文新魏" panose="02010800040101010101" pitchFamily="2" charset="-122"/>
                <a:ea typeface="华文新魏" panose="02010800040101010101" pitchFamily="2" charset="-122"/>
              </a:rPr>
              <a:t>数据平面</a:t>
            </a:r>
            <a:endParaRPr kumimoji="1" lang="en-US" altLang="zh-CN" dirty="0">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处理和转发带本地转发状态的数据包</a:t>
            </a:r>
            <a:endParaRPr kumimoji="1" lang="en-US" altLang="zh-CN" dirty="0">
              <a:latin typeface="华文新魏" panose="02010800040101010101" pitchFamily="2" charset="-122"/>
              <a:ea typeface="华文新魏" panose="02010800040101010101" pitchFamily="2" charset="-122"/>
            </a:endParaRPr>
          </a:p>
          <a:p>
            <a:r>
              <a:rPr kumimoji="1" lang="zh-CN" altLang="en-US" dirty="0">
                <a:latin typeface="华文新魏" panose="02010800040101010101" pitchFamily="2" charset="-122"/>
                <a:ea typeface="华文新魏" panose="02010800040101010101" pitchFamily="2" charset="-122"/>
              </a:rPr>
              <a:t>控制平面</a:t>
            </a:r>
            <a:endParaRPr kumimoji="1" lang="en-US" altLang="zh-CN" dirty="0">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计算路由器的流表，通过流表实现：</a:t>
            </a:r>
            <a:endParaRPr kumimoji="1" lang="en-US" altLang="zh-CN" dirty="0">
              <a:latin typeface="华文新魏" panose="02010800040101010101" pitchFamily="2" charset="-122"/>
              <a:ea typeface="华文新魏" panose="02010800040101010101" pitchFamily="2" charset="-122"/>
            </a:endParaRPr>
          </a:p>
          <a:p>
            <a:pPr lvl="2"/>
            <a:r>
              <a:rPr kumimoji="1" lang="zh-CN" altLang="en-US" dirty="0">
                <a:latin typeface="华文新魏" panose="02010800040101010101" pitchFamily="2" charset="-122"/>
                <a:ea typeface="华文新魏" panose="02010800040101010101" pitchFamily="2" charset="-122"/>
              </a:rPr>
              <a:t>确定数据报如何转发和转发到哪里，即路由</a:t>
            </a:r>
            <a:endParaRPr kumimoji="1" lang="en-US" altLang="zh-CN" dirty="0">
              <a:latin typeface="华文新魏" panose="02010800040101010101" pitchFamily="2" charset="-122"/>
              <a:ea typeface="华文新魏" panose="02010800040101010101" pitchFamily="2" charset="-122"/>
            </a:endParaRPr>
          </a:p>
          <a:p>
            <a:pPr lvl="2"/>
            <a:r>
              <a:rPr kumimoji="1" lang="zh-CN" altLang="en-US" dirty="0">
                <a:latin typeface="华文新魏" panose="02010800040101010101" pitchFamily="2" charset="-122"/>
                <a:ea typeface="华文新魏" panose="02010800040101010101" pitchFamily="2" charset="-122"/>
              </a:rPr>
              <a:t>流量工程和防火墙状态管理控制</a:t>
            </a:r>
            <a:endParaRPr kumimoji="1" lang="en-US" altLang="zh-CN" dirty="0">
              <a:latin typeface="华文新魏" panose="02010800040101010101" pitchFamily="2" charset="-122"/>
              <a:ea typeface="华文新魏" panose="02010800040101010101" pitchFamily="2" charset="-122"/>
            </a:endParaRPr>
          </a:p>
          <a:p>
            <a:r>
              <a:rPr kumimoji="1" lang="zh-CN" altLang="en-US" dirty="0">
                <a:latin typeface="华文新魏" panose="02010800040101010101" pitchFamily="2" charset="-122"/>
                <a:ea typeface="华文新魏" panose="02010800040101010101" pitchFamily="2" charset="-122"/>
              </a:rPr>
              <a:t>不同平面需分别进行抽象，以满足</a:t>
            </a:r>
            <a:r>
              <a:rPr kumimoji="1" lang="en-US" altLang="zh-CN" dirty="0">
                <a:latin typeface="华文新魏" panose="02010800040101010101" pitchFamily="2" charset="-122"/>
                <a:ea typeface="华文新魏" panose="02010800040101010101" pitchFamily="2" charset="-122"/>
              </a:rPr>
              <a:t>SDN</a:t>
            </a:r>
            <a:r>
              <a:rPr kumimoji="1" lang="zh-CN" altLang="en-US" dirty="0">
                <a:latin typeface="华文新魏" panose="02010800040101010101" pitchFamily="2" charset="-122"/>
                <a:ea typeface="华文新魏" panose="02010800040101010101" pitchFamily="2" charset="-122"/>
              </a:rPr>
              <a:t>需求</a:t>
            </a:r>
          </a:p>
        </p:txBody>
      </p:sp>
      <p:sp>
        <p:nvSpPr>
          <p:cNvPr id="5" name="标题 1">
            <a:extLst>
              <a:ext uri="{FF2B5EF4-FFF2-40B4-BE49-F238E27FC236}">
                <a16:creationId xmlns:a16="http://schemas.microsoft.com/office/drawing/2014/main" id="{35C297BE-755A-634B-986D-7B53EBE6DF73}"/>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SDN</a:t>
            </a:r>
            <a:r>
              <a:rPr lang="zh-CN" altLang="en-US" kern="1200" dirty="0">
                <a:latin typeface="Calibri" panose="020F0502020204030204" pitchFamily="34" charset="0"/>
                <a:ea typeface="MS PGothic" panose="020B0600070205080204" pitchFamily="34" charset="-128"/>
                <a:cs typeface="+mn-cs"/>
              </a:rPr>
              <a:t>架构：数据平面与控制平面</a:t>
            </a:r>
          </a:p>
        </p:txBody>
      </p:sp>
    </p:spTree>
    <p:extLst>
      <p:ext uri="{BB962C8B-B14F-4D97-AF65-F5344CB8AC3E}">
        <p14:creationId xmlns:p14="http://schemas.microsoft.com/office/powerpoint/2010/main" val="40759189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由来</a:t>
            </a: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架构</a:t>
            </a:r>
            <a:endParaRPr lang="en-US" altLang="zh-CN" dirty="0">
              <a:latin typeface="华文新魏" panose="02010800040101010101" pitchFamily="2" charset="-122"/>
              <a:ea typeface="华文新魏" panose="02010800040101010101" pitchFamily="2" charset="-122"/>
            </a:endParaRPr>
          </a:p>
          <a:p>
            <a:r>
              <a:rPr lang="en-US" altLang="zh-CN" dirty="0">
                <a:solidFill>
                  <a:srgbClr val="FF0000"/>
                </a:solidFill>
                <a:latin typeface="华文新魏" panose="02010800040101010101" pitchFamily="2" charset="-122"/>
                <a:ea typeface="华文新魏" panose="02010800040101010101" pitchFamily="2" charset="-122"/>
              </a:rPr>
              <a:t>SDN</a:t>
            </a:r>
            <a:r>
              <a:rPr lang="zh-CN" altLang="en-US" dirty="0">
                <a:solidFill>
                  <a:srgbClr val="FF0000"/>
                </a:solidFill>
                <a:latin typeface="华文新魏" panose="02010800040101010101" pitchFamily="2" charset="-122"/>
                <a:ea typeface="华文新魏" panose="02010800040101010101" pitchFamily="2" charset="-122"/>
              </a:rPr>
              <a:t>数据平面： 通用转发</a:t>
            </a:r>
            <a:endParaRPr lang="en-US" altLang="zh-CN" dirty="0">
              <a:solidFill>
                <a:srgbClr val="FF0000"/>
              </a:solidFill>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控制平面</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协议</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框架及应用</a:t>
            </a:r>
          </a:p>
        </p:txBody>
      </p:sp>
    </p:spTree>
    <p:extLst>
      <p:ext uri="{BB962C8B-B14F-4D97-AF65-F5344CB8AC3E}">
        <p14:creationId xmlns:p14="http://schemas.microsoft.com/office/powerpoint/2010/main" val="4338980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a:extLst>
              <a:ext uri="{FF2B5EF4-FFF2-40B4-BE49-F238E27FC236}">
                <a16:creationId xmlns:a16="http://schemas.microsoft.com/office/drawing/2014/main" id="{4EC4E52E-EB03-F84C-800D-33B3B26AA601}"/>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通用转发</a:t>
            </a:r>
          </a:p>
        </p:txBody>
      </p:sp>
      <p:sp>
        <p:nvSpPr>
          <p:cNvPr id="43" name="内容占位符 2">
            <a:extLst>
              <a:ext uri="{FF2B5EF4-FFF2-40B4-BE49-F238E27FC236}">
                <a16:creationId xmlns:a16="http://schemas.microsoft.com/office/drawing/2014/main" id="{97BA46C3-166F-2440-959E-3FBFB0ABED96}"/>
              </a:ext>
            </a:extLst>
          </p:cNvPr>
          <p:cNvSpPr>
            <a:spLocks noGrp="1"/>
          </p:cNvSpPr>
          <p:nvPr>
            <p:ph idx="1"/>
          </p:nvPr>
        </p:nvSpPr>
        <p:spPr>
          <a:xfrm>
            <a:off x="457201" y="1053306"/>
            <a:ext cx="8229598" cy="4967982"/>
          </a:xfrm>
        </p:spPr>
        <p:txBody>
          <a:bodyPr/>
          <a:lstStyle/>
          <a:p>
            <a:pPr>
              <a:lnSpc>
                <a:spcPct val="110000"/>
              </a:lnSpc>
            </a:pPr>
            <a:r>
              <a:rPr kumimoji="1" lang="zh-CN" altLang="en-US" sz="2400" dirty="0">
                <a:latin typeface="华文新魏" panose="02010800040101010101" pitchFamily="2" charset="-122"/>
                <a:ea typeface="华文新魏" panose="02010800040101010101" pitchFamily="2" charset="-122"/>
              </a:rPr>
              <a:t>传统上的路由器基于分组的目的地址进行转发</a:t>
            </a:r>
            <a:endParaRPr kumimoji="1" lang="en-US" altLang="zh-CN" sz="2400" dirty="0">
              <a:latin typeface="华文新魏" panose="02010800040101010101" pitchFamily="2" charset="-122"/>
              <a:ea typeface="华文新魏" panose="02010800040101010101" pitchFamily="2" charset="-122"/>
            </a:endParaRPr>
          </a:p>
          <a:p>
            <a:pPr>
              <a:lnSpc>
                <a:spcPct val="110000"/>
              </a:lnSpc>
            </a:pPr>
            <a:r>
              <a:rPr kumimoji="1" lang="zh-CN" altLang="en-US" sz="2400" dirty="0">
                <a:latin typeface="华文新魏" panose="02010800040101010101" pitchFamily="2" charset="-122"/>
                <a:ea typeface="华文新魏" panose="02010800040101010101" pitchFamily="2" charset="-122"/>
              </a:rPr>
              <a:t>但是很多能执行第三层的网络设备可以做更多</a:t>
            </a:r>
            <a:endParaRPr kumimoji="1" lang="en-US" altLang="zh-CN" sz="2400" dirty="0">
              <a:latin typeface="华文新魏" panose="02010800040101010101" pitchFamily="2" charset="-122"/>
              <a:ea typeface="华文新魏" panose="02010800040101010101" pitchFamily="2" charset="-122"/>
            </a:endParaRPr>
          </a:p>
          <a:p>
            <a:pPr lvl="1">
              <a:lnSpc>
                <a:spcPct val="110000"/>
              </a:lnSpc>
            </a:pPr>
            <a:r>
              <a:rPr kumimoji="1" lang="en-US" altLang="zh-CN" sz="2000" dirty="0">
                <a:latin typeface="华文新魏" panose="02010800040101010101" pitchFamily="2" charset="-122"/>
                <a:ea typeface="华文新魏" panose="02010800040101010101" pitchFamily="2" charset="-122"/>
              </a:rPr>
              <a:t>NAT</a:t>
            </a:r>
            <a:r>
              <a:rPr kumimoji="1" lang="zh-CN" altLang="en-US" sz="2000" dirty="0">
                <a:latin typeface="华文新魏" panose="02010800040101010101" pitchFamily="2" charset="-122"/>
                <a:ea typeface="华文新魏" panose="02010800040101010101" pitchFamily="2" charset="-122"/>
              </a:rPr>
              <a:t>可以改写网络层首部的</a:t>
            </a:r>
            <a:r>
              <a:rPr kumimoji="1" lang="en-US" altLang="zh-CN" sz="2000" dirty="0">
                <a:latin typeface="华文新魏" panose="02010800040101010101" pitchFamily="2" charset="-122"/>
                <a:ea typeface="华文新魏" panose="02010800040101010101" pitchFamily="2" charset="-122"/>
              </a:rPr>
              <a:t>IP</a:t>
            </a:r>
            <a:r>
              <a:rPr kumimoji="1" lang="zh-CN" altLang="en-US" sz="2000" dirty="0">
                <a:latin typeface="华文新魏" panose="02010800040101010101" pitchFamily="2" charset="-122"/>
                <a:ea typeface="华文新魏" panose="02010800040101010101" pitchFamily="2" charset="-122"/>
              </a:rPr>
              <a:t>地址和运输层首部的端口号</a:t>
            </a:r>
            <a:endParaRPr kumimoji="1" lang="en-US" altLang="zh-CN" sz="2000" dirty="0">
              <a:latin typeface="华文新魏" panose="02010800040101010101" pitchFamily="2" charset="-122"/>
              <a:ea typeface="华文新魏" panose="02010800040101010101" pitchFamily="2" charset="-122"/>
            </a:endParaRPr>
          </a:p>
          <a:p>
            <a:pPr lvl="1">
              <a:lnSpc>
                <a:spcPct val="110000"/>
              </a:lnSpc>
            </a:pPr>
            <a:r>
              <a:rPr kumimoji="1" lang="zh-CN" altLang="en-US" sz="2000" dirty="0">
                <a:latin typeface="华文新魏" panose="02010800040101010101" pitchFamily="2" charset="-122"/>
                <a:ea typeface="华文新魏" panose="02010800040101010101" pitchFamily="2" charset="-122"/>
              </a:rPr>
              <a:t>防火墙基于网络层首部的</a:t>
            </a:r>
            <a:r>
              <a:rPr kumimoji="1" lang="en-US" altLang="zh-CN" sz="2000" dirty="0">
                <a:latin typeface="华文新魏" panose="02010800040101010101" pitchFamily="2" charset="-122"/>
                <a:ea typeface="华文新魏" panose="02010800040101010101" pitchFamily="2" charset="-122"/>
              </a:rPr>
              <a:t>IP</a:t>
            </a:r>
            <a:r>
              <a:rPr kumimoji="1" lang="zh-CN" altLang="en-US" sz="2000" dirty="0">
                <a:latin typeface="华文新魏" panose="02010800040101010101" pitchFamily="2" charset="-122"/>
                <a:ea typeface="华文新魏" panose="02010800040101010101" pitchFamily="2" charset="-122"/>
              </a:rPr>
              <a:t>地址和运输层首部的端口号可以拦截分组</a:t>
            </a:r>
            <a:endParaRPr kumimoji="1" lang="en-US" altLang="zh-CN" sz="2000" dirty="0">
              <a:latin typeface="华文新魏" panose="02010800040101010101" pitchFamily="2" charset="-122"/>
              <a:ea typeface="华文新魏" panose="02010800040101010101" pitchFamily="2" charset="-122"/>
            </a:endParaRPr>
          </a:p>
          <a:p>
            <a:pPr lvl="1">
              <a:lnSpc>
                <a:spcPct val="110000"/>
              </a:lnSpc>
            </a:pPr>
            <a:r>
              <a:rPr kumimoji="1" lang="en-US" altLang="zh-CN" sz="2000" dirty="0">
                <a:latin typeface="华文新魏" panose="02010800040101010101" pitchFamily="2" charset="-122"/>
                <a:ea typeface="华文新魏" panose="02010800040101010101" pitchFamily="2" charset="-122"/>
              </a:rPr>
              <a:t>…</a:t>
            </a:r>
          </a:p>
          <a:p>
            <a:pPr>
              <a:lnSpc>
                <a:spcPct val="110000"/>
              </a:lnSpc>
            </a:pPr>
            <a:r>
              <a:rPr kumimoji="1" lang="zh-CN" altLang="en-US" sz="2400" dirty="0">
                <a:latin typeface="华文新魏" panose="02010800040101010101" pitchFamily="2" charset="-122"/>
                <a:ea typeface="华文新魏" panose="02010800040101010101" pitchFamily="2" charset="-122"/>
              </a:rPr>
              <a:t>这种能完成除转发以外的增值功能的网络设备剧增，同时每种设备有自己的硬件、软件、管理界面，因此管理困难</a:t>
            </a:r>
            <a:endParaRPr kumimoji="1" lang="en-US" altLang="zh-CN" sz="2400" dirty="0">
              <a:latin typeface="华文新魏" panose="02010800040101010101" pitchFamily="2" charset="-122"/>
              <a:ea typeface="华文新魏" panose="02010800040101010101" pitchFamily="2" charset="-122"/>
            </a:endParaRPr>
          </a:p>
          <a:p>
            <a:pPr>
              <a:lnSpc>
                <a:spcPct val="110000"/>
              </a:lnSpc>
            </a:pPr>
            <a:r>
              <a:rPr kumimoji="1" lang="en-US" altLang="zh-CN" sz="2400" dirty="0">
                <a:latin typeface="华文新魏" panose="02010800040101010101" pitchFamily="2" charset="-122"/>
                <a:ea typeface="华文新魏" panose="02010800040101010101" pitchFamily="2" charset="-122"/>
              </a:rPr>
              <a:t>SDN</a:t>
            </a:r>
            <a:r>
              <a:rPr kumimoji="1" lang="zh-CN" altLang="en-US" sz="2400" dirty="0">
                <a:latin typeface="华文新魏" panose="02010800040101010101" pitchFamily="2" charset="-122"/>
                <a:ea typeface="华文新魏" panose="02010800040101010101" pitchFamily="2" charset="-122"/>
              </a:rPr>
              <a:t>提出了统一、简洁、综合的概念和方法：</a:t>
            </a:r>
            <a:r>
              <a:rPr kumimoji="1" lang="zh-CN" altLang="en-US" sz="2400" dirty="0">
                <a:solidFill>
                  <a:srgbClr val="FF0000"/>
                </a:solidFill>
                <a:latin typeface="华文新魏" panose="02010800040101010101" pitchFamily="2" charset="-122"/>
                <a:ea typeface="华文新魏" panose="02010800040101010101" pitchFamily="2" charset="-122"/>
              </a:rPr>
              <a:t>通用转发</a:t>
            </a:r>
            <a:endParaRPr kumimoji="1" lang="en-US" altLang="zh-CN" sz="2400" dirty="0">
              <a:solidFill>
                <a:srgbClr val="FF0000"/>
              </a:solidFill>
              <a:latin typeface="华文新魏" panose="02010800040101010101" pitchFamily="2" charset="-122"/>
              <a:ea typeface="华文新魏" panose="02010800040101010101" pitchFamily="2" charset="-122"/>
            </a:endParaRPr>
          </a:p>
          <a:p>
            <a:pPr>
              <a:lnSpc>
                <a:spcPct val="110000"/>
              </a:lnSpc>
            </a:pPr>
            <a:r>
              <a:rPr kumimoji="1" lang="zh-CN" altLang="en-US" sz="2400" dirty="0">
                <a:latin typeface="华文新魏" panose="02010800040101010101" pitchFamily="2" charset="-122"/>
                <a:ea typeface="华文新魏" panose="02010800040101010101" pitchFamily="2" charset="-122"/>
              </a:rPr>
              <a:t>将数据链路层（基于</a:t>
            </a:r>
            <a:r>
              <a:rPr kumimoji="1" lang="en-US" altLang="zh-CN" sz="2400" dirty="0">
                <a:latin typeface="华文新魏" panose="02010800040101010101" pitchFamily="2" charset="-122"/>
                <a:ea typeface="华文新魏" panose="02010800040101010101" pitchFamily="2" charset="-122"/>
              </a:rPr>
              <a:t>MAC</a:t>
            </a:r>
            <a:r>
              <a:rPr kumimoji="1" lang="zh-CN" altLang="en-US" sz="2400" dirty="0">
                <a:latin typeface="华文新魏" panose="02010800040101010101" pitchFamily="2" charset="-122"/>
                <a:ea typeface="华文新魏" panose="02010800040101010101" pitchFamily="2" charset="-122"/>
              </a:rPr>
              <a:t>转发）、网络层（基于</a:t>
            </a:r>
            <a:r>
              <a:rPr kumimoji="1" lang="en-US" altLang="zh-CN" sz="2400" dirty="0">
                <a:latin typeface="华文新魏" panose="02010800040101010101" pitchFamily="2" charset="-122"/>
                <a:ea typeface="华文新魏" panose="02010800040101010101" pitchFamily="2" charset="-122"/>
              </a:rPr>
              <a:t>IP</a:t>
            </a:r>
            <a:r>
              <a:rPr kumimoji="1" lang="zh-CN" altLang="en-US" sz="2400" dirty="0">
                <a:latin typeface="华文新魏" panose="02010800040101010101" pitchFamily="2" charset="-122"/>
                <a:ea typeface="华文新魏" panose="02010800040101010101" pitchFamily="2" charset="-122"/>
              </a:rPr>
              <a:t>转发）、运输层（</a:t>
            </a:r>
            <a:r>
              <a:rPr kumimoji="1" lang="en-US" altLang="zh-CN" sz="2400" dirty="0">
                <a:latin typeface="华文新魏" panose="02010800040101010101" pitchFamily="2" charset="-122"/>
                <a:ea typeface="华文新魏" panose="02010800040101010101" pitchFamily="2" charset="-122"/>
              </a:rPr>
              <a:t>NAT</a:t>
            </a:r>
            <a:r>
              <a:rPr kumimoji="1" lang="zh-CN" altLang="en-US" sz="2400" dirty="0">
                <a:latin typeface="华文新魏" panose="02010800040101010101" pitchFamily="2" charset="-122"/>
                <a:ea typeface="华文新魏" panose="02010800040101010101" pitchFamily="2" charset="-122"/>
              </a:rPr>
              <a:t>修改端口）这些不同协议层次、不同类型的处理统一抽象为：</a:t>
            </a:r>
            <a:r>
              <a:rPr kumimoji="1" lang="zh-CN" altLang="en-US" sz="2400" dirty="0">
                <a:solidFill>
                  <a:srgbClr val="FF0000"/>
                </a:solidFill>
                <a:latin typeface="华文新魏" panose="02010800040101010101" pitchFamily="2" charset="-122"/>
                <a:ea typeface="华文新魏" panose="02010800040101010101" pitchFamily="2" charset="-122"/>
              </a:rPr>
              <a:t>匹配</a:t>
            </a:r>
            <a:r>
              <a:rPr kumimoji="1" lang="en-US" altLang="zh-CN" sz="2400" dirty="0">
                <a:solidFill>
                  <a:srgbClr val="FF0000"/>
                </a:solidFill>
                <a:latin typeface="华文新魏" panose="02010800040101010101" pitchFamily="2" charset="-122"/>
                <a:ea typeface="华文新魏" panose="02010800040101010101" pitchFamily="2" charset="-122"/>
              </a:rPr>
              <a:t>+</a:t>
            </a:r>
            <a:r>
              <a:rPr kumimoji="1" lang="zh-CN" altLang="en-US" sz="2400" dirty="0">
                <a:solidFill>
                  <a:srgbClr val="FF0000"/>
                </a:solidFill>
                <a:latin typeface="华文新魏" panose="02010800040101010101" pitchFamily="2" charset="-122"/>
                <a:ea typeface="华文新魏" panose="02010800040101010101" pitchFamily="2" charset="-122"/>
              </a:rPr>
              <a:t>动作</a:t>
            </a:r>
            <a:endParaRPr kumimoji="1" lang="en-US" altLang="zh-CN" sz="2400" dirty="0">
              <a:solidFill>
                <a:srgbClr val="FF0000"/>
              </a:solidFill>
              <a:latin typeface="华文新魏" panose="02010800040101010101" pitchFamily="2" charset="-122"/>
              <a:ea typeface="华文新魏" panose="02010800040101010101" pitchFamily="2" charset="-122"/>
            </a:endParaRPr>
          </a:p>
          <a:p>
            <a:pPr lvl="1"/>
            <a:endParaRPr kumimoji="1" lang="en-US" altLang="zh-CN" sz="2000" dirty="0"/>
          </a:p>
        </p:txBody>
      </p:sp>
    </p:spTree>
    <p:extLst>
      <p:ext uri="{BB962C8B-B14F-4D97-AF65-F5344CB8AC3E}">
        <p14:creationId xmlns:p14="http://schemas.microsoft.com/office/powerpoint/2010/main" val="42077448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a:extLst>
              <a:ext uri="{FF2B5EF4-FFF2-40B4-BE49-F238E27FC236}">
                <a16:creationId xmlns:a16="http://schemas.microsoft.com/office/drawing/2014/main" id="{4EC4E52E-EB03-F84C-800D-33B3B26AA601}"/>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通用转发</a:t>
            </a:r>
          </a:p>
        </p:txBody>
      </p:sp>
      <p:sp>
        <p:nvSpPr>
          <p:cNvPr id="43" name="内容占位符 2">
            <a:extLst>
              <a:ext uri="{FF2B5EF4-FFF2-40B4-BE49-F238E27FC236}">
                <a16:creationId xmlns:a16="http://schemas.microsoft.com/office/drawing/2014/main" id="{97BA46C3-166F-2440-959E-3FBFB0ABED96}"/>
              </a:ext>
            </a:extLst>
          </p:cNvPr>
          <p:cNvSpPr>
            <a:spLocks noGrp="1"/>
          </p:cNvSpPr>
          <p:nvPr>
            <p:ph idx="1"/>
          </p:nvPr>
        </p:nvSpPr>
        <p:spPr>
          <a:xfrm>
            <a:off x="457201" y="1053306"/>
            <a:ext cx="8229598" cy="4967982"/>
          </a:xfrm>
        </p:spPr>
        <p:txBody>
          <a:bodyPr/>
          <a:lstStyle/>
          <a:p>
            <a:r>
              <a:rPr kumimoji="1" lang="zh-CN" altLang="en-US" sz="2400" dirty="0">
                <a:latin typeface="华文新魏" panose="02010800040101010101" pitchFamily="2" charset="-122"/>
                <a:ea typeface="华文新魏" panose="02010800040101010101" pitchFamily="2" charset="-122"/>
              </a:rPr>
              <a:t>匹配</a:t>
            </a:r>
            <a:r>
              <a:rPr kumimoji="1" lang="en-US" altLang="zh-CN" sz="2400" dirty="0">
                <a:latin typeface="华文新魏" panose="02010800040101010101" pitchFamily="2" charset="-122"/>
                <a:ea typeface="华文新魏" panose="02010800040101010101" pitchFamily="2" charset="-122"/>
              </a:rPr>
              <a:t>:</a:t>
            </a:r>
            <a:r>
              <a:rPr kumimoji="1" lang="zh-CN" altLang="en-US" sz="2400" dirty="0">
                <a:latin typeface="华文新魏" panose="02010800040101010101" pitchFamily="2" charset="-122"/>
                <a:ea typeface="华文新魏" panose="02010800040101010101" pitchFamily="2" charset="-122"/>
              </a:rPr>
              <a:t>从</a:t>
            </a:r>
            <a:r>
              <a:rPr kumimoji="1" lang="en-US" altLang="zh-CN" sz="2400" dirty="0">
                <a:latin typeface="华文新魏" panose="02010800040101010101" pitchFamily="2" charset="-122"/>
                <a:ea typeface="华文新魏" panose="02010800040101010101" pitchFamily="2" charset="-122"/>
              </a:rPr>
              <a:t>IP</a:t>
            </a:r>
            <a:r>
              <a:rPr kumimoji="1" lang="zh-CN" altLang="en-US" sz="2400" dirty="0">
                <a:latin typeface="华文新魏" panose="02010800040101010101" pitchFamily="2" charset="-122"/>
                <a:ea typeface="华文新魏" panose="02010800040101010101" pitchFamily="2" charset="-122"/>
              </a:rPr>
              <a:t>目的地址匹配扩展到多协议、多首部字段匹配</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对协议栈的多个首部字段进行匹配</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包括</a:t>
            </a:r>
            <a:r>
              <a:rPr kumimoji="1" lang="zh-CN" altLang="en-US" sz="2000" dirty="0">
                <a:solidFill>
                  <a:srgbClr val="FF0000"/>
                </a:solidFill>
                <a:latin typeface="华文新魏" panose="02010800040101010101" pitchFamily="2" charset="-122"/>
                <a:ea typeface="华文新魏" panose="02010800040101010101" pitchFamily="2" charset="-122"/>
              </a:rPr>
              <a:t>链路层</a:t>
            </a:r>
            <a:r>
              <a:rPr kumimoji="1" lang="en-US" altLang="zh-CN" sz="2000" dirty="0">
                <a:solidFill>
                  <a:srgbClr val="FF0000"/>
                </a:solidFill>
                <a:latin typeface="华文新魏" panose="02010800040101010101" pitchFamily="2" charset="-122"/>
                <a:ea typeface="华文新魏" panose="02010800040101010101" pitchFamily="2" charset="-122"/>
              </a:rPr>
              <a:t>/</a:t>
            </a:r>
            <a:r>
              <a:rPr kumimoji="1" lang="zh-CN" altLang="en-US" sz="2000" dirty="0">
                <a:solidFill>
                  <a:srgbClr val="FF0000"/>
                </a:solidFill>
                <a:latin typeface="华文新魏" panose="02010800040101010101" pitchFamily="2" charset="-122"/>
                <a:ea typeface="华文新魏" panose="02010800040101010101" pitchFamily="2" charset="-122"/>
              </a:rPr>
              <a:t>网络层</a:t>
            </a:r>
            <a:r>
              <a:rPr kumimoji="1" lang="en-US" altLang="zh-CN" sz="2000" dirty="0">
                <a:solidFill>
                  <a:srgbClr val="FF0000"/>
                </a:solidFill>
                <a:latin typeface="华文新魏" panose="02010800040101010101" pitchFamily="2" charset="-122"/>
                <a:ea typeface="华文新魏" panose="02010800040101010101" pitchFamily="2" charset="-122"/>
              </a:rPr>
              <a:t>/</a:t>
            </a:r>
            <a:r>
              <a:rPr kumimoji="1" lang="zh-CN" altLang="en-US" sz="2000" dirty="0">
                <a:solidFill>
                  <a:srgbClr val="FF0000"/>
                </a:solidFill>
                <a:latin typeface="华文新魏" panose="02010800040101010101" pitchFamily="2" charset="-122"/>
                <a:ea typeface="华文新魏" panose="02010800040101010101" pitchFamily="2" charset="-122"/>
              </a:rPr>
              <a:t>传输层</a:t>
            </a:r>
            <a:endParaRPr kumimoji="1" lang="en-US" altLang="zh-CN" sz="2000" dirty="0">
              <a:solidFill>
                <a:srgbClr val="FF0000"/>
              </a:solidFill>
              <a:latin typeface="华文新魏" panose="02010800040101010101" pitchFamily="2" charset="-122"/>
              <a:ea typeface="华文新魏" panose="02010800040101010101" pitchFamily="2" charset="-122"/>
            </a:endParaRPr>
          </a:p>
          <a:p>
            <a:r>
              <a:rPr kumimoji="1" lang="zh-CN" altLang="en-US" sz="2400" dirty="0">
                <a:latin typeface="华文新魏" panose="02010800040101010101" pitchFamily="2" charset="-122"/>
                <a:ea typeface="华文新魏" panose="02010800040101010101" pitchFamily="2" charset="-122"/>
              </a:rPr>
              <a:t>动作：从输入到输出的转发动作扩展到更多类型的动作</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转发到一个或多个输出端口（路由转发）</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跨越多个服务端口进行负载均衡（负载均衡）</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重写首部值（</a:t>
            </a:r>
            <a:r>
              <a:rPr kumimoji="1" lang="en-US" altLang="zh-CN" sz="2000" dirty="0">
                <a:latin typeface="华文新魏" panose="02010800040101010101" pitchFamily="2" charset="-122"/>
                <a:ea typeface="华文新魏" panose="02010800040101010101" pitchFamily="2" charset="-122"/>
              </a:rPr>
              <a:t>NAT</a:t>
            </a:r>
            <a:r>
              <a:rPr kumimoji="1" lang="zh-CN" altLang="en-US" sz="2000" dirty="0">
                <a:latin typeface="华文新魏" panose="02010800040101010101" pitchFamily="2" charset="-122"/>
                <a:ea typeface="华文新魏" panose="02010800040101010101" pitchFamily="2" charset="-122"/>
              </a:rPr>
              <a:t>）</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阻断</a:t>
            </a:r>
            <a:r>
              <a:rPr kumimoji="1" lang="en-US" altLang="zh-CN" sz="2000" dirty="0">
                <a:latin typeface="华文新魏" panose="02010800040101010101" pitchFamily="2" charset="-122"/>
                <a:ea typeface="华文新魏" panose="02010800040101010101" pitchFamily="2" charset="-122"/>
              </a:rPr>
              <a:t>/</a:t>
            </a:r>
            <a:r>
              <a:rPr kumimoji="1" lang="zh-CN" altLang="en-US" sz="2000" dirty="0">
                <a:latin typeface="华文新魏" panose="02010800040101010101" pitchFamily="2" charset="-122"/>
                <a:ea typeface="华文新魏" panose="02010800040101010101" pitchFamily="2" charset="-122"/>
              </a:rPr>
              <a:t>丢弃分组（防火墙）</a:t>
            </a:r>
            <a:endParaRPr kumimoji="1" lang="en-US" altLang="zh-CN" sz="2000" dirty="0">
              <a:latin typeface="华文新魏" panose="02010800040101010101" pitchFamily="2" charset="-122"/>
              <a:ea typeface="华文新魏" panose="02010800040101010101" pitchFamily="2" charset="-122"/>
            </a:endParaRPr>
          </a:p>
          <a:p>
            <a:pPr lvl="1"/>
            <a:r>
              <a:rPr kumimoji="1" lang="en-US" altLang="zh-CN" sz="2000" dirty="0">
                <a:latin typeface="华文新魏" panose="02010800040101010101" pitchFamily="2" charset="-122"/>
                <a:ea typeface="华文新魏" panose="02010800040101010101" pitchFamily="2" charset="-122"/>
              </a:rPr>
              <a:t>…</a:t>
            </a:r>
          </a:p>
          <a:p>
            <a:r>
              <a:rPr kumimoji="1" lang="zh-CN" altLang="en-US" sz="2400" dirty="0">
                <a:latin typeface="华文新魏" panose="02010800040101010101" pitchFamily="2" charset="-122"/>
                <a:ea typeface="华文新魏" panose="02010800040101010101" pitchFamily="2" charset="-122"/>
              </a:rPr>
              <a:t>统一成流表（</a:t>
            </a:r>
            <a:r>
              <a:rPr kumimoji="1" lang="en-US" altLang="zh-CN" sz="2400" dirty="0" err="1">
                <a:latin typeface="华文新魏" panose="02010800040101010101" pitchFamily="2" charset="-122"/>
                <a:ea typeface="华文新魏" panose="02010800040101010101" pitchFamily="2" charset="-122"/>
              </a:rPr>
              <a:t>Openflow</a:t>
            </a:r>
            <a:r>
              <a:rPr kumimoji="1" lang="zh-CN" altLang="en-US" sz="2400" dirty="0">
                <a:latin typeface="华文新魏" panose="02010800040101010101" pitchFamily="2" charset="-122"/>
                <a:ea typeface="华文新魏" panose="02010800040101010101" pitchFamily="2" charset="-122"/>
              </a:rPr>
              <a:t>）：表中每一项：匹配</a:t>
            </a:r>
            <a:r>
              <a:rPr kumimoji="1" lang="en-US" altLang="zh-CN" sz="2400" dirty="0">
                <a:latin typeface="华文新魏" panose="02010800040101010101" pitchFamily="2" charset="-122"/>
                <a:ea typeface="华文新魏" panose="02010800040101010101" pitchFamily="2" charset="-122"/>
              </a:rPr>
              <a:t>+</a:t>
            </a:r>
            <a:r>
              <a:rPr kumimoji="1" lang="zh-CN" altLang="en-US" sz="2400" dirty="0">
                <a:latin typeface="华文新魏" panose="02010800040101010101" pitchFamily="2" charset="-122"/>
                <a:ea typeface="华文新魏" panose="02010800040101010101" pitchFamily="2" charset="-122"/>
              </a:rPr>
              <a:t>动作</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能匹配的首部字段值的集合</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分组匹配流表项后的动作组合</a:t>
            </a:r>
            <a:endParaRPr kumimoji="1" lang="en-US" altLang="zh-CN" sz="2000" dirty="0">
              <a:latin typeface="华文新魏" panose="02010800040101010101" pitchFamily="2" charset="-122"/>
              <a:ea typeface="华文新魏" panose="02010800040101010101" pitchFamily="2" charset="-122"/>
            </a:endParaRPr>
          </a:p>
          <a:p>
            <a:pPr lvl="1"/>
            <a:r>
              <a:rPr kumimoji="1" lang="zh-CN" altLang="en-US" sz="2000" dirty="0">
                <a:latin typeface="华文新魏" panose="02010800040101010101" pitchFamily="2" charset="-122"/>
                <a:ea typeface="华文新魏" panose="02010800040101010101" pitchFamily="2" charset="-122"/>
              </a:rPr>
              <a:t>计数器集合：例如包括已经与该表项匹配的分组数量</a:t>
            </a:r>
            <a:endParaRPr kumimoji="1" lang="en-US" altLang="zh-CN" sz="200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669513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a:extLst>
              <a:ext uri="{FF2B5EF4-FFF2-40B4-BE49-F238E27FC236}">
                <a16:creationId xmlns:a16="http://schemas.microsoft.com/office/drawing/2014/main" id="{4EC4E52E-EB03-F84C-800D-33B3B26AA601}"/>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通用转发</a:t>
            </a:r>
          </a:p>
        </p:txBody>
      </p:sp>
      <p:sp>
        <p:nvSpPr>
          <p:cNvPr id="6" name="Rectangle 4">
            <a:extLst>
              <a:ext uri="{FF2B5EF4-FFF2-40B4-BE49-F238E27FC236}">
                <a16:creationId xmlns:a16="http://schemas.microsoft.com/office/drawing/2014/main" id="{6E4EEB1C-469B-4CE1-A78B-D7327E595B42}"/>
              </a:ext>
            </a:extLst>
          </p:cNvPr>
          <p:cNvSpPr>
            <a:spLocks noChangeArrowheads="1"/>
          </p:cNvSpPr>
          <p:nvPr/>
        </p:nvSpPr>
        <p:spPr bwMode="auto">
          <a:xfrm flipV="1">
            <a:off x="1961704" y="1580604"/>
            <a:ext cx="4065588" cy="982662"/>
          </a:xfrm>
          <a:prstGeom prst="rect">
            <a:avLst/>
          </a:prstGeom>
          <a:solidFill>
            <a:schemeClr val="accent1"/>
          </a:soli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7" name="Freeform 2">
            <a:extLst>
              <a:ext uri="{FF2B5EF4-FFF2-40B4-BE49-F238E27FC236}">
                <a16:creationId xmlns:a16="http://schemas.microsoft.com/office/drawing/2014/main" id="{1636B6FE-4CE9-4CB5-B18D-98471683D5CF}"/>
              </a:ext>
            </a:extLst>
          </p:cNvPr>
          <p:cNvSpPr>
            <a:spLocks/>
          </p:cNvSpPr>
          <p:nvPr/>
        </p:nvSpPr>
        <p:spPr bwMode="auto">
          <a:xfrm>
            <a:off x="3503613" y="4585741"/>
            <a:ext cx="2847975" cy="1579563"/>
          </a:xfrm>
          <a:custGeom>
            <a:avLst/>
            <a:gdLst>
              <a:gd name="T0" fmla="*/ 2147483647 w 1794"/>
              <a:gd name="T1" fmla="*/ 2147483647 h 933"/>
              <a:gd name="T2" fmla="*/ 2147483647 w 1794"/>
              <a:gd name="T3" fmla="*/ 2147483647 h 933"/>
              <a:gd name="T4" fmla="*/ 2147483647 w 1794"/>
              <a:gd name="T5" fmla="*/ 2147483647 h 933"/>
              <a:gd name="T6" fmla="*/ 2147483647 w 1794"/>
              <a:gd name="T7" fmla="*/ 2147483647 h 933"/>
              <a:gd name="T8" fmla="*/ 2147483647 w 1794"/>
              <a:gd name="T9" fmla="*/ 2147483647 h 933"/>
              <a:gd name="T10" fmla="*/ 2147483647 w 1794"/>
              <a:gd name="T11" fmla="*/ 2147483647 h 933"/>
              <a:gd name="T12" fmla="*/ 2147483647 w 1794"/>
              <a:gd name="T13" fmla="*/ 2147483647 h 933"/>
              <a:gd name="T14" fmla="*/ 2147483647 w 1794"/>
              <a:gd name="T15" fmla="*/ 2147483647 h 933"/>
              <a:gd name="T16" fmla="*/ 2147483647 w 1794"/>
              <a:gd name="T17" fmla="*/ 2147483647 h 933"/>
              <a:gd name="T18" fmla="*/ 2147483647 w 1794"/>
              <a:gd name="T19" fmla="*/ 2147483647 h 933"/>
              <a:gd name="T20" fmla="*/ 2147483647 w 1794"/>
              <a:gd name="T21" fmla="*/ 2147483647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8" name="Freeform 6">
            <a:extLst>
              <a:ext uri="{FF2B5EF4-FFF2-40B4-BE49-F238E27FC236}">
                <a16:creationId xmlns:a16="http://schemas.microsoft.com/office/drawing/2014/main" id="{4DE26E6D-38BE-440C-A018-F45327105463}"/>
              </a:ext>
            </a:extLst>
          </p:cNvPr>
          <p:cNvSpPr>
            <a:spLocks/>
          </p:cNvSpPr>
          <p:nvPr/>
        </p:nvSpPr>
        <p:spPr bwMode="auto">
          <a:xfrm>
            <a:off x="3045967" y="4888954"/>
            <a:ext cx="542925" cy="295275"/>
          </a:xfrm>
          <a:custGeom>
            <a:avLst/>
            <a:gdLst>
              <a:gd name="T0" fmla="*/ 0 w 342"/>
              <a:gd name="T1" fmla="*/ 2147483647 h 186"/>
              <a:gd name="T2" fmla="*/ 2147483647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9" name="Freeform 91">
            <a:extLst>
              <a:ext uri="{FF2B5EF4-FFF2-40B4-BE49-F238E27FC236}">
                <a16:creationId xmlns:a16="http://schemas.microsoft.com/office/drawing/2014/main" id="{0AEC0990-CC64-4423-9029-294C0DF810A1}"/>
              </a:ext>
            </a:extLst>
          </p:cNvPr>
          <p:cNvSpPr>
            <a:spLocks/>
          </p:cNvSpPr>
          <p:nvPr/>
        </p:nvSpPr>
        <p:spPr bwMode="auto">
          <a:xfrm>
            <a:off x="4087367" y="4882604"/>
            <a:ext cx="504825" cy="307975"/>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0" name="Freeform 92">
            <a:extLst>
              <a:ext uri="{FF2B5EF4-FFF2-40B4-BE49-F238E27FC236}">
                <a16:creationId xmlns:a16="http://schemas.microsoft.com/office/drawing/2014/main" id="{CE947279-844D-4F4E-AF29-70441075ED48}"/>
              </a:ext>
            </a:extLst>
          </p:cNvPr>
          <p:cNvSpPr>
            <a:spLocks/>
          </p:cNvSpPr>
          <p:nvPr/>
        </p:nvSpPr>
        <p:spPr bwMode="auto">
          <a:xfrm>
            <a:off x="3022154" y="5274716"/>
            <a:ext cx="1227138" cy="344488"/>
          </a:xfrm>
          <a:custGeom>
            <a:avLst/>
            <a:gdLst>
              <a:gd name="T0" fmla="*/ 0 w 294"/>
              <a:gd name="T1" fmla="*/ 0 h 174"/>
              <a:gd name="T2" fmla="*/ 2147483647 w 294"/>
              <a:gd name="T3" fmla="*/ 2147483647 h 174"/>
              <a:gd name="T4" fmla="*/ 0 60000 65536"/>
              <a:gd name="T5" fmla="*/ 0 60000 65536"/>
              <a:gd name="T6" fmla="*/ 0 w 294"/>
              <a:gd name="T7" fmla="*/ 0 h 174"/>
              <a:gd name="T8" fmla="*/ 294 w 294"/>
              <a:gd name="T9" fmla="*/ 174 h 174"/>
            </a:gdLst>
            <a:ahLst/>
            <a:cxnLst>
              <a:cxn ang="T4">
                <a:pos x="T0" y="T1"/>
              </a:cxn>
              <a:cxn ang="T5">
                <a:pos x="T2" y="T3"/>
              </a:cxn>
            </a:cxnLst>
            <a:rect l="T6" t="T7" r="T8" b="T9"/>
            <a:pathLst>
              <a:path w="294" h="174">
                <a:moveTo>
                  <a:pt x="0" y="0"/>
                </a:moveTo>
                <a:lnTo>
                  <a:pt x="294" y="174"/>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1" name="Freeform 93">
            <a:extLst>
              <a:ext uri="{FF2B5EF4-FFF2-40B4-BE49-F238E27FC236}">
                <a16:creationId xmlns:a16="http://schemas.microsoft.com/office/drawing/2014/main" id="{703EFC28-F769-46DB-B020-16B3B7A89EF9}"/>
              </a:ext>
            </a:extLst>
          </p:cNvPr>
          <p:cNvSpPr>
            <a:spLocks/>
          </p:cNvSpPr>
          <p:nvPr/>
        </p:nvSpPr>
        <p:spPr bwMode="auto">
          <a:xfrm>
            <a:off x="3368229" y="5198516"/>
            <a:ext cx="992188" cy="641350"/>
          </a:xfrm>
          <a:custGeom>
            <a:avLst/>
            <a:gdLst>
              <a:gd name="T0" fmla="*/ 0 w 378"/>
              <a:gd name="T1" fmla="*/ 2147483647 h 174"/>
              <a:gd name="T2" fmla="*/ 2147483647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2" name="Freeform 94">
            <a:extLst>
              <a:ext uri="{FF2B5EF4-FFF2-40B4-BE49-F238E27FC236}">
                <a16:creationId xmlns:a16="http://schemas.microsoft.com/office/drawing/2014/main" id="{BBE0FEB6-A3FE-41C1-A49A-446802E7E726}"/>
              </a:ext>
            </a:extLst>
          </p:cNvPr>
          <p:cNvSpPr>
            <a:spLocks/>
          </p:cNvSpPr>
          <p:nvPr/>
        </p:nvSpPr>
        <p:spPr bwMode="auto">
          <a:xfrm>
            <a:off x="4462017" y="5262016"/>
            <a:ext cx="80962" cy="414338"/>
          </a:xfrm>
          <a:custGeom>
            <a:avLst/>
            <a:gdLst>
              <a:gd name="T0" fmla="*/ 0 w 118"/>
              <a:gd name="T1" fmla="*/ 2147483647 h 500"/>
              <a:gd name="T2" fmla="*/ 2147483647 w 118"/>
              <a:gd name="T3" fmla="*/ 0 h 500"/>
              <a:gd name="T4" fmla="*/ 0 60000 65536"/>
              <a:gd name="T5" fmla="*/ 0 60000 65536"/>
              <a:gd name="T6" fmla="*/ 0 w 118"/>
              <a:gd name="T7" fmla="*/ 0 h 500"/>
              <a:gd name="T8" fmla="*/ 118 w 118"/>
              <a:gd name="T9" fmla="*/ 500 h 500"/>
            </a:gdLst>
            <a:ahLst/>
            <a:cxnLst>
              <a:cxn ang="T4">
                <a:pos x="T0" y="T1"/>
              </a:cxn>
              <a:cxn ang="T5">
                <a:pos x="T2" y="T3"/>
              </a:cxn>
            </a:cxnLst>
            <a:rect l="T6" t="T7" r="T8" b="T9"/>
            <a:pathLst>
              <a:path w="118" h="500">
                <a:moveTo>
                  <a:pt x="0" y="500"/>
                </a:moveTo>
                <a:lnTo>
                  <a:pt x="118"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3" name="Freeform 95">
            <a:extLst>
              <a:ext uri="{FF2B5EF4-FFF2-40B4-BE49-F238E27FC236}">
                <a16:creationId xmlns:a16="http://schemas.microsoft.com/office/drawing/2014/main" id="{BB12698A-12A2-480F-ADD1-0678ABC6D7B7}"/>
              </a:ext>
            </a:extLst>
          </p:cNvPr>
          <p:cNvSpPr>
            <a:spLocks/>
          </p:cNvSpPr>
          <p:nvPr/>
        </p:nvSpPr>
        <p:spPr bwMode="auto">
          <a:xfrm flipV="1">
            <a:off x="3401567" y="5695404"/>
            <a:ext cx="796925" cy="203200"/>
          </a:xfrm>
          <a:custGeom>
            <a:avLst/>
            <a:gdLst>
              <a:gd name="T0" fmla="*/ 2147483647 w 370"/>
              <a:gd name="T1" fmla="*/ 2147483647 h 32"/>
              <a:gd name="T2" fmla="*/ 0 w 370"/>
              <a:gd name="T3" fmla="*/ 0 h 32"/>
              <a:gd name="T4" fmla="*/ 0 60000 65536"/>
              <a:gd name="T5" fmla="*/ 0 60000 65536"/>
              <a:gd name="T6" fmla="*/ 0 w 370"/>
              <a:gd name="T7" fmla="*/ 0 h 32"/>
              <a:gd name="T8" fmla="*/ 370 w 370"/>
              <a:gd name="T9" fmla="*/ 32 h 32"/>
            </a:gdLst>
            <a:ahLst/>
            <a:cxnLst>
              <a:cxn ang="T4">
                <a:pos x="T0" y="T1"/>
              </a:cxn>
              <a:cxn ang="T5">
                <a:pos x="T2" y="T3"/>
              </a:cxn>
            </a:cxnLst>
            <a:rect l="T6" t="T7" r="T8" b="T9"/>
            <a:pathLst>
              <a:path w="370" h="32">
                <a:moveTo>
                  <a:pt x="370" y="32"/>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4" name="Freeform 96">
            <a:extLst>
              <a:ext uri="{FF2B5EF4-FFF2-40B4-BE49-F238E27FC236}">
                <a16:creationId xmlns:a16="http://schemas.microsoft.com/office/drawing/2014/main" id="{B1ADCC34-8594-4C7B-930D-3067803CA595}"/>
              </a:ext>
            </a:extLst>
          </p:cNvPr>
          <p:cNvSpPr>
            <a:spLocks/>
          </p:cNvSpPr>
          <p:nvPr/>
        </p:nvSpPr>
        <p:spPr bwMode="auto">
          <a:xfrm>
            <a:off x="2864992" y="5298529"/>
            <a:ext cx="222250" cy="506412"/>
          </a:xfrm>
          <a:custGeom>
            <a:avLst/>
            <a:gdLst>
              <a:gd name="T0" fmla="*/ 2147483647 w 176"/>
              <a:gd name="T1" fmla="*/ 2147483647 h 412"/>
              <a:gd name="T2" fmla="*/ 2147483647 w 176"/>
              <a:gd name="T3" fmla="*/ 2147483647 h 412"/>
              <a:gd name="T4" fmla="*/ 0 w 176"/>
              <a:gd name="T5" fmla="*/ 0 h 412"/>
              <a:gd name="T6" fmla="*/ 0 60000 65536"/>
              <a:gd name="T7" fmla="*/ 0 60000 65536"/>
              <a:gd name="T8" fmla="*/ 0 60000 65536"/>
              <a:gd name="T9" fmla="*/ 0 w 176"/>
              <a:gd name="T10" fmla="*/ 0 h 412"/>
              <a:gd name="T11" fmla="*/ 176 w 176"/>
              <a:gd name="T12" fmla="*/ 412 h 412"/>
            </a:gdLst>
            <a:ahLst/>
            <a:cxnLst>
              <a:cxn ang="T6">
                <a:pos x="T0" y="T1"/>
              </a:cxn>
              <a:cxn ang="T7">
                <a:pos x="T2" y="T3"/>
              </a:cxn>
              <a:cxn ang="T8">
                <a:pos x="T4" y="T5"/>
              </a:cxn>
            </a:cxnLst>
            <a:rect l="T9" t="T10" r="T11" b="T12"/>
            <a:pathLst>
              <a:path w="176" h="412">
                <a:moveTo>
                  <a:pt x="162" y="408"/>
                </a:moveTo>
                <a:lnTo>
                  <a:pt x="176" y="412"/>
                </a:ln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5" name="Rectangle 97">
            <a:extLst>
              <a:ext uri="{FF2B5EF4-FFF2-40B4-BE49-F238E27FC236}">
                <a16:creationId xmlns:a16="http://schemas.microsoft.com/office/drawing/2014/main" id="{D4F633C0-A576-4F4A-A672-0FFC883A6DEB}"/>
              </a:ext>
            </a:extLst>
          </p:cNvPr>
          <p:cNvSpPr>
            <a:spLocks noChangeArrowheads="1"/>
          </p:cNvSpPr>
          <p:nvPr/>
        </p:nvSpPr>
        <p:spPr bwMode="auto">
          <a:xfrm>
            <a:off x="820292" y="5012779"/>
            <a:ext cx="1206500" cy="23812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16" name="Rectangle 98">
            <a:extLst>
              <a:ext uri="{FF2B5EF4-FFF2-40B4-BE49-F238E27FC236}">
                <a16:creationId xmlns:a16="http://schemas.microsoft.com/office/drawing/2014/main" id="{5A3E8581-0D93-4250-8063-1F11B19B4C3F}"/>
              </a:ext>
            </a:extLst>
          </p:cNvPr>
          <p:cNvSpPr>
            <a:spLocks noChangeArrowheads="1"/>
          </p:cNvSpPr>
          <p:nvPr/>
        </p:nvSpPr>
        <p:spPr bwMode="auto">
          <a:xfrm>
            <a:off x="786954" y="5036591"/>
            <a:ext cx="1208088" cy="238125"/>
          </a:xfrm>
          <a:prstGeom prst="rect">
            <a:avLst/>
          </a:prstGeom>
          <a:solidFill>
            <a:schemeClr val="accent2"/>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17" name="Line 99">
            <a:extLst>
              <a:ext uri="{FF2B5EF4-FFF2-40B4-BE49-F238E27FC236}">
                <a16:creationId xmlns:a16="http://schemas.microsoft.com/office/drawing/2014/main" id="{89D226F1-34D8-453C-8D0D-CFFBAA94B616}"/>
              </a:ext>
            </a:extLst>
          </p:cNvPr>
          <p:cNvSpPr>
            <a:spLocks noChangeShapeType="1"/>
          </p:cNvSpPr>
          <p:nvPr/>
        </p:nvSpPr>
        <p:spPr bwMode="auto">
          <a:xfrm>
            <a:off x="2058542" y="5187404"/>
            <a:ext cx="422275" cy="0"/>
          </a:xfrm>
          <a:prstGeom prst="line">
            <a:avLst/>
          </a:prstGeom>
          <a:noFill/>
          <a:ln w="9525">
            <a:solidFill>
              <a:schemeClr val="accent2"/>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8" name="Text Box 101">
            <a:extLst>
              <a:ext uri="{FF2B5EF4-FFF2-40B4-BE49-F238E27FC236}">
                <a16:creationId xmlns:a16="http://schemas.microsoft.com/office/drawing/2014/main" id="{1DF0B6CF-24EB-46B0-9D54-4C8ADCD75646}"/>
              </a:ext>
            </a:extLst>
          </p:cNvPr>
          <p:cNvSpPr txBox="1">
            <a:spLocks noChangeArrowheads="1"/>
          </p:cNvSpPr>
          <p:nvPr/>
        </p:nvSpPr>
        <p:spPr bwMode="auto">
          <a:xfrm>
            <a:off x="2891979" y="5222329"/>
            <a:ext cx="301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600" b="1">
                <a:solidFill>
                  <a:srgbClr val="000000"/>
                </a:solidFill>
                <a:latin typeface="华文新魏" panose="02010800040101010101" pitchFamily="2" charset="-122"/>
                <a:ea typeface="华文新魏" panose="02010800040101010101" pitchFamily="2" charset="-122"/>
              </a:rPr>
              <a:t>2</a:t>
            </a:r>
          </a:p>
        </p:txBody>
      </p:sp>
      <p:sp>
        <p:nvSpPr>
          <p:cNvPr id="19" name="Text Box 102">
            <a:extLst>
              <a:ext uri="{FF2B5EF4-FFF2-40B4-BE49-F238E27FC236}">
                <a16:creationId xmlns:a16="http://schemas.microsoft.com/office/drawing/2014/main" id="{D5741CD7-6505-43CC-AC19-EDFB09444A0C}"/>
              </a:ext>
            </a:extLst>
          </p:cNvPr>
          <p:cNvSpPr txBox="1">
            <a:spLocks noChangeArrowheads="1"/>
          </p:cNvSpPr>
          <p:nvPr/>
        </p:nvSpPr>
        <p:spPr bwMode="auto">
          <a:xfrm>
            <a:off x="2641154" y="5295354"/>
            <a:ext cx="301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600" b="1">
                <a:solidFill>
                  <a:srgbClr val="000000"/>
                </a:solidFill>
                <a:latin typeface="华文新魏" panose="02010800040101010101" pitchFamily="2" charset="-122"/>
                <a:ea typeface="华文新魏" panose="02010800040101010101" pitchFamily="2" charset="-122"/>
              </a:rPr>
              <a:t>3</a:t>
            </a:r>
          </a:p>
        </p:txBody>
      </p:sp>
      <p:sp>
        <p:nvSpPr>
          <p:cNvPr id="20" name="Rectangle 104">
            <a:extLst>
              <a:ext uri="{FF2B5EF4-FFF2-40B4-BE49-F238E27FC236}">
                <a16:creationId xmlns:a16="http://schemas.microsoft.com/office/drawing/2014/main" id="{EAE05C98-B021-4302-A902-8DF4B7CC57E8}"/>
              </a:ext>
            </a:extLst>
          </p:cNvPr>
          <p:cNvSpPr>
            <a:spLocks noChangeArrowheads="1"/>
          </p:cNvSpPr>
          <p:nvPr/>
        </p:nvSpPr>
        <p:spPr bwMode="auto">
          <a:xfrm>
            <a:off x="1256854" y="5039766"/>
            <a:ext cx="738188" cy="239713"/>
          </a:xfrm>
          <a:prstGeom prst="rect">
            <a:avLst/>
          </a:prstGeom>
          <a:solidFill>
            <a:schemeClr val="accent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1" name="Text Box 105">
            <a:extLst>
              <a:ext uri="{FF2B5EF4-FFF2-40B4-BE49-F238E27FC236}">
                <a16:creationId xmlns:a16="http://schemas.microsoft.com/office/drawing/2014/main" id="{EF00FA61-8340-4246-8804-B7559295A876}"/>
              </a:ext>
            </a:extLst>
          </p:cNvPr>
          <p:cNvSpPr txBox="1">
            <a:spLocks noChangeArrowheads="1"/>
          </p:cNvSpPr>
          <p:nvPr/>
        </p:nvSpPr>
        <p:spPr bwMode="auto">
          <a:xfrm>
            <a:off x="1183829" y="5030241"/>
            <a:ext cx="9445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200" b="1">
                <a:solidFill>
                  <a:srgbClr val="000000"/>
                </a:solidFill>
                <a:latin typeface="华文新魏" panose="02010800040101010101" pitchFamily="2" charset="-122"/>
                <a:ea typeface="华文新魏" panose="02010800040101010101" pitchFamily="2" charset="-122"/>
              </a:rPr>
              <a:t>0100 1101</a:t>
            </a:r>
          </a:p>
        </p:txBody>
      </p:sp>
      <p:sp>
        <p:nvSpPr>
          <p:cNvPr id="22" name="Text Box 106">
            <a:extLst>
              <a:ext uri="{FF2B5EF4-FFF2-40B4-BE49-F238E27FC236}">
                <a16:creationId xmlns:a16="http://schemas.microsoft.com/office/drawing/2014/main" id="{70478DDE-2FB5-4B6A-A88A-85CEFDC0F23F}"/>
              </a:ext>
            </a:extLst>
          </p:cNvPr>
          <p:cNvSpPr txBox="1">
            <a:spLocks noChangeArrowheads="1"/>
          </p:cNvSpPr>
          <p:nvPr/>
        </p:nvSpPr>
        <p:spPr bwMode="auto">
          <a:xfrm>
            <a:off x="836167" y="5668416"/>
            <a:ext cx="162095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zh-CN" altLang="en-US" sz="1400" b="1" dirty="0">
                <a:solidFill>
                  <a:srgbClr val="000000"/>
                </a:solidFill>
                <a:latin typeface="华文新魏" panose="02010800040101010101" pitchFamily="2" charset="-122"/>
                <a:ea typeface="华文新魏" panose="02010800040101010101" pitchFamily="2" charset="-122"/>
              </a:rPr>
              <a:t>到达分组首部的值</a:t>
            </a:r>
            <a:endParaRPr lang="en-US" altLang="zh-CN" sz="1400" b="1" dirty="0">
              <a:solidFill>
                <a:srgbClr val="000000"/>
              </a:solidFill>
              <a:latin typeface="华文新魏" panose="02010800040101010101" pitchFamily="2" charset="-122"/>
              <a:ea typeface="华文新魏" panose="02010800040101010101" pitchFamily="2" charset="-122"/>
            </a:endParaRPr>
          </a:p>
        </p:txBody>
      </p:sp>
      <p:grpSp>
        <p:nvGrpSpPr>
          <p:cNvPr id="23" name="Group 25">
            <a:extLst>
              <a:ext uri="{FF2B5EF4-FFF2-40B4-BE49-F238E27FC236}">
                <a16:creationId xmlns:a16="http://schemas.microsoft.com/office/drawing/2014/main" id="{7E3021EE-0F58-4DEE-92FA-7D30DC93596A}"/>
              </a:ext>
            </a:extLst>
          </p:cNvPr>
          <p:cNvGrpSpPr>
            <a:grpSpLocks/>
          </p:cNvGrpSpPr>
          <p:nvPr/>
        </p:nvGrpSpPr>
        <p:grpSpPr bwMode="auto">
          <a:xfrm>
            <a:off x="1783904" y="1725066"/>
            <a:ext cx="4376738" cy="392113"/>
            <a:chOff x="2876479" y="1379891"/>
            <a:chExt cx="4376824" cy="393056"/>
          </a:xfrm>
        </p:grpSpPr>
        <p:sp>
          <p:nvSpPr>
            <p:cNvPr id="24" name="Oval 5">
              <a:extLst>
                <a:ext uri="{FF2B5EF4-FFF2-40B4-BE49-F238E27FC236}">
                  <a16:creationId xmlns:a16="http://schemas.microsoft.com/office/drawing/2014/main" id="{87046F59-5614-4419-A5F3-94216E0C296A}"/>
                </a:ext>
              </a:extLst>
            </p:cNvPr>
            <p:cNvSpPr>
              <a:spLocks noChangeArrowheads="1"/>
            </p:cNvSpPr>
            <p:nvPr/>
          </p:nvSpPr>
          <p:spPr bwMode="auto">
            <a:xfrm>
              <a:off x="3143886" y="1379891"/>
              <a:ext cx="3785019" cy="393056"/>
            </a:xfrm>
            <a:prstGeom prst="ellipse">
              <a:avLst/>
            </a:prstGeom>
            <a:solidFill>
              <a:schemeClr val="bg1"/>
            </a:solidFill>
            <a:ln w="9525">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5" name="Text Box 108">
              <a:extLst>
                <a:ext uri="{FF2B5EF4-FFF2-40B4-BE49-F238E27FC236}">
                  <a16:creationId xmlns:a16="http://schemas.microsoft.com/office/drawing/2014/main" id="{3082C89F-7ACB-49EB-94FD-D92D1C5B93FB}"/>
                </a:ext>
              </a:extLst>
            </p:cNvPr>
            <p:cNvSpPr txBox="1">
              <a:spLocks noChangeArrowheads="1"/>
            </p:cNvSpPr>
            <p:nvPr/>
          </p:nvSpPr>
          <p:spPr bwMode="auto">
            <a:xfrm>
              <a:off x="2876479" y="1408113"/>
              <a:ext cx="437682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zh-CN" altLang="en-US" sz="1400" b="1" dirty="0">
                  <a:solidFill>
                    <a:srgbClr val="000000"/>
                  </a:solidFill>
                  <a:latin typeface="华文新魏" panose="02010800040101010101" pitchFamily="2" charset="-122"/>
                  <a:ea typeface="华文新魏" panose="02010800040101010101" pitchFamily="2" charset="-122"/>
                </a:rPr>
                <a:t>逻辑集中的控制器</a:t>
              </a:r>
              <a:endParaRPr lang="en-US" altLang="zh-CN" sz="1400" b="1" dirty="0">
                <a:solidFill>
                  <a:srgbClr val="000000"/>
                </a:solidFill>
                <a:latin typeface="华文新魏" panose="02010800040101010101" pitchFamily="2" charset="-122"/>
                <a:ea typeface="华文新魏" panose="02010800040101010101" pitchFamily="2" charset="-122"/>
              </a:endParaRPr>
            </a:p>
          </p:txBody>
        </p:sp>
      </p:grpSp>
      <p:sp>
        <p:nvSpPr>
          <p:cNvPr id="26" name="Line 119">
            <a:extLst>
              <a:ext uri="{FF2B5EF4-FFF2-40B4-BE49-F238E27FC236}">
                <a16:creationId xmlns:a16="http://schemas.microsoft.com/office/drawing/2014/main" id="{EA735A30-5759-414F-9B22-1D9583428ECD}"/>
              </a:ext>
            </a:extLst>
          </p:cNvPr>
          <p:cNvSpPr>
            <a:spLocks noChangeShapeType="1"/>
          </p:cNvSpPr>
          <p:nvPr/>
        </p:nvSpPr>
        <p:spPr bwMode="auto">
          <a:xfrm flipH="1" flipV="1">
            <a:off x="1648967" y="5335041"/>
            <a:ext cx="0" cy="40322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7" name="Freeform 122">
            <a:extLst>
              <a:ext uri="{FF2B5EF4-FFF2-40B4-BE49-F238E27FC236}">
                <a16:creationId xmlns:a16="http://schemas.microsoft.com/office/drawing/2014/main" id="{FC521746-EC68-45E8-A991-40B8D3EF1A7D}"/>
              </a:ext>
            </a:extLst>
          </p:cNvPr>
          <p:cNvSpPr>
            <a:spLocks/>
          </p:cNvSpPr>
          <p:nvPr/>
        </p:nvSpPr>
        <p:spPr bwMode="auto">
          <a:xfrm flipH="1">
            <a:off x="3757167" y="4411116"/>
            <a:ext cx="407987" cy="371475"/>
          </a:xfrm>
          <a:custGeom>
            <a:avLst/>
            <a:gdLst>
              <a:gd name="T0" fmla="*/ 0 w 1443"/>
              <a:gd name="T1" fmla="*/ 0 h 816"/>
              <a:gd name="T2" fmla="*/ 0 w 1443"/>
              <a:gd name="T3" fmla="*/ 0 h 816"/>
              <a:gd name="T4" fmla="*/ 0 w 1443"/>
              <a:gd name="T5" fmla="*/ 0 h 816"/>
              <a:gd name="T6" fmla="*/ 0 w 1443"/>
              <a:gd name="T7" fmla="*/ 0 h 816"/>
              <a:gd name="T8" fmla="*/ 0 w 1443"/>
              <a:gd name="T9" fmla="*/ 0 h 816"/>
              <a:gd name="T10" fmla="*/ 0 60000 65536"/>
              <a:gd name="T11" fmla="*/ 0 60000 65536"/>
              <a:gd name="T12" fmla="*/ 0 60000 65536"/>
              <a:gd name="T13" fmla="*/ 0 60000 65536"/>
              <a:gd name="T14" fmla="*/ 0 60000 65536"/>
              <a:gd name="T15" fmla="*/ 0 w 1443"/>
              <a:gd name="T16" fmla="*/ 0 h 816"/>
              <a:gd name="T17" fmla="*/ 1443 w 1443"/>
              <a:gd name="T18" fmla="*/ 816 h 816"/>
            </a:gdLst>
            <a:ahLst/>
            <a:cxnLst>
              <a:cxn ang="T10">
                <a:pos x="T0" y="T1"/>
              </a:cxn>
              <a:cxn ang="T11">
                <a:pos x="T2" y="T3"/>
              </a:cxn>
              <a:cxn ang="T12">
                <a:pos x="T4" y="T5"/>
              </a:cxn>
              <a:cxn ang="T13">
                <a:pos x="T6" y="T7"/>
              </a:cxn>
              <a:cxn ang="T14">
                <a:pos x="T8" y="T9"/>
              </a:cxn>
            </a:cxnLst>
            <a:rect l="T15" t="T16" r="T17" b="T18"/>
            <a:pathLst>
              <a:path w="1443" h="816">
                <a:moveTo>
                  <a:pt x="0" y="0"/>
                </a:moveTo>
                <a:cubicBezTo>
                  <a:pt x="571" y="285"/>
                  <a:pt x="856" y="408"/>
                  <a:pt x="1076" y="782"/>
                </a:cubicBezTo>
                <a:cubicBezTo>
                  <a:pt x="1185" y="775"/>
                  <a:pt x="1220" y="816"/>
                  <a:pt x="1320" y="788"/>
                </a:cubicBezTo>
                <a:cubicBezTo>
                  <a:pt x="1264" y="347"/>
                  <a:pt x="1276" y="352"/>
                  <a:pt x="1443" y="5"/>
                </a:cubicBezTo>
                <a:cubicBezTo>
                  <a:pt x="867" y="5"/>
                  <a:pt x="233" y="0"/>
                  <a:pt x="0" y="0"/>
                </a:cubicBezTo>
                <a:close/>
              </a:path>
            </a:pathLst>
          </a:custGeom>
          <a:gradFill rotWithShape="1">
            <a:gsLst>
              <a:gs pos="0">
                <a:schemeClr val="accent2">
                  <a:lumMod val="40000"/>
                  <a:lumOff val="60000"/>
                </a:schemeClr>
              </a:gs>
              <a:gs pos="100000">
                <a:schemeClr val="bg1"/>
              </a:gs>
            </a:gsLst>
            <a:lin ang="16200000" scaled="0"/>
          </a:gradFill>
          <a:ln>
            <a:noFill/>
          </a:ln>
        </p:spPr>
        <p:txBody>
          <a:bodyPr/>
          <a:lstStyle/>
          <a:p>
            <a:pPr>
              <a:defRPr/>
            </a:pPr>
            <a:endParaRPr lang="en-US" b="1">
              <a:solidFill>
                <a:srgbClr val="000000"/>
              </a:solidFill>
              <a:latin typeface="华文新魏" panose="02010800040101010101" pitchFamily="2" charset="-122"/>
              <a:ea typeface="华文新魏" panose="02010800040101010101" pitchFamily="2" charset="-122"/>
              <a:cs typeface="ＭＳ Ｐゴシック" charset="0"/>
            </a:endParaRPr>
          </a:p>
        </p:txBody>
      </p:sp>
      <p:sp>
        <p:nvSpPr>
          <p:cNvPr id="28" name="Freeform 122">
            <a:extLst>
              <a:ext uri="{FF2B5EF4-FFF2-40B4-BE49-F238E27FC236}">
                <a16:creationId xmlns:a16="http://schemas.microsoft.com/office/drawing/2014/main" id="{ECEF453A-B3EC-43BE-AD21-3DA400651670}"/>
              </a:ext>
            </a:extLst>
          </p:cNvPr>
          <p:cNvSpPr>
            <a:spLocks/>
          </p:cNvSpPr>
          <p:nvPr/>
        </p:nvSpPr>
        <p:spPr bwMode="auto">
          <a:xfrm flipH="1">
            <a:off x="4322317" y="4615904"/>
            <a:ext cx="396875" cy="471487"/>
          </a:xfrm>
          <a:custGeom>
            <a:avLst/>
            <a:gdLst>
              <a:gd name="T0" fmla="*/ 0 w 1443"/>
              <a:gd name="T1" fmla="*/ 0 h 816"/>
              <a:gd name="T2" fmla="*/ 0 w 1443"/>
              <a:gd name="T3" fmla="*/ 0 h 816"/>
              <a:gd name="T4" fmla="*/ 0 w 1443"/>
              <a:gd name="T5" fmla="*/ 0 h 816"/>
              <a:gd name="T6" fmla="*/ 0 w 1443"/>
              <a:gd name="T7" fmla="*/ 0 h 816"/>
              <a:gd name="T8" fmla="*/ 0 w 1443"/>
              <a:gd name="T9" fmla="*/ 0 h 816"/>
              <a:gd name="T10" fmla="*/ 0 60000 65536"/>
              <a:gd name="T11" fmla="*/ 0 60000 65536"/>
              <a:gd name="T12" fmla="*/ 0 60000 65536"/>
              <a:gd name="T13" fmla="*/ 0 60000 65536"/>
              <a:gd name="T14" fmla="*/ 0 60000 65536"/>
              <a:gd name="T15" fmla="*/ 0 w 1443"/>
              <a:gd name="T16" fmla="*/ 0 h 816"/>
              <a:gd name="T17" fmla="*/ 1443 w 1443"/>
              <a:gd name="T18" fmla="*/ 816 h 816"/>
              <a:gd name="connsiteX0" fmla="*/ 0 w 12434"/>
              <a:gd name="connsiteY0" fmla="*/ 2860 h 12638"/>
              <a:gd name="connsiteX1" fmla="*/ 7457 w 12434"/>
              <a:gd name="connsiteY1" fmla="*/ 12443 h 12638"/>
              <a:gd name="connsiteX2" fmla="*/ 9148 w 12434"/>
              <a:gd name="connsiteY2" fmla="*/ 12517 h 12638"/>
              <a:gd name="connsiteX3" fmla="*/ 12434 w 12434"/>
              <a:gd name="connsiteY3" fmla="*/ 0 h 12638"/>
              <a:gd name="connsiteX4" fmla="*/ 0 w 12434"/>
              <a:gd name="connsiteY4" fmla="*/ 2860 h 12638"/>
              <a:gd name="connsiteX0" fmla="*/ 0 w 6870"/>
              <a:gd name="connsiteY0" fmla="*/ 0 h 12699"/>
              <a:gd name="connsiteX1" fmla="*/ 1893 w 6870"/>
              <a:gd name="connsiteY1" fmla="*/ 12504 h 12699"/>
              <a:gd name="connsiteX2" fmla="*/ 3584 w 6870"/>
              <a:gd name="connsiteY2" fmla="*/ 12578 h 12699"/>
              <a:gd name="connsiteX3" fmla="*/ 6870 w 6870"/>
              <a:gd name="connsiteY3" fmla="*/ 61 h 12699"/>
              <a:gd name="connsiteX4" fmla="*/ 0 w 6870"/>
              <a:gd name="connsiteY4" fmla="*/ 0 h 12699"/>
              <a:gd name="connsiteX0" fmla="*/ 0 w 10000"/>
              <a:gd name="connsiteY0" fmla="*/ 0 h 10000"/>
              <a:gd name="connsiteX1" fmla="*/ 2755 w 10000"/>
              <a:gd name="connsiteY1" fmla="*/ 9846 h 10000"/>
              <a:gd name="connsiteX2" fmla="*/ 5217 w 10000"/>
              <a:gd name="connsiteY2" fmla="*/ 9905 h 10000"/>
              <a:gd name="connsiteX3" fmla="*/ 10000 w 10000"/>
              <a:gd name="connsiteY3" fmla="*/ 48 h 10000"/>
              <a:gd name="connsiteX4" fmla="*/ 0 w 10000"/>
              <a:gd name="connsiteY4" fmla="*/ 0 h 10000"/>
              <a:gd name="connsiteX0" fmla="*/ 0 w 10000"/>
              <a:gd name="connsiteY0" fmla="*/ 0 h 10000"/>
              <a:gd name="connsiteX1" fmla="*/ 2755 w 10000"/>
              <a:gd name="connsiteY1" fmla="*/ 9846 h 10000"/>
              <a:gd name="connsiteX2" fmla="*/ 5217 w 10000"/>
              <a:gd name="connsiteY2" fmla="*/ 9905 h 10000"/>
              <a:gd name="connsiteX3" fmla="*/ 10000 w 10000"/>
              <a:gd name="connsiteY3" fmla="*/ 48 h 10000"/>
              <a:gd name="connsiteX4" fmla="*/ 0 w 10000"/>
              <a:gd name="connsiteY4" fmla="*/ 0 h 10000"/>
              <a:gd name="connsiteX0" fmla="*/ 0 w 10000"/>
              <a:gd name="connsiteY0" fmla="*/ 0 h 10000"/>
              <a:gd name="connsiteX1" fmla="*/ 2755 w 10000"/>
              <a:gd name="connsiteY1" fmla="*/ 9846 h 10000"/>
              <a:gd name="connsiteX2" fmla="*/ 5217 w 10000"/>
              <a:gd name="connsiteY2" fmla="*/ 9905 h 10000"/>
              <a:gd name="connsiteX3" fmla="*/ 10000 w 10000"/>
              <a:gd name="connsiteY3" fmla="*/ 48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cubicBezTo>
                  <a:pt x="3229" y="5733"/>
                  <a:pt x="2358" y="5470"/>
                  <a:pt x="2755" y="9846"/>
                </a:cubicBezTo>
                <a:cubicBezTo>
                  <a:pt x="3854" y="9780"/>
                  <a:pt x="4208" y="10175"/>
                  <a:pt x="5217" y="9905"/>
                </a:cubicBezTo>
                <a:cubicBezTo>
                  <a:pt x="5361" y="4711"/>
                  <a:pt x="8316" y="3397"/>
                  <a:pt x="10000" y="48"/>
                </a:cubicBezTo>
                <a:lnTo>
                  <a:pt x="0" y="0"/>
                </a:lnTo>
                <a:close/>
              </a:path>
            </a:pathLst>
          </a:custGeom>
          <a:gradFill rotWithShape="1">
            <a:gsLst>
              <a:gs pos="0">
                <a:schemeClr val="accent2">
                  <a:lumMod val="40000"/>
                  <a:lumOff val="60000"/>
                </a:schemeClr>
              </a:gs>
              <a:gs pos="100000">
                <a:schemeClr val="bg1"/>
              </a:gs>
            </a:gsLst>
            <a:lin ang="16200000" scaled="0"/>
          </a:gradFill>
          <a:ln>
            <a:noFill/>
          </a:ln>
        </p:spPr>
        <p:txBody>
          <a:bodyPr/>
          <a:lstStyle/>
          <a:p>
            <a:pPr>
              <a:defRPr/>
            </a:pPr>
            <a:endParaRPr lang="en-US" b="1" dirty="0">
              <a:solidFill>
                <a:srgbClr val="000000"/>
              </a:solidFill>
              <a:latin typeface="华文新魏" panose="02010800040101010101" pitchFamily="2" charset="-122"/>
              <a:ea typeface="华文新魏" panose="02010800040101010101" pitchFamily="2" charset="-122"/>
              <a:cs typeface="ＭＳ Ｐゴシック" charset="0"/>
            </a:endParaRPr>
          </a:p>
        </p:txBody>
      </p:sp>
      <p:grpSp>
        <p:nvGrpSpPr>
          <p:cNvPr id="29" name="Group 77">
            <a:extLst>
              <a:ext uri="{FF2B5EF4-FFF2-40B4-BE49-F238E27FC236}">
                <a16:creationId xmlns:a16="http://schemas.microsoft.com/office/drawing/2014/main" id="{3B032E31-64DA-4575-B889-45550FDC1E34}"/>
              </a:ext>
            </a:extLst>
          </p:cNvPr>
          <p:cNvGrpSpPr>
            <a:grpSpLocks/>
          </p:cNvGrpSpPr>
          <p:nvPr/>
        </p:nvGrpSpPr>
        <p:grpSpPr bwMode="auto">
          <a:xfrm>
            <a:off x="4249292" y="5041354"/>
            <a:ext cx="501650" cy="233362"/>
            <a:chOff x="3600" y="219"/>
            <a:chExt cx="360" cy="175"/>
          </a:xfrm>
        </p:grpSpPr>
        <p:sp>
          <p:nvSpPr>
            <p:cNvPr id="30" name="Oval 78">
              <a:extLst>
                <a:ext uri="{FF2B5EF4-FFF2-40B4-BE49-F238E27FC236}">
                  <a16:creationId xmlns:a16="http://schemas.microsoft.com/office/drawing/2014/main" id="{7296B5EA-D7EA-49F0-8505-4E0610A5C472}"/>
                </a:ext>
              </a:extLst>
            </p:cNvPr>
            <p:cNvSpPr>
              <a:spLocks noChangeArrowheads="1"/>
            </p:cNvSpPr>
            <p:nvPr/>
          </p:nvSpPr>
          <p:spPr bwMode="auto">
            <a:xfrm>
              <a:off x="3603" y="298"/>
              <a:ext cx="357" cy="96"/>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31" name="Line 79">
              <a:extLst>
                <a:ext uri="{FF2B5EF4-FFF2-40B4-BE49-F238E27FC236}">
                  <a16:creationId xmlns:a16="http://schemas.microsoft.com/office/drawing/2014/main" id="{D942BFF9-3469-497D-A241-8B1A823ABEA3}"/>
                </a:ext>
              </a:extLst>
            </p:cNvPr>
            <p:cNvSpPr>
              <a:spLocks noChangeShapeType="1"/>
            </p:cNvSpPr>
            <p:nvPr/>
          </p:nvSpPr>
          <p:spPr bwMode="auto">
            <a:xfrm>
              <a:off x="3603"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32" name="Line 80">
              <a:extLst>
                <a:ext uri="{FF2B5EF4-FFF2-40B4-BE49-F238E27FC236}">
                  <a16:creationId xmlns:a16="http://schemas.microsoft.com/office/drawing/2014/main" id="{30C2D0BA-5AAC-48DC-A2E8-8878CA121A14}"/>
                </a:ext>
              </a:extLst>
            </p:cNvPr>
            <p:cNvSpPr>
              <a:spLocks noChangeShapeType="1"/>
            </p:cNvSpPr>
            <p:nvPr/>
          </p:nvSpPr>
          <p:spPr bwMode="auto">
            <a:xfrm>
              <a:off x="3960"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33" name="Rectangle 81">
              <a:extLst>
                <a:ext uri="{FF2B5EF4-FFF2-40B4-BE49-F238E27FC236}">
                  <a16:creationId xmlns:a16="http://schemas.microsoft.com/office/drawing/2014/main" id="{52038060-9614-488F-BAF9-54DC90B08AD9}"/>
                </a:ext>
              </a:extLst>
            </p:cNvPr>
            <p:cNvSpPr>
              <a:spLocks noChangeArrowheads="1"/>
            </p:cNvSpPr>
            <p:nvPr/>
          </p:nvSpPr>
          <p:spPr bwMode="auto">
            <a:xfrm>
              <a:off x="3603" y="289"/>
              <a:ext cx="352" cy="5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endParaRPr lang="zh-CN" altLang="zh-CN" b="1">
                <a:solidFill>
                  <a:srgbClr val="000000"/>
                </a:solidFill>
                <a:latin typeface="华文新魏" panose="02010800040101010101" pitchFamily="2" charset="-122"/>
                <a:ea typeface="华文新魏" panose="02010800040101010101" pitchFamily="2" charset="-122"/>
              </a:endParaRPr>
            </a:p>
          </p:txBody>
        </p:sp>
        <p:sp>
          <p:nvSpPr>
            <p:cNvPr id="34" name="Oval 82">
              <a:extLst>
                <a:ext uri="{FF2B5EF4-FFF2-40B4-BE49-F238E27FC236}">
                  <a16:creationId xmlns:a16="http://schemas.microsoft.com/office/drawing/2014/main" id="{75728140-ADA3-4891-84B6-9E61D950774D}"/>
                </a:ext>
              </a:extLst>
            </p:cNvPr>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nvGrpSpPr>
            <p:cNvPr id="35" name="Group 83">
              <a:extLst>
                <a:ext uri="{FF2B5EF4-FFF2-40B4-BE49-F238E27FC236}">
                  <a16:creationId xmlns:a16="http://schemas.microsoft.com/office/drawing/2014/main" id="{044C125D-D71D-4303-8527-B4D6EFEF425E}"/>
                </a:ext>
              </a:extLst>
            </p:cNvPr>
            <p:cNvGrpSpPr>
              <a:grpSpLocks/>
            </p:cNvGrpSpPr>
            <p:nvPr/>
          </p:nvGrpSpPr>
          <p:grpSpPr bwMode="auto">
            <a:xfrm>
              <a:off x="3686" y="244"/>
              <a:ext cx="177" cy="66"/>
              <a:chOff x="2848" y="848"/>
              <a:chExt cx="140" cy="98"/>
            </a:xfrm>
          </p:grpSpPr>
          <p:sp>
            <p:nvSpPr>
              <p:cNvPr id="40" name="Line 84">
                <a:extLst>
                  <a:ext uri="{FF2B5EF4-FFF2-40B4-BE49-F238E27FC236}">
                    <a16:creationId xmlns:a16="http://schemas.microsoft.com/office/drawing/2014/main" id="{F1B15683-57D8-4A2E-A327-E5F953D5BCDB}"/>
                  </a:ext>
                </a:extLst>
              </p:cNvPr>
              <p:cNvSpPr>
                <a:spLocks noChangeShapeType="1"/>
              </p:cNvSpPr>
              <p:nvPr/>
            </p:nvSpPr>
            <p:spPr bwMode="auto">
              <a:xfrm flipV="1">
                <a:off x="2848" y="848"/>
                <a:ext cx="50" cy="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42" name="Line 85">
                <a:extLst>
                  <a:ext uri="{FF2B5EF4-FFF2-40B4-BE49-F238E27FC236}">
                    <a16:creationId xmlns:a16="http://schemas.microsoft.com/office/drawing/2014/main" id="{6019BD9B-8EED-490F-AEC5-5996AD0D8DD7}"/>
                  </a:ext>
                </a:extLst>
              </p:cNvPr>
              <p:cNvSpPr>
                <a:spLocks noChangeShapeType="1"/>
              </p:cNvSpPr>
              <p:nvPr/>
            </p:nvSpPr>
            <p:spPr bwMode="auto">
              <a:xfrm>
                <a:off x="2944" y="943"/>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44" name="Line 86">
                <a:extLst>
                  <a:ext uri="{FF2B5EF4-FFF2-40B4-BE49-F238E27FC236}">
                    <a16:creationId xmlns:a16="http://schemas.microsoft.com/office/drawing/2014/main" id="{77393C80-00CB-4EF3-AAFC-6DC28C31B3F4}"/>
                  </a:ext>
                </a:extLst>
              </p:cNvPr>
              <p:cNvSpPr>
                <a:spLocks noChangeShapeType="1"/>
              </p:cNvSpPr>
              <p:nvPr/>
            </p:nvSpPr>
            <p:spPr bwMode="auto">
              <a:xfrm>
                <a:off x="2894" y="850"/>
                <a:ext cx="52" cy="9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nvGrpSpPr>
            <p:cNvPr id="36" name="Group 87">
              <a:extLst>
                <a:ext uri="{FF2B5EF4-FFF2-40B4-BE49-F238E27FC236}">
                  <a16:creationId xmlns:a16="http://schemas.microsoft.com/office/drawing/2014/main" id="{92C9C0A0-8F25-41EE-B349-83DF824C11A0}"/>
                </a:ext>
              </a:extLst>
            </p:cNvPr>
            <p:cNvGrpSpPr>
              <a:grpSpLocks/>
            </p:cNvGrpSpPr>
            <p:nvPr/>
          </p:nvGrpSpPr>
          <p:grpSpPr bwMode="auto">
            <a:xfrm flipV="1">
              <a:off x="3686" y="243"/>
              <a:ext cx="177" cy="66"/>
              <a:chOff x="2848" y="848"/>
              <a:chExt cx="140" cy="98"/>
            </a:xfrm>
          </p:grpSpPr>
          <p:sp>
            <p:nvSpPr>
              <p:cNvPr id="37" name="Line 88">
                <a:extLst>
                  <a:ext uri="{FF2B5EF4-FFF2-40B4-BE49-F238E27FC236}">
                    <a16:creationId xmlns:a16="http://schemas.microsoft.com/office/drawing/2014/main" id="{EBB4B259-CE01-44BE-934D-3E16288FDD50}"/>
                  </a:ext>
                </a:extLst>
              </p:cNvPr>
              <p:cNvSpPr>
                <a:spLocks noChangeShapeType="1"/>
              </p:cNvSpPr>
              <p:nvPr/>
            </p:nvSpPr>
            <p:spPr bwMode="auto">
              <a:xfrm flipV="1">
                <a:off x="2848" y="846"/>
                <a:ext cx="50" cy="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38" name="Line 89">
                <a:extLst>
                  <a:ext uri="{FF2B5EF4-FFF2-40B4-BE49-F238E27FC236}">
                    <a16:creationId xmlns:a16="http://schemas.microsoft.com/office/drawing/2014/main" id="{9B84F85D-6334-4562-9985-B1EF1E829CAC}"/>
                  </a:ext>
                </a:extLst>
              </p:cNvPr>
              <p:cNvSpPr>
                <a:spLocks noChangeShapeType="1"/>
              </p:cNvSpPr>
              <p:nvPr/>
            </p:nvSpPr>
            <p:spPr bwMode="auto">
              <a:xfrm>
                <a:off x="2944" y="946"/>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39" name="Line 90">
                <a:extLst>
                  <a:ext uri="{FF2B5EF4-FFF2-40B4-BE49-F238E27FC236}">
                    <a16:creationId xmlns:a16="http://schemas.microsoft.com/office/drawing/2014/main" id="{F65C9CC6-C873-4DDB-B8D3-E493FB1B7D60}"/>
                  </a:ext>
                </a:extLst>
              </p:cNvPr>
              <p:cNvSpPr>
                <a:spLocks noChangeShapeType="1"/>
              </p:cNvSpPr>
              <p:nvPr/>
            </p:nvSpPr>
            <p:spPr bwMode="auto">
              <a:xfrm>
                <a:off x="2894" y="849"/>
                <a:ext cx="52" cy="9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sp>
        <p:nvSpPr>
          <p:cNvPr id="45" name="Freeform 122">
            <a:extLst>
              <a:ext uri="{FF2B5EF4-FFF2-40B4-BE49-F238E27FC236}">
                <a16:creationId xmlns:a16="http://schemas.microsoft.com/office/drawing/2014/main" id="{C992FA1E-7BCB-40E2-98E8-D968D6A8ACE6}"/>
              </a:ext>
            </a:extLst>
          </p:cNvPr>
          <p:cNvSpPr>
            <a:spLocks/>
          </p:cNvSpPr>
          <p:nvPr/>
        </p:nvSpPr>
        <p:spPr bwMode="auto">
          <a:xfrm flipH="1">
            <a:off x="4612829" y="5135016"/>
            <a:ext cx="347663" cy="560388"/>
          </a:xfrm>
          <a:custGeom>
            <a:avLst/>
            <a:gdLst>
              <a:gd name="T0" fmla="*/ 0 w 1443"/>
              <a:gd name="T1" fmla="*/ 0 h 816"/>
              <a:gd name="T2" fmla="*/ 0 w 1443"/>
              <a:gd name="T3" fmla="*/ 0 h 816"/>
              <a:gd name="T4" fmla="*/ 0 w 1443"/>
              <a:gd name="T5" fmla="*/ 0 h 816"/>
              <a:gd name="T6" fmla="*/ 0 w 1443"/>
              <a:gd name="T7" fmla="*/ 0 h 816"/>
              <a:gd name="T8" fmla="*/ 0 w 1443"/>
              <a:gd name="T9" fmla="*/ 0 h 816"/>
              <a:gd name="T10" fmla="*/ 0 60000 65536"/>
              <a:gd name="T11" fmla="*/ 0 60000 65536"/>
              <a:gd name="T12" fmla="*/ 0 60000 65536"/>
              <a:gd name="T13" fmla="*/ 0 60000 65536"/>
              <a:gd name="T14" fmla="*/ 0 60000 65536"/>
              <a:gd name="T15" fmla="*/ 0 w 1443"/>
              <a:gd name="T16" fmla="*/ 0 h 816"/>
              <a:gd name="T17" fmla="*/ 1443 w 1443"/>
              <a:gd name="T18" fmla="*/ 816 h 816"/>
              <a:gd name="connsiteX0" fmla="*/ 0 w 12434"/>
              <a:gd name="connsiteY0" fmla="*/ 5781 h 9717"/>
              <a:gd name="connsiteX1" fmla="*/ 9891 w 12434"/>
              <a:gd name="connsiteY1" fmla="*/ 9522 h 9717"/>
              <a:gd name="connsiteX2" fmla="*/ 11582 w 12434"/>
              <a:gd name="connsiteY2" fmla="*/ 9596 h 9717"/>
              <a:gd name="connsiteX3" fmla="*/ 12434 w 12434"/>
              <a:gd name="connsiteY3" fmla="*/ 0 h 9717"/>
              <a:gd name="connsiteX4" fmla="*/ 0 w 12434"/>
              <a:gd name="connsiteY4" fmla="*/ 5781 h 9717"/>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0 w 9315"/>
              <a:gd name="connsiteY0" fmla="*/ 8176 h 12226"/>
              <a:gd name="connsiteX1" fmla="*/ 7955 w 9315"/>
              <a:gd name="connsiteY1" fmla="*/ 12026 h 12226"/>
              <a:gd name="connsiteX2" fmla="*/ 9315 w 9315"/>
              <a:gd name="connsiteY2" fmla="*/ 12102 h 12226"/>
              <a:gd name="connsiteX3" fmla="*/ 323 w 9315"/>
              <a:gd name="connsiteY3" fmla="*/ 0 h 12226"/>
              <a:gd name="connsiteX4" fmla="*/ 0 w 9315"/>
              <a:gd name="connsiteY4" fmla="*/ 8176 h 12226"/>
              <a:gd name="connsiteX0" fmla="*/ 0 w 10000"/>
              <a:gd name="connsiteY0" fmla="*/ 6778 h 10091"/>
              <a:gd name="connsiteX1" fmla="*/ 8540 w 10000"/>
              <a:gd name="connsiteY1" fmla="*/ 9927 h 10091"/>
              <a:gd name="connsiteX2" fmla="*/ 10000 w 10000"/>
              <a:gd name="connsiteY2" fmla="*/ 9990 h 10091"/>
              <a:gd name="connsiteX3" fmla="*/ 107 w 10000"/>
              <a:gd name="connsiteY3" fmla="*/ 0 h 10091"/>
              <a:gd name="connsiteX4" fmla="*/ 0 w 10000"/>
              <a:gd name="connsiteY4" fmla="*/ 6778 h 10091"/>
              <a:gd name="connsiteX0" fmla="*/ 0 w 10000"/>
              <a:gd name="connsiteY0" fmla="*/ 6778 h 10091"/>
              <a:gd name="connsiteX1" fmla="*/ 8540 w 10000"/>
              <a:gd name="connsiteY1" fmla="*/ 9927 h 10091"/>
              <a:gd name="connsiteX2" fmla="*/ 10000 w 10000"/>
              <a:gd name="connsiteY2" fmla="*/ 9990 h 10091"/>
              <a:gd name="connsiteX3" fmla="*/ 107 w 10000"/>
              <a:gd name="connsiteY3" fmla="*/ 0 h 10091"/>
              <a:gd name="connsiteX4" fmla="*/ 0 w 10000"/>
              <a:gd name="connsiteY4" fmla="*/ 6778 h 10091"/>
              <a:gd name="connsiteX0" fmla="*/ 0 w 10000"/>
              <a:gd name="connsiteY0" fmla="*/ 6778 h 10838"/>
              <a:gd name="connsiteX1" fmla="*/ 8900 w 10000"/>
              <a:gd name="connsiteY1" fmla="*/ 10838 h 10838"/>
              <a:gd name="connsiteX2" fmla="*/ 10000 w 10000"/>
              <a:gd name="connsiteY2" fmla="*/ 9990 h 10838"/>
              <a:gd name="connsiteX3" fmla="*/ 107 w 10000"/>
              <a:gd name="connsiteY3" fmla="*/ 0 h 10838"/>
              <a:gd name="connsiteX4" fmla="*/ 0 w 10000"/>
              <a:gd name="connsiteY4" fmla="*/ 6778 h 10838"/>
              <a:gd name="connsiteX0" fmla="*/ 0 w 9339"/>
              <a:gd name="connsiteY0" fmla="*/ 6778 h 10838"/>
              <a:gd name="connsiteX1" fmla="*/ 8900 w 9339"/>
              <a:gd name="connsiteY1" fmla="*/ 10838 h 10838"/>
              <a:gd name="connsiteX2" fmla="*/ 9339 w 9339"/>
              <a:gd name="connsiteY2" fmla="*/ 8351 h 10838"/>
              <a:gd name="connsiteX3" fmla="*/ 107 w 9339"/>
              <a:gd name="connsiteY3" fmla="*/ 0 h 10838"/>
              <a:gd name="connsiteX4" fmla="*/ 0 w 9339"/>
              <a:gd name="connsiteY4" fmla="*/ 6778 h 10838"/>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20 w 10020"/>
              <a:gd name="connsiteY0" fmla="*/ 7598 h 11344"/>
              <a:gd name="connsiteX1" fmla="*/ 9550 w 10020"/>
              <a:gd name="connsiteY1" fmla="*/ 11344 h 11344"/>
              <a:gd name="connsiteX2" fmla="*/ 10020 w 10020"/>
              <a:gd name="connsiteY2" fmla="*/ 9049 h 11344"/>
              <a:gd name="connsiteX3" fmla="*/ 71 w 10020"/>
              <a:gd name="connsiteY3" fmla="*/ 0 h 11344"/>
              <a:gd name="connsiteX4" fmla="*/ 20 w 10020"/>
              <a:gd name="connsiteY4" fmla="*/ 7598 h 11344"/>
              <a:gd name="connsiteX0" fmla="*/ 20 w 10020"/>
              <a:gd name="connsiteY0" fmla="*/ 7598 h 11344"/>
              <a:gd name="connsiteX1" fmla="*/ 9550 w 10020"/>
              <a:gd name="connsiteY1" fmla="*/ 11344 h 11344"/>
              <a:gd name="connsiteX2" fmla="*/ 10020 w 10020"/>
              <a:gd name="connsiteY2" fmla="*/ 9049 h 11344"/>
              <a:gd name="connsiteX3" fmla="*/ 71 w 10020"/>
              <a:gd name="connsiteY3" fmla="*/ 0 h 11344"/>
              <a:gd name="connsiteX4" fmla="*/ 20 w 10020"/>
              <a:gd name="connsiteY4" fmla="*/ 7598 h 11344"/>
              <a:gd name="connsiteX0" fmla="*/ 20 w 10020"/>
              <a:gd name="connsiteY0" fmla="*/ 7598 h 11260"/>
              <a:gd name="connsiteX1" fmla="*/ 9743 w 10020"/>
              <a:gd name="connsiteY1" fmla="*/ 11260 h 11260"/>
              <a:gd name="connsiteX2" fmla="*/ 10020 w 10020"/>
              <a:gd name="connsiteY2" fmla="*/ 9049 h 11260"/>
              <a:gd name="connsiteX3" fmla="*/ 71 w 10020"/>
              <a:gd name="connsiteY3" fmla="*/ 0 h 11260"/>
              <a:gd name="connsiteX4" fmla="*/ 20 w 10020"/>
              <a:gd name="connsiteY4" fmla="*/ 7598 h 11260"/>
              <a:gd name="connsiteX0" fmla="*/ 20 w 10020"/>
              <a:gd name="connsiteY0" fmla="*/ 7598 h 11260"/>
              <a:gd name="connsiteX1" fmla="*/ 9743 w 10020"/>
              <a:gd name="connsiteY1" fmla="*/ 11260 h 11260"/>
              <a:gd name="connsiteX2" fmla="*/ 10020 w 10020"/>
              <a:gd name="connsiteY2" fmla="*/ 9049 h 11260"/>
              <a:gd name="connsiteX3" fmla="*/ 71 w 10020"/>
              <a:gd name="connsiteY3" fmla="*/ 0 h 11260"/>
              <a:gd name="connsiteX4" fmla="*/ 20 w 10020"/>
              <a:gd name="connsiteY4" fmla="*/ 7598 h 11260"/>
              <a:gd name="connsiteX0" fmla="*/ 174 w 10174"/>
              <a:gd name="connsiteY0" fmla="*/ 9049 h 12711"/>
              <a:gd name="connsiteX1" fmla="*/ 9897 w 10174"/>
              <a:gd name="connsiteY1" fmla="*/ 12711 h 12711"/>
              <a:gd name="connsiteX2" fmla="*/ 10174 w 10174"/>
              <a:gd name="connsiteY2" fmla="*/ 10500 h 12711"/>
              <a:gd name="connsiteX3" fmla="*/ 53 w 10174"/>
              <a:gd name="connsiteY3" fmla="*/ 0 h 12711"/>
              <a:gd name="connsiteX4" fmla="*/ 174 w 10174"/>
              <a:gd name="connsiteY4" fmla="*/ 9049 h 12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74" h="12711">
                <a:moveTo>
                  <a:pt x="174" y="9049"/>
                </a:moveTo>
                <a:cubicBezTo>
                  <a:pt x="4475" y="9662"/>
                  <a:pt x="4372" y="8900"/>
                  <a:pt x="9897" y="12711"/>
                </a:cubicBezTo>
                <a:cubicBezTo>
                  <a:pt x="9952" y="11889"/>
                  <a:pt x="9533" y="10766"/>
                  <a:pt x="10174" y="10500"/>
                </a:cubicBezTo>
                <a:cubicBezTo>
                  <a:pt x="2742" y="6806"/>
                  <a:pt x="2583" y="3892"/>
                  <a:pt x="53" y="0"/>
                </a:cubicBezTo>
                <a:cubicBezTo>
                  <a:pt x="-167" y="3529"/>
                  <a:pt x="382" y="5436"/>
                  <a:pt x="174" y="9049"/>
                </a:cubicBezTo>
                <a:close/>
              </a:path>
            </a:pathLst>
          </a:custGeom>
          <a:gradFill rotWithShape="1">
            <a:gsLst>
              <a:gs pos="0">
                <a:schemeClr val="accent2">
                  <a:lumMod val="40000"/>
                  <a:lumOff val="60000"/>
                </a:schemeClr>
              </a:gs>
              <a:gs pos="100000">
                <a:schemeClr val="bg1"/>
              </a:gs>
            </a:gsLst>
            <a:lin ang="10800000" scaled="0"/>
          </a:gradFill>
          <a:ln>
            <a:noFill/>
          </a:ln>
        </p:spPr>
        <p:txBody>
          <a:bodyPr/>
          <a:lstStyle/>
          <a:p>
            <a:pPr>
              <a:defRPr/>
            </a:pPr>
            <a:endParaRPr lang="en-US" b="1" dirty="0">
              <a:solidFill>
                <a:srgbClr val="000000"/>
              </a:solidFill>
              <a:latin typeface="华文新魏" panose="02010800040101010101" pitchFamily="2" charset="-122"/>
              <a:ea typeface="华文新魏" panose="02010800040101010101" pitchFamily="2" charset="-122"/>
              <a:cs typeface="ＭＳ Ｐゴシック" charset="0"/>
            </a:endParaRPr>
          </a:p>
        </p:txBody>
      </p:sp>
      <p:sp>
        <p:nvSpPr>
          <p:cNvPr id="46" name="Freeform 122">
            <a:extLst>
              <a:ext uri="{FF2B5EF4-FFF2-40B4-BE49-F238E27FC236}">
                <a16:creationId xmlns:a16="http://schemas.microsoft.com/office/drawing/2014/main" id="{E303FC82-8860-4EA8-9E52-3813928800BA}"/>
              </a:ext>
            </a:extLst>
          </p:cNvPr>
          <p:cNvSpPr>
            <a:spLocks/>
          </p:cNvSpPr>
          <p:nvPr/>
        </p:nvSpPr>
        <p:spPr bwMode="auto">
          <a:xfrm flipH="1">
            <a:off x="1467992" y="4614316"/>
            <a:ext cx="2146300" cy="454025"/>
          </a:xfrm>
          <a:custGeom>
            <a:avLst/>
            <a:gdLst>
              <a:gd name="T0" fmla="*/ 0 w 1443"/>
              <a:gd name="T1" fmla="*/ 0 h 816"/>
              <a:gd name="T2" fmla="*/ 0 w 1443"/>
              <a:gd name="T3" fmla="*/ 0 h 816"/>
              <a:gd name="T4" fmla="*/ 0 w 1443"/>
              <a:gd name="T5" fmla="*/ 0 h 816"/>
              <a:gd name="T6" fmla="*/ 0 w 1443"/>
              <a:gd name="T7" fmla="*/ 0 h 816"/>
              <a:gd name="T8" fmla="*/ 0 w 1443"/>
              <a:gd name="T9" fmla="*/ 0 h 816"/>
              <a:gd name="T10" fmla="*/ 0 60000 65536"/>
              <a:gd name="T11" fmla="*/ 0 60000 65536"/>
              <a:gd name="T12" fmla="*/ 0 60000 65536"/>
              <a:gd name="T13" fmla="*/ 0 60000 65536"/>
              <a:gd name="T14" fmla="*/ 0 60000 65536"/>
              <a:gd name="T15" fmla="*/ 0 w 1443"/>
              <a:gd name="T16" fmla="*/ 0 h 816"/>
              <a:gd name="T17" fmla="*/ 1443 w 1443"/>
              <a:gd name="T18" fmla="*/ 816 h 816"/>
              <a:gd name="connsiteX0" fmla="*/ 0 w 10151"/>
              <a:gd name="connsiteY0" fmla="*/ 0 h 10495"/>
              <a:gd name="connsiteX1" fmla="*/ 7457 w 10151"/>
              <a:gd name="connsiteY1" fmla="*/ 9583 h 10495"/>
              <a:gd name="connsiteX2" fmla="*/ 10151 w 10151"/>
              <a:gd name="connsiteY2" fmla="*/ 10437 h 10495"/>
              <a:gd name="connsiteX3" fmla="*/ 10000 w 10151"/>
              <a:gd name="connsiteY3" fmla="*/ 61 h 10495"/>
              <a:gd name="connsiteX4" fmla="*/ 0 w 10151"/>
              <a:gd name="connsiteY4" fmla="*/ 0 h 10495"/>
              <a:gd name="connsiteX0" fmla="*/ 0 w 10151"/>
              <a:gd name="connsiteY0" fmla="*/ 0 h 10515"/>
              <a:gd name="connsiteX1" fmla="*/ 6036 w 10151"/>
              <a:gd name="connsiteY1" fmla="*/ 9973 h 10515"/>
              <a:gd name="connsiteX2" fmla="*/ 10151 w 10151"/>
              <a:gd name="connsiteY2" fmla="*/ 10437 h 10515"/>
              <a:gd name="connsiteX3" fmla="*/ 10000 w 10151"/>
              <a:gd name="connsiteY3" fmla="*/ 61 h 10515"/>
              <a:gd name="connsiteX4" fmla="*/ 0 w 10151"/>
              <a:gd name="connsiteY4" fmla="*/ 0 h 10515"/>
              <a:gd name="connsiteX0" fmla="*/ 0 w 11989"/>
              <a:gd name="connsiteY0" fmla="*/ 0 h 15715"/>
              <a:gd name="connsiteX1" fmla="*/ 7874 w 11989"/>
              <a:gd name="connsiteY1" fmla="*/ 15173 h 15715"/>
              <a:gd name="connsiteX2" fmla="*/ 11989 w 11989"/>
              <a:gd name="connsiteY2" fmla="*/ 15637 h 15715"/>
              <a:gd name="connsiteX3" fmla="*/ 11838 w 11989"/>
              <a:gd name="connsiteY3" fmla="*/ 5261 h 15715"/>
              <a:gd name="connsiteX4" fmla="*/ 0 w 11989"/>
              <a:gd name="connsiteY4" fmla="*/ 0 h 15715"/>
              <a:gd name="connsiteX0" fmla="*/ 0 w 13760"/>
              <a:gd name="connsiteY0" fmla="*/ 0 h 15715"/>
              <a:gd name="connsiteX1" fmla="*/ 7874 w 13760"/>
              <a:gd name="connsiteY1" fmla="*/ 15173 h 15715"/>
              <a:gd name="connsiteX2" fmla="*/ 11989 w 13760"/>
              <a:gd name="connsiteY2" fmla="*/ 15637 h 15715"/>
              <a:gd name="connsiteX3" fmla="*/ 13760 w 13760"/>
              <a:gd name="connsiteY3" fmla="*/ 61 h 15715"/>
              <a:gd name="connsiteX4" fmla="*/ 0 w 13760"/>
              <a:gd name="connsiteY4" fmla="*/ 0 h 15715"/>
              <a:gd name="connsiteX0" fmla="*/ 0 w 13760"/>
              <a:gd name="connsiteY0" fmla="*/ 0 h 15758"/>
              <a:gd name="connsiteX1" fmla="*/ 8292 w 13760"/>
              <a:gd name="connsiteY1" fmla="*/ 15563 h 15758"/>
              <a:gd name="connsiteX2" fmla="*/ 11989 w 13760"/>
              <a:gd name="connsiteY2" fmla="*/ 15637 h 15758"/>
              <a:gd name="connsiteX3" fmla="*/ 13760 w 13760"/>
              <a:gd name="connsiteY3" fmla="*/ 61 h 15758"/>
              <a:gd name="connsiteX4" fmla="*/ 0 w 13760"/>
              <a:gd name="connsiteY4" fmla="*/ 0 h 15758"/>
              <a:gd name="connsiteX0" fmla="*/ 0 w 24624"/>
              <a:gd name="connsiteY0" fmla="*/ 849 h 16607"/>
              <a:gd name="connsiteX1" fmla="*/ 8292 w 24624"/>
              <a:gd name="connsiteY1" fmla="*/ 16412 h 16607"/>
              <a:gd name="connsiteX2" fmla="*/ 11989 w 24624"/>
              <a:gd name="connsiteY2" fmla="*/ 16486 h 16607"/>
              <a:gd name="connsiteX3" fmla="*/ 24624 w 24624"/>
              <a:gd name="connsiteY3" fmla="*/ 0 h 16607"/>
              <a:gd name="connsiteX4" fmla="*/ 0 w 24624"/>
              <a:gd name="connsiteY4" fmla="*/ 849 h 16607"/>
              <a:gd name="connsiteX0" fmla="*/ 0 w 24624"/>
              <a:gd name="connsiteY0" fmla="*/ 849 h 16607"/>
              <a:gd name="connsiteX1" fmla="*/ 8292 w 24624"/>
              <a:gd name="connsiteY1" fmla="*/ 16412 h 16607"/>
              <a:gd name="connsiteX2" fmla="*/ 11989 w 24624"/>
              <a:gd name="connsiteY2" fmla="*/ 16486 h 16607"/>
              <a:gd name="connsiteX3" fmla="*/ 24624 w 24624"/>
              <a:gd name="connsiteY3" fmla="*/ 0 h 16607"/>
              <a:gd name="connsiteX4" fmla="*/ 0 w 24624"/>
              <a:gd name="connsiteY4" fmla="*/ 849 h 16607"/>
              <a:gd name="connsiteX0" fmla="*/ 0 w 28801"/>
              <a:gd name="connsiteY0" fmla="*/ 0 h 18057"/>
              <a:gd name="connsiteX1" fmla="*/ 12469 w 28801"/>
              <a:gd name="connsiteY1" fmla="*/ 17862 h 18057"/>
              <a:gd name="connsiteX2" fmla="*/ 16166 w 28801"/>
              <a:gd name="connsiteY2" fmla="*/ 17936 h 18057"/>
              <a:gd name="connsiteX3" fmla="*/ 28801 w 28801"/>
              <a:gd name="connsiteY3" fmla="*/ 1450 h 18057"/>
              <a:gd name="connsiteX4" fmla="*/ 0 w 28801"/>
              <a:gd name="connsiteY4" fmla="*/ 0 h 18057"/>
              <a:gd name="connsiteX0" fmla="*/ 0 w 37155"/>
              <a:gd name="connsiteY0" fmla="*/ 0 h 18057"/>
              <a:gd name="connsiteX1" fmla="*/ 12469 w 37155"/>
              <a:gd name="connsiteY1" fmla="*/ 17862 h 18057"/>
              <a:gd name="connsiteX2" fmla="*/ 16166 w 37155"/>
              <a:gd name="connsiteY2" fmla="*/ 17936 h 18057"/>
              <a:gd name="connsiteX3" fmla="*/ 37155 w 37155"/>
              <a:gd name="connsiteY3" fmla="*/ 50 h 18057"/>
              <a:gd name="connsiteX4" fmla="*/ 0 w 37155"/>
              <a:gd name="connsiteY4" fmla="*/ 0 h 1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55" h="18057">
                <a:moveTo>
                  <a:pt x="0" y="0"/>
                </a:moveTo>
                <a:cubicBezTo>
                  <a:pt x="3957" y="3493"/>
                  <a:pt x="10944" y="13279"/>
                  <a:pt x="12469" y="17862"/>
                </a:cubicBezTo>
                <a:cubicBezTo>
                  <a:pt x="13224" y="17777"/>
                  <a:pt x="15473" y="18279"/>
                  <a:pt x="16166" y="17936"/>
                </a:cubicBezTo>
                <a:cubicBezTo>
                  <a:pt x="15778" y="12531"/>
                  <a:pt x="29146" y="3783"/>
                  <a:pt x="37155" y="50"/>
                </a:cubicBezTo>
                <a:lnTo>
                  <a:pt x="0" y="0"/>
                </a:lnTo>
                <a:close/>
              </a:path>
            </a:pathLst>
          </a:custGeom>
          <a:gradFill rotWithShape="1">
            <a:gsLst>
              <a:gs pos="0">
                <a:schemeClr val="accent2">
                  <a:lumMod val="40000"/>
                  <a:lumOff val="60000"/>
                </a:schemeClr>
              </a:gs>
              <a:gs pos="100000">
                <a:schemeClr val="bg1"/>
              </a:gs>
            </a:gsLst>
            <a:lin ang="16200000" scaled="0"/>
          </a:gradFill>
          <a:ln>
            <a:noFill/>
          </a:ln>
        </p:spPr>
        <p:txBody>
          <a:bodyPr/>
          <a:lstStyle/>
          <a:p>
            <a:pPr>
              <a:defRPr/>
            </a:pPr>
            <a:endParaRPr lang="en-US" b="1">
              <a:solidFill>
                <a:srgbClr val="000000"/>
              </a:solidFill>
              <a:latin typeface="华文新魏" panose="02010800040101010101" pitchFamily="2" charset="-122"/>
              <a:ea typeface="华文新魏" panose="02010800040101010101" pitchFamily="2" charset="-122"/>
              <a:cs typeface="ＭＳ Ｐゴシック" charset="0"/>
            </a:endParaRPr>
          </a:p>
        </p:txBody>
      </p:sp>
      <p:sp>
        <p:nvSpPr>
          <p:cNvPr id="47" name="Text Box 100">
            <a:extLst>
              <a:ext uri="{FF2B5EF4-FFF2-40B4-BE49-F238E27FC236}">
                <a16:creationId xmlns:a16="http://schemas.microsoft.com/office/drawing/2014/main" id="{19E01798-7ABB-4DDE-88E4-78F870D7C4BE}"/>
              </a:ext>
            </a:extLst>
          </p:cNvPr>
          <p:cNvSpPr txBox="1">
            <a:spLocks noChangeArrowheads="1"/>
          </p:cNvSpPr>
          <p:nvPr/>
        </p:nvSpPr>
        <p:spPr bwMode="auto">
          <a:xfrm>
            <a:off x="2977704" y="4784179"/>
            <a:ext cx="2760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800" b="1">
                <a:solidFill>
                  <a:srgbClr val="000000"/>
                </a:solidFill>
                <a:latin typeface="华文新魏" panose="02010800040101010101" pitchFamily="2" charset="-122"/>
                <a:ea typeface="华文新魏" panose="02010800040101010101" pitchFamily="2" charset="-122"/>
              </a:rPr>
              <a:t>1</a:t>
            </a:r>
          </a:p>
        </p:txBody>
      </p:sp>
      <p:grpSp>
        <p:nvGrpSpPr>
          <p:cNvPr id="48" name="Group 7">
            <a:extLst>
              <a:ext uri="{FF2B5EF4-FFF2-40B4-BE49-F238E27FC236}">
                <a16:creationId xmlns:a16="http://schemas.microsoft.com/office/drawing/2014/main" id="{A6BE599D-0E62-4038-A3A6-126718CE7716}"/>
              </a:ext>
            </a:extLst>
          </p:cNvPr>
          <p:cNvGrpSpPr>
            <a:grpSpLocks/>
          </p:cNvGrpSpPr>
          <p:nvPr/>
        </p:nvGrpSpPr>
        <p:grpSpPr bwMode="auto">
          <a:xfrm>
            <a:off x="2552254" y="5063579"/>
            <a:ext cx="501650" cy="233362"/>
            <a:chOff x="3600" y="219"/>
            <a:chExt cx="360" cy="175"/>
          </a:xfrm>
        </p:grpSpPr>
        <p:sp>
          <p:nvSpPr>
            <p:cNvPr id="49" name="Oval 8">
              <a:extLst>
                <a:ext uri="{FF2B5EF4-FFF2-40B4-BE49-F238E27FC236}">
                  <a16:creationId xmlns:a16="http://schemas.microsoft.com/office/drawing/2014/main" id="{BF6B8A81-E0F3-4339-B6B0-76D5F0DCAC1A}"/>
                </a:ext>
              </a:extLst>
            </p:cNvPr>
            <p:cNvSpPr>
              <a:spLocks noChangeArrowheads="1"/>
            </p:cNvSpPr>
            <p:nvPr/>
          </p:nvSpPr>
          <p:spPr bwMode="auto">
            <a:xfrm>
              <a:off x="3603" y="298"/>
              <a:ext cx="357" cy="96"/>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50" name="Line 9">
              <a:extLst>
                <a:ext uri="{FF2B5EF4-FFF2-40B4-BE49-F238E27FC236}">
                  <a16:creationId xmlns:a16="http://schemas.microsoft.com/office/drawing/2014/main" id="{5CF3A123-2C0B-4C55-A5BA-6F0302F70245}"/>
                </a:ext>
              </a:extLst>
            </p:cNvPr>
            <p:cNvSpPr>
              <a:spLocks noChangeShapeType="1"/>
            </p:cNvSpPr>
            <p:nvPr/>
          </p:nvSpPr>
          <p:spPr bwMode="auto">
            <a:xfrm>
              <a:off x="3603"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51" name="Line 10">
              <a:extLst>
                <a:ext uri="{FF2B5EF4-FFF2-40B4-BE49-F238E27FC236}">
                  <a16:creationId xmlns:a16="http://schemas.microsoft.com/office/drawing/2014/main" id="{B68E5EED-8038-4ED4-B8C3-95470CEF4290}"/>
                </a:ext>
              </a:extLst>
            </p:cNvPr>
            <p:cNvSpPr>
              <a:spLocks noChangeShapeType="1"/>
            </p:cNvSpPr>
            <p:nvPr/>
          </p:nvSpPr>
          <p:spPr bwMode="auto">
            <a:xfrm>
              <a:off x="3960"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52" name="Rectangle 11">
              <a:extLst>
                <a:ext uri="{FF2B5EF4-FFF2-40B4-BE49-F238E27FC236}">
                  <a16:creationId xmlns:a16="http://schemas.microsoft.com/office/drawing/2014/main" id="{FAE6DDF7-768E-4F45-BC86-C42B18E1F1AD}"/>
                </a:ext>
              </a:extLst>
            </p:cNvPr>
            <p:cNvSpPr>
              <a:spLocks noChangeArrowheads="1"/>
            </p:cNvSpPr>
            <p:nvPr/>
          </p:nvSpPr>
          <p:spPr bwMode="auto">
            <a:xfrm>
              <a:off x="3603" y="289"/>
              <a:ext cx="352" cy="5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endParaRPr lang="zh-CN" altLang="zh-CN" b="1">
                <a:solidFill>
                  <a:srgbClr val="000000"/>
                </a:solidFill>
                <a:latin typeface="华文新魏" panose="02010800040101010101" pitchFamily="2" charset="-122"/>
                <a:ea typeface="华文新魏" panose="02010800040101010101" pitchFamily="2" charset="-122"/>
              </a:endParaRPr>
            </a:p>
          </p:txBody>
        </p:sp>
        <p:sp>
          <p:nvSpPr>
            <p:cNvPr id="53" name="Oval 12">
              <a:extLst>
                <a:ext uri="{FF2B5EF4-FFF2-40B4-BE49-F238E27FC236}">
                  <a16:creationId xmlns:a16="http://schemas.microsoft.com/office/drawing/2014/main" id="{5AF6F0F3-862E-456E-BF1D-E955B6290FB6}"/>
                </a:ext>
              </a:extLst>
            </p:cNvPr>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nvGrpSpPr>
            <p:cNvPr id="54" name="Group 13">
              <a:extLst>
                <a:ext uri="{FF2B5EF4-FFF2-40B4-BE49-F238E27FC236}">
                  <a16:creationId xmlns:a16="http://schemas.microsoft.com/office/drawing/2014/main" id="{4F3BCDA0-E10B-43DA-A54A-13A494AF925E}"/>
                </a:ext>
              </a:extLst>
            </p:cNvPr>
            <p:cNvGrpSpPr>
              <a:grpSpLocks/>
            </p:cNvGrpSpPr>
            <p:nvPr/>
          </p:nvGrpSpPr>
          <p:grpSpPr bwMode="auto">
            <a:xfrm>
              <a:off x="3686" y="244"/>
              <a:ext cx="177" cy="66"/>
              <a:chOff x="2848" y="848"/>
              <a:chExt cx="140" cy="98"/>
            </a:xfrm>
          </p:grpSpPr>
          <p:sp>
            <p:nvSpPr>
              <p:cNvPr id="59" name="Line 14">
                <a:extLst>
                  <a:ext uri="{FF2B5EF4-FFF2-40B4-BE49-F238E27FC236}">
                    <a16:creationId xmlns:a16="http://schemas.microsoft.com/office/drawing/2014/main" id="{F824CD08-7C46-433F-A592-FBBFFD6C2604}"/>
                  </a:ext>
                </a:extLst>
              </p:cNvPr>
              <p:cNvSpPr>
                <a:spLocks noChangeShapeType="1"/>
              </p:cNvSpPr>
              <p:nvPr/>
            </p:nvSpPr>
            <p:spPr bwMode="auto">
              <a:xfrm flipV="1">
                <a:off x="2848" y="848"/>
                <a:ext cx="50" cy="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60" name="Line 15">
                <a:extLst>
                  <a:ext uri="{FF2B5EF4-FFF2-40B4-BE49-F238E27FC236}">
                    <a16:creationId xmlns:a16="http://schemas.microsoft.com/office/drawing/2014/main" id="{CA34FDA0-343A-4CB4-9182-FC7B9DE513BA}"/>
                  </a:ext>
                </a:extLst>
              </p:cNvPr>
              <p:cNvSpPr>
                <a:spLocks noChangeShapeType="1"/>
              </p:cNvSpPr>
              <p:nvPr/>
            </p:nvSpPr>
            <p:spPr bwMode="auto">
              <a:xfrm>
                <a:off x="2944" y="943"/>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61" name="Line 16">
                <a:extLst>
                  <a:ext uri="{FF2B5EF4-FFF2-40B4-BE49-F238E27FC236}">
                    <a16:creationId xmlns:a16="http://schemas.microsoft.com/office/drawing/2014/main" id="{EB8DF294-F9C7-4D82-9BE4-87D85093FEB1}"/>
                  </a:ext>
                </a:extLst>
              </p:cNvPr>
              <p:cNvSpPr>
                <a:spLocks noChangeShapeType="1"/>
              </p:cNvSpPr>
              <p:nvPr/>
            </p:nvSpPr>
            <p:spPr bwMode="auto">
              <a:xfrm>
                <a:off x="2894" y="850"/>
                <a:ext cx="52" cy="9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nvGrpSpPr>
            <p:cNvPr id="55" name="Group 17">
              <a:extLst>
                <a:ext uri="{FF2B5EF4-FFF2-40B4-BE49-F238E27FC236}">
                  <a16:creationId xmlns:a16="http://schemas.microsoft.com/office/drawing/2014/main" id="{20BFFED2-3447-4322-BAC0-76B9396CB3AF}"/>
                </a:ext>
              </a:extLst>
            </p:cNvPr>
            <p:cNvGrpSpPr>
              <a:grpSpLocks/>
            </p:cNvGrpSpPr>
            <p:nvPr/>
          </p:nvGrpSpPr>
          <p:grpSpPr bwMode="auto">
            <a:xfrm flipV="1">
              <a:off x="3686" y="243"/>
              <a:ext cx="177" cy="66"/>
              <a:chOff x="2848" y="848"/>
              <a:chExt cx="140" cy="98"/>
            </a:xfrm>
          </p:grpSpPr>
          <p:sp>
            <p:nvSpPr>
              <p:cNvPr id="56" name="Line 18">
                <a:extLst>
                  <a:ext uri="{FF2B5EF4-FFF2-40B4-BE49-F238E27FC236}">
                    <a16:creationId xmlns:a16="http://schemas.microsoft.com/office/drawing/2014/main" id="{42BE2D88-3902-49C3-825E-3D319EBF6362}"/>
                  </a:ext>
                </a:extLst>
              </p:cNvPr>
              <p:cNvSpPr>
                <a:spLocks noChangeShapeType="1"/>
              </p:cNvSpPr>
              <p:nvPr/>
            </p:nvSpPr>
            <p:spPr bwMode="auto">
              <a:xfrm flipV="1">
                <a:off x="2848" y="846"/>
                <a:ext cx="50" cy="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57" name="Line 19">
                <a:extLst>
                  <a:ext uri="{FF2B5EF4-FFF2-40B4-BE49-F238E27FC236}">
                    <a16:creationId xmlns:a16="http://schemas.microsoft.com/office/drawing/2014/main" id="{C805F594-6ED7-49A8-8D5A-BF5BA4B3B8CF}"/>
                  </a:ext>
                </a:extLst>
              </p:cNvPr>
              <p:cNvSpPr>
                <a:spLocks noChangeShapeType="1"/>
              </p:cNvSpPr>
              <p:nvPr/>
            </p:nvSpPr>
            <p:spPr bwMode="auto">
              <a:xfrm>
                <a:off x="2944" y="946"/>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58" name="Line 20">
                <a:extLst>
                  <a:ext uri="{FF2B5EF4-FFF2-40B4-BE49-F238E27FC236}">
                    <a16:creationId xmlns:a16="http://schemas.microsoft.com/office/drawing/2014/main" id="{C641615B-78B4-42D6-896E-E1932BA2FA13}"/>
                  </a:ext>
                </a:extLst>
              </p:cNvPr>
              <p:cNvSpPr>
                <a:spLocks noChangeShapeType="1"/>
              </p:cNvSpPr>
              <p:nvPr/>
            </p:nvSpPr>
            <p:spPr bwMode="auto">
              <a:xfrm>
                <a:off x="2894" y="849"/>
                <a:ext cx="52" cy="9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sp>
        <p:nvSpPr>
          <p:cNvPr id="62" name="Freeform 120">
            <a:extLst>
              <a:ext uri="{FF2B5EF4-FFF2-40B4-BE49-F238E27FC236}">
                <a16:creationId xmlns:a16="http://schemas.microsoft.com/office/drawing/2014/main" id="{E4EEC012-BAF2-49DE-8229-BF7D4BDCAC7C}"/>
              </a:ext>
            </a:extLst>
          </p:cNvPr>
          <p:cNvSpPr>
            <a:spLocks/>
          </p:cNvSpPr>
          <p:nvPr/>
        </p:nvSpPr>
        <p:spPr bwMode="auto">
          <a:xfrm>
            <a:off x="2485579" y="5184229"/>
            <a:ext cx="982663" cy="215900"/>
          </a:xfrm>
          <a:custGeom>
            <a:avLst/>
            <a:gdLst>
              <a:gd name="T0" fmla="*/ 0 w 10042"/>
              <a:gd name="T1" fmla="*/ 25234610 h 10522"/>
              <a:gd name="T2" fmla="*/ 2147483647 w 10042"/>
              <a:gd name="T3" fmla="*/ 301708329 h 10522"/>
              <a:gd name="T4" fmla="*/ 2147483647 w 10042"/>
              <a:gd name="T5" fmla="*/ 1869572549 h 10522"/>
              <a:gd name="T6" fmla="*/ 0 60000 65536"/>
              <a:gd name="T7" fmla="*/ 0 60000 65536"/>
              <a:gd name="T8" fmla="*/ 0 60000 65536"/>
            </a:gdLst>
            <a:ahLst/>
            <a:cxnLst>
              <a:cxn ang="T6">
                <a:pos x="T0" y="T1"/>
              </a:cxn>
              <a:cxn ang="T7">
                <a:pos x="T2" y="T3"/>
              </a:cxn>
              <a:cxn ang="T8">
                <a:pos x="T4" y="T5"/>
              </a:cxn>
            </a:cxnLst>
            <a:rect l="0" t="0" r="r" b="b"/>
            <a:pathLst>
              <a:path w="10042" h="10522">
                <a:moveTo>
                  <a:pt x="0" y="142"/>
                </a:moveTo>
                <a:cubicBezTo>
                  <a:pt x="3431" y="-228"/>
                  <a:pt x="4080" y="76"/>
                  <a:pt x="5443" y="1698"/>
                </a:cubicBezTo>
                <a:cubicBezTo>
                  <a:pt x="6937" y="3705"/>
                  <a:pt x="9198" y="6895"/>
                  <a:pt x="10042" y="10522"/>
                </a:cubicBezTo>
              </a:path>
            </a:pathLst>
          </a:custGeom>
          <a:noFill/>
          <a:ln w="57150" cmpd="sng">
            <a:solidFill>
              <a:srgbClr val="FF3300"/>
            </a:solidFill>
            <a:round/>
            <a:headEnd type="none" w="med" len="med"/>
            <a:tailEnd type="triangle" w="med" len="med"/>
          </a:ln>
          <a:extLst>
            <a:ext uri="{909E8E84-426E-40DD-AFC4-6F175D3DCCD1}">
              <a14:hiddenFill xmlns:a14="http://schemas.microsoft.com/office/drawing/2010/main">
                <a:solidFill>
                  <a:srgbClr val="FFFFFF"/>
                </a:solid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cxnSp>
        <p:nvCxnSpPr>
          <p:cNvPr id="63" name="Straight Connector 65">
            <a:extLst>
              <a:ext uri="{FF2B5EF4-FFF2-40B4-BE49-F238E27FC236}">
                <a16:creationId xmlns:a16="http://schemas.microsoft.com/office/drawing/2014/main" id="{3F65FC47-07D5-44B0-8C1B-7C96B887145D}"/>
              </a:ext>
            </a:extLst>
          </p:cNvPr>
          <p:cNvCxnSpPr>
            <a:cxnSpLocks noChangeShapeType="1"/>
          </p:cNvCxnSpPr>
          <p:nvPr/>
        </p:nvCxnSpPr>
        <p:spPr bwMode="auto">
          <a:xfrm>
            <a:off x="1641029" y="5036591"/>
            <a:ext cx="7938" cy="238125"/>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4" name="Freeform 122">
            <a:extLst>
              <a:ext uri="{FF2B5EF4-FFF2-40B4-BE49-F238E27FC236}">
                <a16:creationId xmlns:a16="http://schemas.microsoft.com/office/drawing/2014/main" id="{353C0A6A-26FC-4DD7-B3FE-3F1C3C2CF084}"/>
              </a:ext>
            </a:extLst>
          </p:cNvPr>
          <p:cNvSpPr>
            <a:spLocks/>
          </p:cNvSpPr>
          <p:nvPr/>
        </p:nvSpPr>
        <p:spPr bwMode="auto">
          <a:xfrm flipH="1">
            <a:off x="3384104" y="5647779"/>
            <a:ext cx="2181225" cy="396875"/>
          </a:xfrm>
          <a:custGeom>
            <a:avLst/>
            <a:gdLst>
              <a:gd name="T0" fmla="*/ 0 w 1443"/>
              <a:gd name="T1" fmla="*/ 0 h 816"/>
              <a:gd name="T2" fmla="*/ 0 w 1443"/>
              <a:gd name="T3" fmla="*/ 0 h 816"/>
              <a:gd name="T4" fmla="*/ 0 w 1443"/>
              <a:gd name="T5" fmla="*/ 0 h 816"/>
              <a:gd name="T6" fmla="*/ 0 w 1443"/>
              <a:gd name="T7" fmla="*/ 0 h 816"/>
              <a:gd name="T8" fmla="*/ 0 w 1443"/>
              <a:gd name="T9" fmla="*/ 0 h 816"/>
              <a:gd name="T10" fmla="*/ 0 60000 65536"/>
              <a:gd name="T11" fmla="*/ 0 60000 65536"/>
              <a:gd name="T12" fmla="*/ 0 60000 65536"/>
              <a:gd name="T13" fmla="*/ 0 60000 65536"/>
              <a:gd name="T14" fmla="*/ 0 60000 65536"/>
              <a:gd name="T15" fmla="*/ 0 w 1443"/>
              <a:gd name="T16" fmla="*/ 0 h 816"/>
              <a:gd name="T17" fmla="*/ 1443 w 1443"/>
              <a:gd name="T18" fmla="*/ 816 h 816"/>
              <a:gd name="connsiteX0" fmla="*/ 0 w 12434"/>
              <a:gd name="connsiteY0" fmla="*/ 5781 h 9717"/>
              <a:gd name="connsiteX1" fmla="*/ 9891 w 12434"/>
              <a:gd name="connsiteY1" fmla="*/ 9522 h 9717"/>
              <a:gd name="connsiteX2" fmla="*/ 11582 w 12434"/>
              <a:gd name="connsiteY2" fmla="*/ 9596 h 9717"/>
              <a:gd name="connsiteX3" fmla="*/ 12434 w 12434"/>
              <a:gd name="connsiteY3" fmla="*/ 0 h 9717"/>
              <a:gd name="connsiteX4" fmla="*/ 0 w 12434"/>
              <a:gd name="connsiteY4" fmla="*/ 5781 h 9717"/>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918 w 10233"/>
              <a:gd name="connsiteY0" fmla="*/ 8176 h 12226"/>
              <a:gd name="connsiteX1" fmla="*/ 8873 w 10233"/>
              <a:gd name="connsiteY1" fmla="*/ 12026 h 12226"/>
              <a:gd name="connsiteX2" fmla="*/ 10233 w 10233"/>
              <a:gd name="connsiteY2" fmla="*/ 12102 h 12226"/>
              <a:gd name="connsiteX3" fmla="*/ 1241 w 10233"/>
              <a:gd name="connsiteY3" fmla="*/ 0 h 12226"/>
              <a:gd name="connsiteX4" fmla="*/ 918 w 10233"/>
              <a:gd name="connsiteY4" fmla="*/ 8176 h 12226"/>
              <a:gd name="connsiteX0" fmla="*/ 0 w 9315"/>
              <a:gd name="connsiteY0" fmla="*/ 8176 h 12226"/>
              <a:gd name="connsiteX1" fmla="*/ 7955 w 9315"/>
              <a:gd name="connsiteY1" fmla="*/ 12026 h 12226"/>
              <a:gd name="connsiteX2" fmla="*/ 9315 w 9315"/>
              <a:gd name="connsiteY2" fmla="*/ 12102 h 12226"/>
              <a:gd name="connsiteX3" fmla="*/ 323 w 9315"/>
              <a:gd name="connsiteY3" fmla="*/ 0 h 12226"/>
              <a:gd name="connsiteX4" fmla="*/ 0 w 9315"/>
              <a:gd name="connsiteY4" fmla="*/ 8176 h 12226"/>
              <a:gd name="connsiteX0" fmla="*/ 0 w 10000"/>
              <a:gd name="connsiteY0" fmla="*/ 6778 h 10091"/>
              <a:gd name="connsiteX1" fmla="*/ 8540 w 10000"/>
              <a:gd name="connsiteY1" fmla="*/ 9927 h 10091"/>
              <a:gd name="connsiteX2" fmla="*/ 10000 w 10000"/>
              <a:gd name="connsiteY2" fmla="*/ 9990 h 10091"/>
              <a:gd name="connsiteX3" fmla="*/ 107 w 10000"/>
              <a:gd name="connsiteY3" fmla="*/ 0 h 10091"/>
              <a:gd name="connsiteX4" fmla="*/ 0 w 10000"/>
              <a:gd name="connsiteY4" fmla="*/ 6778 h 10091"/>
              <a:gd name="connsiteX0" fmla="*/ 0 w 10000"/>
              <a:gd name="connsiteY0" fmla="*/ 6778 h 10091"/>
              <a:gd name="connsiteX1" fmla="*/ 8540 w 10000"/>
              <a:gd name="connsiteY1" fmla="*/ 9927 h 10091"/>
              <a:gd name="connsiteX2" fmla="*/ 10000 w 10000"/>
              <a:gd name="connsiteY2" fmla="*/ 9990 h 10091"/>
              <a:gd name="connsiteX3" fmla="*/ 107 w 10000"/>
              <a:gd name="connsiteY3" fmla="*/ 0 h 10091"/>
              <a:gd name="connsiteX4" fmla="*/ 0 w 10000"/>
              <a:gd name="connsiteY4" fmla="*/ 6778 h 10091"/>
              <a:gd name="connsiteX0" fmla="*/ 0 w 10000"/>
              <a:gd name="connsiteY0" fmla="*/ 6778 h 10838"/>
              <a:gd name="connsiteX1" fmla="*/ 8900 w 10000"/>
              <a:gd name="connsiteY1" fmla="*/ 10838 h 10838"/>
              <a:gd name="connsiteX2" fmla="*/ 10000 w 10000"/>
              <a:gd name="connsiteY2" fmla="*/ 9990 h 10838"/>
              <a:gd name="connsiteX3" fmla="*/ 107 w 10000"/>
              <a:gd name="connsiteY3" fmla="*/ 0 h 10838"/>
              <a:gd name="connsiteX4" fmla="*/ 0 w 10000"/>
              <a:gd name="connsiteY4" fmla="*/ 6778 h 10838"/>
              <a:gd name="connsiteX0" fmla="*/ 0 w 9339"/>
              <a:gd name="connsiteY0" fmla="*/ 6778 h 10838"/>
              <a:gd name="connsiteX1" fmla="*/ 8900 w 9339"/>
              <a:gd name="connsiteY1" fmla="*/ 10838 h 10838"/>
              <a:gd name="connsiteX2" fmla="*/ 9339 w 9339"/>
              <a:gd name="connsiteY2" fmla="*/ 8351 h 10838"/>
              <a:gd name="connsiteX3" fmla="*/ 107 w 9339"/>
              <a:gd name="connsiteY3" fmla="*/ 0 h 10838"/>
              <a:gd name="connsiteX4" fmla="*/ 0 w 9339"/>
              <a:gd name="connsiteY4" fmla="*/ 6778 h 10838"/>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0 w 10000"/>
              <a:gd name="connsiteY0" fmla="*/ 6254 h 10000"/>
              <a:gd name="connsiteX1" fmla="*/ 9530 w 10000"/>
              <a:gd name="connsiteY1" fmla="*/ 10000 h 10000"/>
              <a:gd name="connsiteX2" fmla="*/ 10000 w 10000"/>
              <a:gd name="connsiteY2" fmla="*/ 7705 h 10000"/>
              <a:gd name="connsiteX3" fmla="*/ 115 w 10000"/>
              <a:gd name="connsiteY3" fmla="*/ 0 h 10000"/>
              <a:gd name="connsiteX4" fmla="*/ 0 w 10000"/>
              <a:gd name="connsiteY4" fmla="*/ 6254 h 10000"/>
              <a:gd name="connsiteX0" fmla="*/ 20 w 10020"/>
              <a:gd name="connsiteY0" fmla="*/ 7598 h 11344"/>
              <a:gd name="connsiteX1" fmla="*/ 9550 w 10020"/>
              <a:gd name="connsiteY1" fmla="*/ 11344 h 11344"/>
              <a:gd name="connsiteX2" fmla="*/ 10020 w 10020"/>
              <a:gd name="connsiteY2" fmla="*/ 9049 h 11344"/>
              <a:gd name="connsiteX3" fmla="*/ 71 w 10020"/>
              <a:gd name="connsiteY3" fmla="*/ 0 h 11344"/>
              <a:gd name="connsiteX4" fmla="*/ 20 w 10020"/>
              <a:gd name="connsiteY4" fmla="*/ 7598 h 11344"/>
              <a:gd name="connsiteX0" fmla="*/ 20 w 10020"/>
              <a:gd name="connsiteY0" fmla="*/ 7598 h 11344"/>
              <a:gd name="connsiteX1" fmla="*/ 9550 w 10020"/>
              <a:gd name="connsiteY1" fmla="*/ 11344 h 11344"/>
              <a:gd name="connsiteX2" fmla="*/ 10020 w 10020"/>
              <a:gd name="connsiteY2" fmla="*/ 9049 h 11344"/>
              <a:gd name="connsiteX3" fmla="*/ 71 w 10020"/>
              <a:gd name="connsiteY3" fmla="*/ 0 h 11344"/>
              <a:gd name="connsiteX4" fmla="*/ 20 w 10020"/>
              <a:gd name="connsiteY4" fmla="*/ 7598 h 11344"/>
              <a:gd name="connsiteX0" fmla="*/ 20 w 10020"/>
              <a:gd name="connsiteY0" fmla="*/ 7598 h 11260"/>
              <a:gd name="connsiteX1" fmla="*/ 9743 w 10020"/>
              <a:gd name="connsiteY1" fmla="*/ 11260 h 11260"/>
              <a:gd name="connsiteX2" fmla="*/ 10020 w 10020"/>
              <a:gd name="connsiteY2" fmla="*/ 9049 h 11260"/>
              <a:gd name="connsiteX3" fmla="*/ 71 w 10020"/>
              <a:gd name="connsiteY3" fmla="*/ 0 h 11260"/>
              <a:gd name="connsiteX4" fmla="*/ 20 w 10020"/>
              <a:gd name="connsiteY4" fmla="*/ 7598 h 11260"/>
              <a:gd name="connsiteX0" fmla="*/ 20 w 10020"/>
              <a:gd name="connsiteY0" fmla="*/ 7598 h 11260"/>
              <a:gd name="connsiteX1" fmla="*/ 9743 w 10020"/>
              <a:gd name="connsiteY1" fmla="*/ 11260 h 11260"/>
              <a:gd name="connsiteX2" fmla="*/ 10020 w 10020"/>
              <a:gd name="connsiteY2" fmla="*/ 9049 h 11260"/>
              <a:gd name="connsiteX3" fmla="*/ 71 w 10020"/>
              <a:gd name="connsiteY3" fmla="*/ 0 h 11260"/>
              <a:gd name="connsiteX4" fmla="*/ 20 w 10020"/>
              <a:gd name="connsiteY4" fmla="*/ 7598 h 11260"/>
              <a:gd name="connsiteX0" fmla="*/ 174 w 10174"/>
              <a:gd name="connsiteY0" fmla="*/ 9049 h 12711"/>
              <a:gd name="connsiteX1" fmla="*/ 9897 w 10174"/>
              <a:gd name="connsiteY1" fmla="*/ 12711 h 12711"/>
              <a:gd name="connsiteX2" fmla="*/ 10174 w 10174"/>
              <a:gd name="connsiteY2" fmla="*/ 10500 h 12711"/>
              <a:gd name="connsiteX3" fmla="*/ 53 w 10174"/>
              <a:gd name="connsiteY3" fmla="*/ 0 h 12711"/>
              <a:gd name="connsiteX4" fmla="*/ 174 w 10174"/>
              <a:gd name="connsiteY4" fmla="*/ 9049 h 12711"/>
              <a:gd name="connsiteX0" fmla="*/ 174 w 45742"/>
              <a:gd name="connsiteY0" fmla="*/ 9049 h 10516"/>
              <a:gd name="connsiteX1" fmla="*/ 45742 w 45742"/>
              <a:gd name="connsiteY1" fmla="*/ 8442 h 10516"/>
              <a:gd name="connsiteX2" fmla="*/ 10174 w 45742"/>
              <a:gd name="connsiteY2" fmla="*/ 10500 h 10516"/>
              <a:gd name="connsiteX3" fmla="*/ 53 w 45742"/>
              <a:gd name="connsiteY3" fmla="*/ 0 h 10516"/>
              <a:gd name="connsiteX4" fmla="*/ 174 w 45742"/>
              <a:gd name="connsiteY4" fmla="*/ 9049 h 10516"/>
              <a:gd name="connsiteX0" fmla="*/ 174 w 45743"/>
              <a:gd name="connsiteY0" fmla="*/ 9049 h 9101"/>
              <a:gd name="connsiteX1" fmla="*/ 45742 w 45743"/>
              <a:gd name="connsiteY1" fmla="*/ 8442 h 9101"/>
              <a:gd name="connsiteX2" fmla="*/ 45245 w 45743"/>
              <a:gd name="connsiteY2" fmla="*/ 6829 h 9101"/>
              <a:gd name="connsiteX3" fmla="*/ 53 w 45743"/>
              <a:gd name="connsiteY3" fmla="*/ 0 h 9101"/>
              <a:gd name="connsiteX4" fmla="*/ 174 w 45743"/>
              <a:gd name="connsiteY4" fmla="*/ 9049 h 9101"/>
              <a:gd name="connsiteX0" fmla="*/ 38 w 10079"/>
              <a:gd name="connsiteY0" fmla="*/ 9943 h 10000"/>
              <a:gd name="connsiteX1" fmla="*/ 10000 w 10079"/>
              <a:gd name="connsiteY1" fmla="*/ 9276 h 10000"/>
              <a:gd name="connsiteX2" fmla="*/ 10079 w 10079"/>
              <a:gd name="connsiteY2" fmla="*/ 7129 h 10000"/>
              <a:gd name="connsiteX3" fmla="*/ 12 w 10079"/>
              <a:gd name="connsiteY3" fmla="*/ 0 h 10000"/>
              <a:gd name="connsiteX4" fmla="*/ 38 w 10079"/>
              <a:gd name="connsiteY4" fmla="*/ 9943 h 10000"/>
              <a:gd name="connsiteX0" fmla="*/ 38 w 10079"/>
              <a:gd name="connsiteY0" fmla="*/ 9943 h 10000"/>
              <a:gd name="connsiteX1" fmla="*/ 10000 w 10079"/>
              <a:gd name="connsiteY1" fmla="*/ 9276 h 10000"/>
              <a:gd name="connsiteX2" fmla="*/ 10079 w 10079"/>
              <a:gd name="connsiteY2" fmla="*/ 7129 h 10000"/>
              <a:gd name="connsiteX3" fmla="*/ 12 w 10079"/>
              <a:gd name="connsiteY3" fmla="*/ 0 h 10000"/>
              <a:gd name="connsiteX4" fmla="*/ 38 w 10079"/>
              <a:gd name="connsiteY4" fmla="*/ 9943 h 10000"/>
              <a:gd name="connsiteX0" fmla="*/ 38 w 10079"/>
              <a:gd name="connsiteY0" fmla="*/ 9943 h 10062"/>
              <a:gd name="connsiteX1" fmla="*/ 10000 w 10079"/>
              <a:gd name="connsiteY1" fmla="*/ 9276 h 10062"/>
              <a:gd name="connsiteX2" fmla="*/ 10079 w 10079"/>
              <a:gd name="connsiteY2" fmla="*/ 7129 h 10062"/>
              <a:gd name="connsiteX3" fmla="*/ 12 w 10079"/>
              <a:gd name="connsiteY3" fmla="*/ 0 h 10062"/>
              <a:gd name="connsiteX4" fmla="*/ 38 w 10079"/>
              <a:gd name="connsiteY4" fmla="*/ 9943 h 10062"/>
              <a:gd name="connsiteX0" fmla="*/ 38 w 10079"/>
              <a:gd name="connsiteY0" fmla="*/ 9943 h 10062"/>
              <a:gd name="connsiteX1" fmla="*/ 10000 w 10079"/>
              <a:gd name="connsiteY1" fmla="*/ 9276 h 10062"/>
              <a:gd name="connsiteX2" fmla="*/ 10079 w 10079"/>
              <a:gd name="connsiteY2" fmla="*/ 7129 h 10062"/>
              <a:gd name="connsiteX3" fmla="*/ 12 w 10079"/>
              <a:gd name="connsiteY3" fmla="*/ 0 h 10062"/>
              <a:gd name="connsiteX4" fmla="*/ 38 w 10079"/>
              <a:gd name="connsiteY4" fmla="*/ 9943 h 10062"/>
              <a:gd name="connsiteX0" fmla="*/ 38 w 10079"/>
              <a:gd name="connsiteY0" fmla="*/ 9943 h 10055"/>
              <a:gd name="connsiteX1" fmla="*/ 10038 w 10079"/>
              <a:gd name="connsiteY1" fmla="*/ 9088 h 10055"/>
              <a:gd name="connsiteX2" fmla="*/ 10079 w 10079"/>
              <a:gd name="connsiteY2" fmla="*/ 7129 h 10055"/>
              <a:gd name="connsiteX3" fmla="*/ 12 w 10079"/>
              <a:gd name="connsiteY3" fmla="*/ 0 h 10055"/>
              <a:gd name="connsiteX4" fmla="*/ 38 w 10079"/>
              <a:gd name="connsiteY4" fmla="*/ 9943 h 10055"/>
              <a:gd name="connsiteX0" fmla="*/ 38 w 10079"/>
              <a:gd name="connsiteY0" fmla="*/ 9943 h 10055"/>
              <a:gd name="connsiteX1" fmla="*/ 10038 w 10079"/>
              <a:gd name="connsiteY1" fmla="*/ 9088 h 10055"/>
              <a:gd name="connsiteX2" fmla="*/ 10079 w 10079"/>
              <a:gd name="connsiteY2" fmla="*/ 7129 h 10055"/>
              <a:gd name="connsiteX3" fmla="*/ 12 w 10079"/>
              <a:gd name="connsiteY3" fmla="*/ 0 h 10055"/>
              <a:gd name="connsiteX4" fmla="*/ 38 w 10079"/>
              <a:gd name="connsiteY4" fmla="*/ 9943 h 10055"/>
              <a:gd name="connsiteX0" fmla="*/ 0 w 10041"/>
              <a:gd name="connsiteY0" fmla="*/ 9005 h 9117"/>
              <a:gd name="connsiteX1" fmla="*/ 10000 w 10041"/>
              <a:gd name="connsiteY1" fmla="*/ 8150 h 9117"/>
              <a:gd name="connsiteX2" fmla="*/ 10041 w 10041"/>
              <a:gd name="connsiteY2" fmla="*/ 6191 h 9117"/>
              <a:gd name="connsiteX3" fmla="*/ 613 w 10041"/>
              <a:gd name="connsiteY3" fmla="*/ 0 h 9117"/>
              <a:gd name="connsiteX4" fmla="*/ 0 w 10041"/>
              <a:gd name="connsiteY4" fmla="*/ 9005 h 9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1" h="9117">
                <a:moveTo>
                  <a:pt x="0" y="9005"/>
                </a:moveTo>
                <a:cubicBezTo>
                  <a:pt x="940" y="9678"/>
                  <a:pt x="2065" y="7058"/>
                  <a:pt x="10000" y="8150"/>
                </a:cubicBezTo>
                <a:cubicBezTo>
                  <a:pt x="10012" y="7247"/>
                  <a:pt x="9901" y="6483"/>
                  <a:pt x="10041" y="6191"/>
                </a:cubicBezTo>
                <a:cubicBezTo>
                  <a:pt x="3022" y="5602"/>
                  <a:pt x="1166" y="4276"/>
                  <a:pt x="613" y="0"/>
                </a:cubicBezTo>
                <a:cubicBezTo>
                  <a:pt x="564" y="3878"/>
                  <a:pt x="46" y="5035"/>
                  <a:pt x="0" y="9005"/>
                </a:cubicBezTo>
                <a:close/>
              </a:path>
            </a:pathLst>
          </a:custGeom>
          <a:gradFill rotWithShape="1">
            <a:gsLst>
              <a:gs pos="0">
                <a:schemeClr val="accent2">
                  <a:lumMod val="40000"/>
                  <a:lumOff val="60000"/>
                  <a:alpha val="61000"/>
                </a:schemeClr>
              </a:gs>
              <a:gs pos="100000">
                <a:schemeClr val="bg1"/>
              </a:gs>
            </a:gsLst>
            <a:lin ang="10800000" scaled="0"/>
          </a:gradFill>
          <a:ln>
            <a:noFill/>
          </a:ln>
        </p:spPr>
        <p:txBody>
          <a:bodyPr/>
          <a:lstStyle/>
          <a:p>
            <a:pPr>
              <a:defRPr/>
            </a:pPr>
            <a:endParaRPr lang="en-US" b="1" dirty="0">
              <a:solidFill>
                <a:srgbClr val="000000"/>
              </a:solidFill>
              <a:latin typeface="华文新魏" panose="02010800040101010101" pitchFamily="2" charset="-122"/>
              <a:ea typeface="华文新魏" panose="02010800040101010101" pitchFamily="2" charset="-122"/>
              <a:cs typeface="ＭＳ Ｐゴシック" charset="0"/>
            </a:endParaRPr>
          </a:p>
        </p:txBody>
      </p:sp>
      <p:grpSp>
        <p:nvGrpSpPr>
          <p:cNvPr id="65" name="Group 21">
            <a:extLst>
              <a:ext uri="{FF2B5EF4-FFF2-40B4-BE49-F238E27FC236}">
                <a16:creationId xmlns:a16="http://schemas.microsoft.com/office/drawing/2014/main" id="{1BC2FD8C-891B-430C-86C9-592073BBE418}"/>
              </a:ext>
            </a:extLst>
          </p:cNvPr>
          <p:cNvGrpSpPr>
            <a:grpSpLocks/>
          </p:cNvGrpSpPr>
          <p:nvPr/>
        </p:nvGrpSpPr>
        <p:grpSpPr bwMode="auto">
          <a:xfrm>
            <a:off x="2904679" y="5804941"/>
            <a:ext cx="501650" cy="233363"/>
            <a:chOff x="3600" y="219"/>
            <a:chExt cx="360" cy="175"/>
          </a:xfrm>
        </p:grpSpPr>
        <p:sp>
          <p:nvSpPr>
            <p:cNvPr id="66" name="Oval 22">
              <a:extLst>
                <a:ext uri="{FF2B5EF4-FFF2-40B4-BE49-F238E27FC236}">
                  <a16:creationId xmlns:a16="http://schemas.microsoft.com/office/drawing/2014/main" id="{12357D28-2280-4A11-9ECC-094703C51478}"/>
                </a:ext>
              </a:extLst>
            </p:cNvPr>
            <p:cNvSpPr>
              <a:spLocks noChangeArrowheads="1"/>
            </p:cNvSpPr>
            <p:nvPr/>
          </p:nvSpPr>
          <p:spPr bwMode="auto">
            <a:xfrm>
              <a:off x="3603" y="298"/>
              <a:ext cx="357" cy="96"/>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67" name="Line 23">
              <a:extLst>
                <a:ext uri="{FF2B5EF4-FFF2-40B4-BE49-F238E27FC236}">
                  <a16:creationId xmlns:a16="http://schemas.microsoft.com/office/drawing/2014/main" id="{84598E47-7808-4738-BC07-49EEEC9D27FB}"/>
                </a:ext>
              </a:extLst>
            </p:cNvPr>
            <p:cNvSpPr>
              <a:spLocks noChangeShapeType="1"/>
            </p:cNvSpPr>
            <p:nvPr/>
          </p:nvSpPr>
          <p:spPr bwMode="auto">
            <a:xfrm>
              <a:off x="3603"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68" name="Line 24">
              <a:extLst>
                <a:ext uri="{FF2B5EF4-FFF2-40B4-BE49-F238E27FC236}">
                  <a16:creationId xmlns:a16="http://schemas.microsoft.com/office/drawing/2014/main" id="{F742121E-E7DF-4E6B-A8CF-F1814D5F3071}"/>
                </a:ext>
              </a:extLst>
            </p:cNvPr>
            <p:cNvSpPr>
              <a:spLocks noChangeShapeType="1"/>
            </p:cNvSpPr>
            <p:nvPr/>
          </p:nvSpPr>
          <p:spPr bwMode="auto">
            <a:xfrm>
              <a:off x="3960"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69" name="Rectangle 25">
              <a:extLst>
                <a:ext uri="{FF2B5EF4-FFF2-40B4-BE49-F238E27FC236}">
                  <a16:creationId xmlns:a16="http://schemas.microsoft.com/office/drawing/2014/main" id="{5EA46A25-8714-484D-9D88-7E6B59E07DEE}"/>
                </a:ext>
              </a:extLst>
            </p:cNvPr>
            <p:cNvSpPr>
              <a:spLocks noChangeArrowheads="1"/>
            </p:cNvSpPr>
            <p:nvPr/>
          </p:nvSpPr>
          <p:spPr bwMode="auto">
            <a:xfrm>
              <a:off x="3603" y="289"/>
              <a:ext cx="352" cy="5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endParaRPr lang="zh-CN" altLang="zh-CN" b="1">
                <a:solidFill>
                  <a:srgbClr val="000000"/>
                </a:solidFill>
                <a:latin typeface="华文新魏" panose="02010800040101010101" pitchFamily="2" charset="-122"/>
                <a:ea typeface="华文新魏" panose="02010800040101010101" pitchFamily="2" charset="-122"/>
              </a:endParaRPr>
            </a:p>
          </p:txBody>
        </p:sp>
        <p:sp>
          <p:nvSpPr>
            <p:cNvPr id="70" name="Oval 26">
              <a:extLst>
                <a:ext uri="{FF2B5EF4-FFF2-40B4-BE49-F238E27FC236}">
                  <a16:creationId xmlns:a16="http://schemas.microsoft.com/office/drawing/2014/main" id="{7BE23561-9D20-41A7-A647-2A08703D182A}"/>
                </a:ext>
              </a:extLst>
            </p:cNvPr>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nvGrpSpPr>
            <p:cNvPr id="71" name="Group 27">
              <a:extLst>
                <a:ext uri="{FF2B5EF4-FFF2-40B4-BE49-F238E27FC236}">
                  <a16:creationId xmlns:a16="http://schemas.microsoft.com/office/drawing/2014/main" id="{1189C8CF-69F2-4B99-8F35-0ADDF76A52F3}"/>
                </a:ext>
              </a:extLst>
            </p:cNvPr>
            <p:cNvGrpSpPr>
              <a:grpSpLocks/>
            </p:cNvGrpSpPr>
            <p:nvPr/>
          </p:nvGrpSpPr>
          <p:grpSpPr bwMode="auto">
            <a:xfrm>
              <a:off x="3686" y="244"/>
              <a:ext cx="177" cy="66"/>
              <a:chOff x="2848" y="848"/>
              <a:chExt cx="140" cy="98"/>
            </a:xfrm>
          </p:grpSpPr>
          <p:sp>
            <p:nvSpPr>
              <p:cNvPr id="76" name="Line 28">
                <a:extLst>
                  <a:ext uri="{FF2B5EF4-FFF2-40B4-BE49-F238E27FC236}">
                    <a16:creationId xmlns:a16="http://schemas.microsoft.com/office/drawing/2014/main" id="{FA2F1CBB-02EC-46C1-987E-E6B5AF31546C}"/>
                  </a:ext>
                </a:extLst>
              </p:cNvPr>
              <p:cNvSpPr>
                <a:spLocks noChangeShapeType="1"/>
              </p:cNvSpPr>
              <p:nvPr/>
            </p:nvSpPr>
            <p:spPr bwMode="auto">
              <a:xfrm flipV="1">
                <a:off x="2848" y="848"/>
                <a:ext cx="50" cy="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77" name="Line 29">
                <a:extLst>
                  <a:ext uri="{FF2B5EF4-FFF2-40B4-BE49-F238E27FC236}">
                    <a16:creationId xmlns:a16="http://schemas.microsoft.com/office/drawing/2014/main" id="{50B444C7-7079-4552-ABB4-419FCF3A63E3}"/>
                  </a:ext>
                </a:extLst>
              </p:cNvPr>
              <p:cNvSpPr>
                <a:spLocks noChangeShapeType="1"/>
              </p:cNvSpPr>
              <p:nvPr/>
            </p:nvSpPr>
            <p:spPr bwMode="auto">
              <a:xfrm>
                <a:off x="2944" y="943"/>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78" name="Line 30">
                <a:extLst>
                  <a:ext uri="{FF2B5EF4-FFF2-40B4-BE49-F238E27FC236}">
                    <a16:creationId xmlns:a16="http://schemas.microsoft.com/office/drawing/2014/main" id="{9F1028CC-59D2-49A5-A57C-8CD13BFB1CC9}"/>
                  </a:ext>
                </a:extLst>
              </p:cNvPr>
              <p:cNvSpPr>
                <a:spLocks noChangeShapeType="1"/>
              </p:cNvSpPr>
              <p:nvPr/>
            </p:nvSpPr>
            <p:spPr bwMode="auto">
              <a:xfrm>
                <a:off x="2894" y="850"/>
                <a:ext cx="52" cy="9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nvGrpSpPr>
            <p:cNvPr id="72" name="Group 31">
              <a:extLst>
                <a:ext uri="{FF2B5EF4-FFF2-40B4-BE49-F238E27FC236}">
                  <a16:creationId xmlns:a16="http://schemas.microsoft.com/office/drawing/2014/main" id="{63F8F1C8-20EB-4BA9-A811-E1D7C816D89F}"/>
                </a:ext>
              </a:extLst>
            </p:cNvPr>
            <p:cNvGrpSpPr>
              <a:grpSpLocks/>
            </p:cNvGrpSpPr>
            <p:nvPr/>
          </p:nvGrpSpPr>
          <p:grpSpPr bwMode="auto">
            <a:xfrm flipV="1">
              <a:off x="3686" y="243"/>
              <a:ext cx="177" cy="66"/>
              <a:chOff x="2848" y="848"/>
              <a:chExt cx="140" cy="98"/>
            </a:xfrm>
          </p:grpSpPr>
          <p:sp>
            <p:nvSpPr>
              <p:cNvPr id="73" name="Line 32">
                <a:extLst>
                  <a:ext uri="{FF2B5EF4-FFF2-40B4-BE49-F238E27FC236}">
                    <a16:creationId xmlns:a16="http://schemas.microsoft.com/office/drawing/2014/main" id="{028E3B80-5602-455C-9D6B-2616A13C03AB}"/>
                  </a:ext>
                </a:extLst>
              </p:cNvPr>
              <p:cNvSpPr>
                <a:spLocks noChangeShapeType="1"/>
              </p:cNvSpPr>
              <p:nvPr/>
            </p:nvSpPr>
            <p:spPr bwMode="auto">
              <a:xfrm flipV="1">
                <a:off x="2848" y="846"/>
                <a:ext cx="50" cy="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74" name="Line 33">
                <a:extLst>
                  <a:ext uri="{FF2B5EF4-FFF2-40B4-BE49-F238E27FC236}">
                    <a16:creationId xmlns:a16="http://schemas.microsoft.com/office/drawing/2014/main" id="{9558AC23-9474-4FDC-BDD9-B94F944A5813}"/>
                  </a:ext>
                </a:extLst>
              </p:cNvPr>
              <p:cNvSpPr>
                <a:spLocks noChangeShapeType="1"/>
              </p:cNvSpPr>
              <p:nvPr/>
            </p:nvSpPr>
            <p:spPr bwMode="auto">
              <a:xfrm>
                <a:off x="2944" y="946"/>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75" name="Line 34">
                <a:extLst>
                  <a:ext uri="{FF2B5EF4-FFF2-40B4-BE49-F238E27FC236}">
                    <a16:creationId xmlns:a16="http://schemas.microsoft.com/office/drawing/2014/main" id="{E95E4130-2A37-4C3B-9A77-D68A285562DB}"/>
                  </a:ext>
                </a:extLst>
              </p:cNvPr>
              <p:cNvSpPr>
                <a:spLocks noChangeShapeType="1"/>
              </p:cNvSpPr>
              <p:nvPr/>
            </p:nvSpPr>
            <p:spPr bwMode="auto">
              <a:xfrm>
                <a:off x="2894" y="849"/>
                <a:ext cx="52" cy="9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cxnSp>
        <p:nvCxnSpPr>
          <p:cNvPr id="79" name="Straight Connector 81">
            <a:extLst>
              <a:ext uri="{FF2B5EF4-FFF2-40B4-BE49-F238E27FC236}">
                <a16:creationId xmlns:a16="http://schemas.microsoft.com/office/drawing/2014/main" id="{3279ECB7-9975-4A7C-B9E9-273C80120D2D}"/>
              </a:ext>
            </a:extLst>
          </p:cNvPr>
          <p:cNvCxnSpPr>
            <a:cxnSpLocks noChangeShapeType="1"/>
          </p:cNvCxnSpPr>
          <p:nvPr/>
        </p:nvCxnSpPr>
        <p:spPr bwMode="auto">
          <a:xfrm>
            <a:off x="266254" y="2825204"/>
            <a:ext cx="5856288" cy="0"/>
          </a:xfrm>
          <a:prstGeom prst="line">
            <a:avLst/>
          </a:prstGeom>
          <a:noFill/>
          <a:ln w="19050">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80" name="Text Box 106">
            <a:extLst>
              <a:ext uri="{FF2B5EF4-FFF2-40B4-BE49-F238E27FC236}">
                <a16:creationId xmlns:a16="http://schemas.microsoft.com/office/drawing/2014/main" id="{0189D925-395C-492E-8ED3-EB309E822E01}"/>
              </a:ext>
            </a:extLst>
          </p:cNvPr>
          <p:cNvSpPr txBox="1">
            <a:spLocks noChangeArrowheads="1"/>
          </p:cNvSpPr>
          <p:nvPr/>
        </p:nvSpPr>
        <p:spPr bwMode="auto">
          <a:xfrm>
            <a:off x="107504" y="2390229"/>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zh-CN" altLang="en-US" sz="1600" b="1" dirty="0">
                <a:solidFill>
                  <a:srgbClr val="000000"/>
                </a:solidFill>
                <a:latin typeface="华文新魏" panose="02010800040101010101" pitchFamily="2" charset="-122"/>
                <a:ea typeface="华文新魏" panose="02010800040101010101" pitchFamily="2" charset="-122"/>
              </a:rPr>
              <a:t>控制平面</a:t>
            </a:r>
            <a:endParaRPr lang="en-US" altLang="zh-CN" sz="1600" b="1" dirty="0">
              <a:solidFill>
                <a:srgbClr val="000000"/>
              </a:solidFill>
              <a:latin typeface="华文新魏" panose="02010800040101010101" pitchFamily="2" charset="-122"/>
              <a:ea typeface="华文新魏" panose="02010800040101010101" pitchFamily="2" charset="-122"/>
            </a:endParaRPr>
          </a:p>
        </p:txBody>
      </p:sp>
      <p:sp>
        <p:nvSpPr>
          <p:cNvPr id="81" name="Text Box 106">
            <a:extLst>
              <a:ext uri="{FF2B5EF4-FFF2-40B4-BE49-F238E27FC236}">
                <a16:creationId xmlns:a16="http://schemas.microsoft.com/office/drawing/2014/main" id="{6454C706-3997-4EEC-BB61-9A7D9D397FA7}"/>
              </a:ext>
            </a:extLst>
          </p:cNvPr>
          <p:cNvSpPr txBox="1">
            <a:spLocks noChangeArrowheads="1"/>
          </p:cNvSpPr>
          <p:nvPr/>
        </p:nvSpPr>
        <p:spPr bwMode="auto">
          <a:xfrm>
            <a:off x="121792" y="287600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zh-CN" altLang="en-US" sz="1600" b="1" dirty="0">
                <a:solidFill>
                  <a:srgbClr val="000000"/>
                </a:solidFill>
                <a:latin typeface="华文新魏" panose="02010800040101010101" pitchFamily="2" charset="-122"/>
                <a:ea typeface="华文新魏" panose="02010800040101010101" pitchFamily="2" charset="-122"/>
              </a:rPr>
              <a:t>数据平面</a:t>
            </a:r>
            <a:endParaRPr lang="en-US" altLang="zh-CN" sz="1600" b="1" dirty="0">
              <a:solidFill>
                <a:srgbClr val="000000"/>
              </a:solidFill>
              <a:latin typeface="华文新魏" panose="02010800040101010101" pitchFamily="2" charset="-122"/>
              <a:ea typeface="华文新魏" panose="02010800040101010101" pitchFamily="2" charset="-122"/>
            </a:endParaRPr>
          </a:p>
        </p:txBody>
      </p:sp>
      <p:sp>
        <p:nvSpPr>
          <p:cNvPr id="82" name="AutoShape 118">
            <a:extLst>
              <a:ext uri="{FF2B5EF4-FFF2-40B4-BE49-F238E27FC236}">
                <a16:creationId xmlns:a16="http://schemas.microsoft.com/office/drawing/2014/main" id="{62837FCF-9F4D-457B-9D49-C3363DFAC84B}"/>
              </a:ext>
            </a:extLst>
          </p:cNvPr>
          <p:cNvSpPr>
            <a:spLocks noChangeArrowheads="1"/>
          </p:cNvSpPr>
          <p:nvPr/>
        </p:nvSpPr>
        <p:spPr bwMode="auto">
          <a:xfrm rot="5400000">
            <a:off x="2079179" y="2610891"/>
            <a:ext cx="992188" cy="122238"/>
          </a:xfrm>
          <a:prstGeom prst="rightArrow">
            <a:avLst>
              <a:gd name="adj1" fmla="val 51167"/>
              <a:gd name="adj2" fmla="val 83902"/>
            </a:avLst>
          </a:prstGeom>
          <a:solidFill>
            <a:schemeClr val="accent1">
              <a:lumMod val="50000"/>
            </a:schemeClr>
          </a:solidFill>
          <a:ln w="9525">
            <a:noFill/>
            <a:miter lim="800000"/>
            <a:headEnd/>
            <a:tailEnd/>
          </a:ln>
        </p:spPr>
        <p:txBody>
          <a:bodyPr wrap="none" anchor="ctr"/>
          <a:lstStyle/>
          <a:p>
            <a:pPr>
              <a:defRPr/>
            </a:pPr>
            <a:endParaRPr lang="en-US" b="1">
              <a:solidFill>
                <a:srgbClr val="000000"/>
              </a:solidFill>
              <a:latin typeface="华文新魏" panose="02010800040101010101" pitchFamily="2" charset="-122"/>
              <a:ea typeface="华文新魏" panose="02010800040101010101" pitchFamily="2" charset="-122"/>
              <a:cs typeface="ＭＳ Ｐゴシック" charset="0"/>
            </a:endParaRPr>
          </a:p>
        </p:txBody>
      </p:sp>
      <p:sp>
        <p:nvSpPr>
          <p:cNvPr id="83" name="Freeform 91">
            <a:extLst>
              <a:ext uri="{FF2B5EF4-FFF2-40B4-BE49-F238E27FC236}">
                <a16:creationId xmlns:a16="http://schemas.microsoft.com/office/drawing/2014/main" id="{CB2BFAAC-5694-4B3A-8BB0-AA46B4D8A871}"/>
              </a:ext>
            </a:extLst>
          </p:cNvPr>
          <p:cNvSpPr>
            <a:spLocks/>
          </p:cNvSpPr>
          <p:nvPr/>
        </p:nvSpPr>
        <p:spPr bwMode="auto">
          <a:xfrm>
            <a:off x="3873054" y="4979441"/>
            <a:ext cx="474663" cy="582613"/>
          </a:xfrm>
          <a:custGeom>
            <a:avLst/>
            <a:gdLst>
              <a:gd name="T0" fmla="*/ 0 w 318"/>
              <a:gd name="T1" fmla="*/ 0 h 194"/>
              <a:gd name="T2" fmla="*/ 2147483647 w 318"/>
              <a:gd name="T3" fmla="*/ 2147483647 h 194"/>
              <a:gd name="T4" fmla="*/ 0 60000 65536"/>
              <a:gd name="T5" fmla="*/ 0 60000 65536"/>
              <a:gd name="T6" fmla="*/ 0 w 318"/>
              <a:gd name="T7" fmla="*/ 0 h 194"/>
              <a:gd name="T8" fmla="*/ 318 w 318"/>
              <a:gd name="T9" fmla="*/ 194 h 194"/>
            </a:gdLst>
            <a:ahLst/>
            <a:cxnLst>
              <a:cxn ang="T4">
                <a:pos x="T0" y="T1"/>
              </a:cxn>
              <a:cxn ang="T5">
                <a:pos x="T2" y="T3"/>
              </a:cxn>
            </a:cxnLst>
            <a:rect l="T6" t="T7" r="T8" b="T9"/>
            <a:pathLst>
              <a:path w="318" h="194">
                <a:moveTo>
                  <a:pt x="0" y="0"/>
                </a:moveTo>
                <a:lnTo>
                  <a:pt x="318" y="194"/>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nvGrpSpPr>
          <p:cNvPr id="84" name="Group 35">
            <a:extLst>
              <a:ext uri="{FF2B5EF4-FFF2-40B4-BE49-F238E27FC236}">
                <a16:creationId xmlns:a16="http://schemas.microsoft.com/office/drawing/2014/main" id="{329F82AD-100D-44D7-A6CB-E45CBDC8CA20}"/>
              </a:ext>
            </a:extLst>
          </p:cNvPr>
          <p:cNvGrpSpPr>
            <a:grpSpLocks/>
          </p:cNvGrpSpPr>
          <p:nvPr/>
        </p:nvGrpSpPr>
        <p:grpSpPr bwMode="auto">
          <a:xfrm>
            <a:off x="3579367" y="4758779"/>
            <a:ext cx="501650" cy="233362"/>
            <a:chOff x="3600" y="219"/>
            <a:chExt cx="360" cy="175"/>
          </a:xfrm>
        </p:grpSpPr>
        <p:sp>
          <p:nvSpPr>
            <p:cNvPr id="85" name="Oval 36">
              <a:extLst>
                <a:ext uri="{FF2B5EF4-FFF2-40B4-BE49-F238E27FC236}">
                  <a16:creationId xmlns:a16="http://schemas.microsoft.com/office/drawing/2014/main" id="{4B275771-BF78-4381-B0C6-1991622E0B69}"/>
                </a:ext>
              </a:extLst>
            </p:cNvPr>
            <p:cNvSpPr>
              <a:spLocks noChangeArrowheads="1"/>
            </p:cNvSpPr>
            <p:nvPr/>
          </p:nvSpPr>
          <p:spPr bwMode="auto">
            <a:xfrm>
              <a:off x="3603" y="298"/>
              <a:ext cx="357" cy="96"/>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86" name="Line 37">
              <a:extLst>
                <a:ext uri="{FF2B5EF4-FFF2-40B4-BE49-F238E27FC236}">
                  <a16:creationId xmlns:a16="http://schemas.microsoft.com/office/drawing/2014/main" id="{101C264E-AB6C-4124-B521-E1D09B9E33A0}"/>
                </a:ext>
              </a:extLst>
            </p:cNvPr>
            <p:cNvSpPr>
              <a:spLocks noChangeShapeType="1"/>
            </p:cNvSpPr>
            <p:nvPr/>
          </p:nvSpPr>
          <p:spPr bwMode="auto">
            <a:xfrm>
              <a:off x="3603"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87" name="Line 38">
              <a:extLst>
                <a:ext uri="{FF2B5EF4-FFF2-40B4-BE49-F238E27FC236}">
                  <a16:creationId xmlns:a16="http://schemas.microsoft.com/office/drawing/2014/main" id="{41606004-4285-46C0-81E4-7C5624EBC1E5}"/>
                </a:ext>
              </a:extLst>
            </p:cNvPr>
            <p:cNvSpPr>
              <a:spLocks noChangeShapeType="1"/>
            </p:cNvSpPr>
            <p:nvPr/>
          </p:nvSpPr>
          <p:spPr bwMode="auto">
            <a:xfrm>
              <a:off x="3960"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88" name="Rectangle 39">
              <a:extLst>
                <a:ext uri="{FF2B5EF4-FFF2-40B4-BE49-F238E27FC236}">
                  <a16:creationId xmlns:a16="http://schemas.microsoft.com/office/drawing/2014/main" id="{AF9E44A7-A381-45E7-86D0-5065C206A139}"/>
                </a:ext>
              </a:extLst>
            </p:cNvPr>
            <p:cNvSpPr>
              <a:spLocks noChangeArrowheads="1"/>
            </p:cNvSpPr>
            <p:nvPr/>
          </p:nvSpPr>
          <p:spPr bwMode="auto">
            <a:xfrm>
              <a:off x="3603" y="289"/>
              <a:ext cx="352" cy="5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endParaRPr lang="zh-CN" altLang="zh-CN" b="1">
                <a:solidFill>
                  <a:srgbClr val="000000"/>
                </a:solidFill>
                <a:latin typeface="华文新魏" panose="02010800040101010101" pitchFamily="2" charset="-122"/>
                <a:ea typeface="华文新魏" panose="02010800040101010101" pitchFamily="2" charset="-122"/>
              </a:endParaRPr>
            </a:p>
          </p:txBody>
        </p:sp>
        <p:sp>
          <p:nvSpPr>
            <p:cNvPr id="89" name="Oval 40">
              <a:extLst>
                <a:ext uri="{FF2B5EF4-FFF2-40B4-BE49-F238E27FC236}">
                  <a16:creationId xmlns:a16="http://schemas.microsoft.com/office/drawing/2014/main" id="{AC480D79-8831-46AF-AF77-38841A65FFDA}"/>
                </a:ext>
              </a:extLst>
            </p:cNvPr>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nvGrpSpPr>
            <p:cNvPr id="90" name="Group 41">
              <a:extLst>
                <a:ext uri="{FF2B5EF4-FFF2-40B4-BE49-F238E27FC236}">
                  <a16:creationId xmlns:a16="http://schemas.microsoft.com/office/drawing/2014/main" id="{312BAFD1-EB57-4DF1-8112-828064FAE35F}"/>
                </a:ext>
              </a:extLst>
            </p:cNvPr>
            <p:cNvGrpSpPr>
              <a:grpSpLocks/>
            </p:cNvGrpSpPr>
            <p:nvPr/>
          </p:nvGrpSpPr>
          <p:grpSpPr bwMode="auto">
            <a:xfrm>
              <a:off x="3686" y="244"/>
              <a:ext cx="177" cy="66"/>
              <a:chOff x="2848" y="848"/>
              <a:chExt cx="140" cy="98"/>
            </a:xfrm>
          </p:grpSpPr>
          <p:sp>
            <p:nvSpPr>
              <p:cNvPr id="95" name="Line 42">
                <a:extLst>
                  <a:ext uri="{FF2B5EF4-FFF2-40B4-BE49-F238E27FC236}">
                    <a16:creationId xmlns:a16="http://schemas.microsoft.com/office/drawing/2014/main" id="{E847E317-2C50-469A-9156-50FEAC469BD2}"/>
                  </a:ext>
                </a:extLst>
              </p:cNvPr>
              <p:cNvSpPr>
                <a:spLocks noChangeShapeType="1"/>
              </p:cNvSpPr>
              <p:nvPr/>
            </p:nvSpPr>
            <p:spPr bwMode="auto">
              <a:xfrm flipV="1">
                <a:off x="2848" y="848"/>
                <a:ext cx="50" cy="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96" name="Line 43">
                <a:extLst>
                  <a:ext uri="{FF2B5EF4-FFF2-40B4-BE49-F238E27FC236}">
                    <a16:creationId xmlns:a16="http://schemas.microsoft.com/office/drawing/2014/main" id="{600782E9-BE61-4A15-9818-2F3AEE3FD0F4}"/>
                  </a:ext>
                </a:extLst>
              </p:cNvPr>
              <p:cNvSpPr>
                <a:spLocks noChangeShapeType="1"/>
              </p:cNvSpPr>
              <p:nvPr/>
            </p:nvSpPr>
            <p:spPr bwMode="auto">
              <a:xfrm>
                <a:off x="2944" y="943"/>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97" name="Line 44">
                <a:extLst>
                  <a:ext uri="{FF2B5EF4-FFF2-40B4-BE49-F238E27FC236}">
                    <a16:creationId xmlns:a16="http://schemas.microsoft.com/office/drawing/2014/main" id="{964FC4F0-CFFA-4F77-998F-1821EBB58984}"/>
                  </a:ext>
                </a:extLst>
              </p:cNvPr>
              <p:cNvSpPr>
                <a:spLocks noChangeShapeType="1"/>
              </p:cNvSpPr>
              <p:nvPr/>
            </p:nvSpPr>
            <p:spPr bwMode="auto">
              <a:xfrm>
                <a:off x="2894" y="850"/>
                <a:ext cx="52" cy="9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nvGrpSpPr>
            <p:cNvPr id="91" name="Group 45">
              <a:extLst>
                <a:ext uri="{FF2B5EF4-FFF2-40B4-BE49-F238E27FC236}">
                  <a16:creationId xmlns:a16="http://schemas.microsoft.com/office/drawing/2014/main" id="{EDBF2DA7-09AD-436C-BB83-A46E84E897F8}"/>
                </a:ext>
              </a:extLst>
            </p:cNvPr>
            <p:cNvGrpSpPr>
              <a:grpSpLocks/>
            </p:cNvGrpSpPr>
            <p:nvPr/>
          </p:nvGrpSpPr>
          <p:grpSpPr bwMode="auto">
            <a:xfrm flipV="1">
              <a:off x="3686" y="243"/>
              <a:ext cx="177" cy="66"/>
              <a:chOff x="2848" y="848"/>
              <a:chExt cx="140" cy="98"/>
            </a:xfrm>
          </p:grpSpPr>
          <p:sp>
            <p:nvSpPr>
              <p:cNvPr id="92" name="Line 46">
                <a:extLst>
                  <a:ext uri="{FF2B5EF4-FFF2-40B4-BE49-F238E27FC236}">
                    <a16:creationId xmlns:a16="http://schemas.microsoft.com/office/drawing/2014/main" id="{86D93C04-6C78-4D4C-AB28-585850286BD4}"/>
                  </a:ext>
                </a:extLst>
              </p:cNvPr>
              <p:cNvSpPr>
                <a:spLocks noChangeShapeType="1"/>
              </p:cNvSpPr>
              <p:nvPr/>
            </p:nvSpPr>
            <p:spPr bwMode="auto">
              <a:xfrm flipV="1">
                <a:off x="2848" y="846"/>
                <a:ext cx="50" cy="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93" name="Line 47">
                <a:extLst>
                  <a:ext uri="{FF2B5EF4-FFF2-40B4-BE49-F238E27FC236}">
                    <a16:creationId xmlns:a16="http://schemas.microsoft.com/office/drawing/2014/main" id="{33B8CCA4-EA1E-4C39-8517-1BCA160F5969}"/>
                  </a:ext>
                </a:extLst>
              </p:cNvPr>
              <p:cNvSpPr>
                <a:spLocks noChangeShapeType="1"/>
              </p:cNvSpPr>
              <p:nvPr/>
            </p:nvSpPr>
            <p:spPr bwMode="auto">
              <a:xfrm>
                <a:off x="2944" y="946"/>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94" name="Line 48">
                <a:extLst>
                  <a:ext uri="{FF2B5EF4-FFF2-40B4-BE49-F238E27FC236}">
                    <a16:creationId xmlns:a16="http://schemas.microsoft.com/office/drawing/2014/main" id="{4D9C0D30-179E-4DD4-9B89-8F3565294111}"/>
                  </a:ext>
                </a:extLst>
              </p:cNvPr>
              <p:cNvSpPr>
                <a:spLocks noChangeShapeType="1"/>
              </p:cNvSpPr>
              <p:nvPr/>
            </p:nvSpPr>
            <p:spPr bwMode="auto">
              <a:xfrm>
                <a:off x="2894" y="849"/>
                <a:ext cx="52" cy="9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grpSp>
        <p:nvGrpSpPr>
          <p:cNvPr id="98" name="Group 63">
            <a:extLst>
              <a:ext uri="{FF2B5EF4-FFF2-40B4-BE49-F238E27FC236}">
                <a16:creationId xmlns:a16="http://schemas.microsoft.com/office/drawing/2014/main" id="{3996AEE0-E8BF-4B1D-AF68-A7788A724CCE}"/>
              </a:ext>
            </a:extLst>
          </p:cNvPr>
          <p:cNvGrpSpPr>
            <a:grpSpLocks/>
          </p:cNvGrpSpPr>
          <p:nvPr/>
        </p:nvGrpSpPr>
        <p:grpSpPr bwMode="auto">
          <a:xfrm>
            <a:off x="4130229" y="5525541"/>
            <a:ext cx="501650" cy="233363"/>
            <a:chOff x="3600" y="219"/>
            <a:chExt cx="360" cy="175"/>
          </a:xfrm>
        </p:grpSpPr>
        <p:sp>
          <p:nvSpPr>
            <p:cNvPr id="99" name="Oval 64">
              <a:extLst>
                <a:ext uri="{FF2B5EF4-FFF2-40B4-BE49-F238E27FC236}">
                  <a16:creationId xmlns:a16="http://schemas.microsoft.com/office/drawing/2014/main" id="{A7C75B6E-0749-41BB-A3F6-DAFD9BEB910E}"/>
                </a:ext>
              </a:extLst>
            </p:cNvPr>
            <p:cNvSpPr>
              <a:spLocks noChangeArrowheads="1"/>
            </p:cNvSpPr>
            <p:nvPr/>
          </p:nvSpPr>
          <p:spPr bwMode="auto">
            <a:xfrm>
              <a:off x="3603" y="298"/>
              <a:ext cx="357" cy="96"/>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100" name="Line 65">
              <a:extLst>
                <a:ext uri="{FF2B5EF4-FFF2-40B4-BE49-F238E27FC236}">
                  <a16:creationId xmlns:a16="http://schemas.microsoft.com/office/drawing/2014/main" id="{E002B413-971D-4BBB-9D88-0242BC750B93}"/>
                </a:ext>
              </a:extLst>
            </p:cNvPr>
            <p:cNvSpPr>
              <a:spLocks noChangeShapeType="1"/>
            </p:cNvSpPr>
            <p:nvPr/>
          </p:nvSpPr>
          <p:spPr bwMode="auto">
            <a:xfrm>
              <a:off x="3603"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01" name="Line 66">
              <a:extLst>
                <a:ext uri="{FF2B5EF4-FFF2-40B4-BE49-F238E27FC236}">
                  <a16:creationId xmlns:a16="http://schemas.microsoft.com/office/drawing/2014/main" id="{6F162EEE-BDA5-4CA2-BF11-441202B931F4}"/>
                </a:ext>
              </a:extLst>
            </p:cNvPr>
            <p:cNvSpPr>
              <a:spLocks noChangeShapeType="1"/>
            </p:cNvSpPr>
            <p:nvPr/>
          </p:nvSpPr>
          <p:spPr bwMode="auto">
            <a:xfrm>
              <a:off x="3960" y="289"/>
              <a:ext cx="0" cy="6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02" name="Rectangle 67">
              <a:extLst>
                <a:ext uri="{FF2B5EF4-FFF2-40B4-BE49-F238E27FC236}">
                  <a16:creationId xmlns:a16="http://schemas.microsoft.com/office/drawing/2014/main" id="{7D9C78A7-93EF-419E-A778-DC59D8E14EB9}"/>
                </a:ext>
              </a:extLst>
            </p:cNvPr>
            <p:cNvSpPr>
              <a:spLocks noChangeArrowheads="1"/>
            </p:cNvSpPr>
            <p:nvPr/>
          </p:nvSpPr>
          <p:spPr bwMode="auto">
            <a:xfrm>
              <a:off x="3603" y="289"/>
              <a:ext cx="352" cy="58"/>
            </a:xfrm>
            <a:prstGeom prst="rect">
              <a:avLst/>
            </a:prstGeom>
            <a:solidFill>
              <a:schemeClr va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endParaRPr lang="zh-CN" altLang="zh-CN" b="1">
                <a:solidFill>
                  <a:srgbClr val="000000"/>
                </a:solidFill>
                <a:latin typeface="华文新魏" panose="02010800040101010101" pitchFamily="2" charset="-122"/>
                <a:ea typeface="华文新魏" panose="02010800040101010101" pitchFamily="2" charset="-122"/>
              </a:endParaRPr>
            </a:p>
          </p:txBody>
        </p:sp>
        <p:sp>
          <p:nvSpPr>
            <p:cNvPr id="103" name="Oval 68">
              <a:extLst>
                <a:ext uri="{FF2B5EF4-FFF2-40B4-BE49-F238E27FC236}">
                  <a16:creationId xmlns:a16="http://schemas.microsoft.com/office/drawing/2014/main" id="{56951A17-F25D-4BE9-A4E4-1952A706E9A5}"/>
                </a:ext>
              </a:extLst>
            </p:cNvPr>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nvGrpSpPr>
            <p:cNvPr id="104" name="Group 69">
              <a:extLst>
                <a:ext uri="{FF2B5EF4-FFF2-40B4-BE49-F238E27FC236}">
                  <a16:creationId xmlns:a16="http://schemas.microsoft.com/office/drawing/2014/main" id="{23E0446D-CB47-4551-A08F-E7E18BCF03B7}"/>
                </a:ext>
              </a:extLst>
            </p:cNvPr>
            <p:cNvGrpSpPr>
              <a:grpSpLocks/>
            </p:cNvGrpSpPr>
            <p:nvPr/>
          </p:nvGrpSpPr>
          <p:grpSpPr bwMode="auto">
            <a:xfrm>
              <a:off x="3686" y="244"/>
              <a:ext cx="177" cy="66"/>
              <a:chOff x="2848" y="848"/>
              <a:chExt cx="140" cy="98"/>
            </a:xfrm>
          </p:grpSpPr>
          <p:sp>
            <p:nvSpPr>
              <p:cNvPr id="109" name="Line 70">
                <a:extLst>
                  <a:ext uri="{FF2B5EF4-FFF2-40B4-BE49-F238E27FC236}">
                    <a16:creationId xmlns:a16="http://schemas.microsoft.com/office/drawing/2014/main" id="{3A8B31B5-A292-43F2-B298-0EBAE3CB01EE}"/>
                  </a:ext>
                </a:extLst>
              </p:cNvPr>
              <p:cNvSpPr>
                <a:spLocks noChangeShapeType="1"/>
              </p:cNvSpPr>
              <p:nvPr/>
            </p:nvSpPr>
            <p:spPr bwMode="auto">
              <a:xfrm flipV="1">
                <a:off x="2848" y="848"/>
                <a:ext cx="50" cy="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10" name="Line 71">
                <a:extLst>
                  <a:ext uri="{FF2B5EF4-FFF2-40B4-BE49-F238E27FC236}">
                    <a16:creationId xmlns:a16="http://schemas.microsoft.com/office/drawing/2014/main" id="{4F1C4709-A53E-4C69-A3F9-4234DB3C6120}"/>
                  </a:ext>
                </a:extLst>
              </p:cNvPr>
              <p:cNvSpPr>
                <a:spLocks noChangeShapeType="1"/>
              </p:cNvSpPr>
              <p:nvPr/>
            </p:nvSpPr>
            <p:spPr bwMode="auto">
              <a:xfrm>
                <a:off x="2944" y="943"/>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11" name="Line 72">
                <a:extLst>
                  <a:ext uri="{FF2B5EF4-FFF2-40B4-BE49-F238E27FC236}">
                    <a16:creationId xmlns:a16="http://schemas.microsoft.com/office/drawing/2014/main" id="{A74552A7-76AE-4A0B-AD9E-272349B61394}"/>
                  </a:ext>
                </a:extLst>
              </p:cNvPr>
              <p:cNvSpPr>
                <a:spLocks noChangeShapeType="1"/>
              </p:cNvSpPr>
              <p:nvPr/>
            </p:nvSpPr>
            <p:spPr bwMode="auto">
              <a:xfrm>
                <a:off x="2894" y="850"/>
                <a:ext cx="52" cy="9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nvGrpSpPr>
            <p:cNvPr id="105" name="Group 73">
              <a:extLst>
                <a:ext uri="{FF2B5EF4-FFF2-40B4-BE49-F238E27FC236}">
                  <a16:creationId xmlns:a16="http://schemas.microsoft.com/office/drawing/2014/main" id="{1F34ADCC-6514-4BC5-ADBD-8ACEA132F02E}"/>
                </a:ext>
              </a:extLst>
            </p:cNvPr>
            <p:cNvGrpSpPr>
              <a:grpSpLocks/>
            </p:cNvGrpSpPr>
            <p:nvPr/>
          </p:nvGrpSpPr>
          <p:grpSpPr bwMode="auto">
            <a:xfrm flipV="1">
              <a:off x="3686" y="243"/>
              <a:ext cx="177" cy="66"/>
              <a:chOff x="2848" y="848"/>
              <a:chExt cx="140" cy="98"/>
            </a:xfrm>
          </p:grpSpPr>
          <p:sp>
            <p:nvSpPr>
              <p:cNvPr id="106" name="Line 74">
                <a:extLst>
                  <a:ext uri="{FF2B5EF4-FFF2-40B4-BE49-F238E27FC236}">
                    <a16:creationId xmlns:a16="http://schemas.microsoft.com/office/drawing/2014/main" id="{49EED4CA-ABD3-4CC0-A5C1-57810E3DBAD4}"/>
                  </a:ext>
                </a:extLst>
              </p:cNvPr>
              <p:cNvSpPr>
                <a:spLocks noChangeShapeType="1"/>
              </p:cNvSpPr>
              <p:nvPr/>
            </p:nvSpPr>
            <p:spPr bwMode="auto">
              <a:xfrm flipV="1">
                <a:off x="2848" y="846"/>
                <a:ext cx="50" cy="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07" name="Line 75">
                <a:extLst>
                  <a:ext uri="{FF2B5EF4-FFF2-40B4-BE49-F238E27FC236}">
                    <a16:creationId xmlns:a16="http://schemas.microsoft.com/office/drawing/2014/main" id="{771E8EB1-7A4C-4926-916A-5B1A9A167C31}"/>
                  </a:ext>
                </a:extLst>
              </p:cNvPr>
              <p:cNvSpPr>
                <a:spLocks noChangeShapeType="1"/>
              </p:cNvSpPr>
              <p:nvPr/>
            </p:nvSpPr>
            <p:spPr bwMode="auto">
              <a:xfrm>
                <a:off x="2944" y="946"/>
                <a:ext cx="4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sp>
            <p:nvSpPr>
              <p:cNvPr id="108" name="Line 76">
                <a:extLst>
                  <a:ext uri="{FF2B5EF4-FFF2-40B4-BE49-F238E27FC236}">
                    <a16:creationId xmlns:a16="http://schemas.microsoft.com/office/drawing/2014/main" id="{320692A2-047F-4374-B23C-19A5B54C416B}"/>
                  </a:ext>
                </a:extLst>
              </p:cNvPr>
              <p:cNvSpPr>
                <a:spLocks noChangeShapeType="1"/>
              </p:cNvSpPr>
              <p:nvPr/>
            </p:nvSpPr>
            <p:spPr bwMode="auto">
              <a:xfrm>
                <a:off x="2894" y="849"/>
                <a:ext cx="52" cy="9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grpSp>
      </p:grpSp>
      <p:grpSp>
        <p:nvGrpSpPr>
          <p:cNvPr id="112" name="Group 115">
            <a:extLst>
              <a:ext uri="{FF2B5EF4-FFF2-40B4-BE49-F238E27FC236}">
                <a16:creationId xmlns:a16="http://schemas.microsoft.com/office/drawing/2014/main" id="{8DCA8EB5-B683-4A68-A4E6-96E1F56865C4}"/>
              </a:ext>
            </a:extLst>
          </p:cNvPr>
          <p:cNvGrpSpPr>
            <a:grpSpLocks/>
          </p:cNvGrpSpPr>
          <p:nvPr/>
        </p:nvGrpSpPr>
        <p:grpSpPr bwMode="auto">
          <a:xfrm>
            <a:off x="2403029" y="2210841"/>
            <a:ext cx="328613" cy="247650"/>
            <a:chOff x="8481778" y="1650237"/>
            <a:chExt cx="327460" cy="247650"/>
          </a:xfrm>
        </p:grpSpPr>
        <p:sp>
          <p:nvSpPr>
            <p:cNvPr id="113" name="Rectangle 129">
              <a:extLst>
                <a:ext uri="{FF2B5EF4-FFF2-40B4-BE49-F238E27FC236}">
                  <a16:creationId xmlns:a16="http://schemas.microsoft.com/office/drawing/2014/main" id="{7F1D164E-972E-429B-8A3C-D6C078E584BE}"/>
                </a:ext>
              </a:extLst>
            </p:cNvPr>
            <p:cNvSpPr>
              <a:spLocks noChangeArrowheads="1"/>
            </p:cNvSpPr>
            <p:nvPr/>
          </p:nvSpPr>
          <p:spPr bwMode="auto">
            <a:xfrm>
              <a:off x="8483154" y="1650237"/>
              <a:ext cx="326082" cy="247650"/>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114" name="Line 130">
              <a:extLst>
                <a:ext uri="{FF2B5EF4-FFF2-40B4-BE49-F238E27FC236}">
                  <a16:creationId xmlns:a16="http://schemas.microsoft.com/office/drawing/2014/main" id="{2B5BAA8E-E890-433D-AD0B-88DBBC4B2314}"/>
                </a:ext>
              </a:extLst>
            </p:cNvPr>
            <p:cNvSpPr>
              <a:spLocks noChangeShapeType="1"/>
            </p:cNvSpPr>
            <p:nvPr/>
          </p:nvSpPr>
          <p:spPr bwMode="auto">
            <a:xfrm>
              <a:off x="8715682"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15" name="Line 131">
              <a:extLst>
                <a:ext uri="{FF2B5EF4-FFF2-40B4-BE49-F238E27FC236}">
                  <a16:creationId xmlns:a16="http://schemas.microsoft.com/office/drawing/2014/main" id="{40F8F04F-92AD-4CEA-A0DD-761944A6E522}"/>
                </a:ext>
              </a:extLst>
            </p:cNvPr>
            <p:cNvSpPr>
              <a:spLocks noChangeShapeType="1"/>
            </p:cNvSpPr>
            <p:nvPr/>
          </p:nvSpPr>
          <p:spPr bwMode="auto">
            <a:xfrm>
              <a:off x="8483154" y="1740725"/>
              <a:ext cx="32608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16" name="Line 132">
              <a:extLst>
                <a:ext uri="{FF2B5EF4-FFF2-40B4-BE49-F238E27FC236}">
                  <a16:creationId xmlns:a16="http://schemas.microsoft.com/office/drawing/2014/main" id="{DE65E31A-37B6-4A43-802E-A4599A49D6AE}"/>
                </a:ext>
              </a:extLst>
            </p:cNvPr>
            <p:cNvSpPr>
              <a:spLocks noChangeShapeType="1"/>
            </p:cNvSpPr>
            <p:nvPr/>
          </p:nvSpPr>
          <p:spPr bwMode="auto">
            <a:xfrm flipV="1">
              <a:off x="8481778" y="1691512"/>
              <a:ext cx="32746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17" name="Line 130">
              <a:extLst>
                <a:ext uri="{FF2B5EF4-FFF2-40B4-BE49-F238E27FC236}">
                  <a16:creationId xmlns:a16="http://schemas.microsoft.com/office/drawing/2014/main" id="{C14D9576-C19E-4361-973A-3A5D642EE349}"/>
                </a:ext>
              </a:extLst>
            </p:cNvPr>
            <p:cNvSpPr>
              <a:spLocks noChangeShapeType="1"/>
            </p:cNvSpPr>
            <p:nvPr/>
          </p:nvSpPr>
          <p:spPr bwMode="auto">
            <a:xfrm>
              <a:off x="8602857"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grpSp>
        <p:nvGrpSpPr>
          <p:cNvPr id="118" name="Group 121">
            <a:extLst>
              <a:ext uri="{FF2B5EF4-FFF2-40B4-BE49-F238E27FC236}">
                <a16:creationId xmlns:a16="http://schemas.microsoft.com/office/drawing/2014/main" id="{136649D9-BC9A-45AC-AC3B-D14B43D2B2A5}"/>
              </a:ext>
            </a:extLst>
          </p:cNvPr>
          <p:cNvGrpSpPr>
            <a:grpSpLocks/>
          </p:cNvGrpSpPr>
          <p:nvPr/>
        </p:nvGrpSpPr>
        <p:grpSpPr bwMode="auto">
          <a:xfrm>
            <a:off x="1604517" y="3155404"/>
            <a:ext cx="2005012" cy="1449387"/>
            <a:chOff x="1215873" y="2346199"/>
            <a:chExt cx="2004836" cy="1450803"/>
          </a:xfrm>
        </p:grpSpPr>
        <p:sp>
          <p:nvSpPr>
            <p:cNvPr id="119" name="Rectangle 4">
              <a:extLst>
                <a:ext uri="{FF2B5EF4-FFF2-40B4-BE49-F238E27FC236}">
                  <a16:creationId xmlns:a16="http://schemas.microsoft.com/office/drawing/2014/main" id="{07041FE8-B22F-4386-91BA-8EB53F8D90F9}"/>
                </a:ext>
              </a:extLst>
            </p:cNvPr>
            <p:cNvSpPr>
              <a:spLocks noChangeArrowheads="1"/>
            </p:cNvSpPr>
            <p:nvPr/>
          </p:nvSpPr>
          <p:spPr bwMode="auto">
            <a:xfrm>
              <a:off x="1230309" y="2346199"/>
              <a:ext cx="1990400" cy="1450803"/>
            </a:xfrm>
            <a:prstGeom prst="rect">
              <a:avLst/>
            </a:prstGeom>
            <a:solidFill>
              <a:schemeClr val="accent1"/>
            </a:solidFill>
            <a:ln w="19050">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120" name="Rectangle 123">
              <a:extLst>
                <a:ext uri="{FF2B5EF4-FFF2-40B4-BE49-F238E27FC236}">
                  <a16:creationId xmlns:a16="http://schemas.microsoft.com/office/drawing/2014/main" id="{0CE496A1-0360-47B0-96F3-D9D5C3B1DA8C}"/>
                </a:ext>
              </a:extLst>
            </p:cNvPr>
            <p:cNvSpPr/>
            <p:nvPr/>
          </p:nvSpPr>
          <p:spPr bwMode="auto">
            <a:xfrm>
              <a:off x="1933360" y="2662420"/>
              <a:ext cx="661929" cy="1061486"/>
            </a:xfrm>
            <a:prstGeom prst="rect">
              <a:avLst/>
            </a:prstGeom>
            <a:solidFill>
              <a:schemeClr val="accent6">
                <a:lumMod val="20000"/>
                <a:lumOff val="80000"/>
              </a:schemeClr>
            </a:solidFill>
            <a:ln w="9525" cap="flat" cmpd="sng" algn="ctr">
              <a:no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121" name="Rectangle 124">
              <a:extLst>
                <a:ext uri="{FF2B5EF4-FFF2-40B4-BE49-F238E27FC236}">
                  <a16:creationId xmlns:a16="http://schemas.microsoft.com/office/drawing/2014/main" id="{146A8806-D81F-4AF7-8C91-0237B8CAFFC0}"/>
                </a:ext>
              </a:extLst>
            </p:cNvPr>
            <p:cNvSpPr/>
            <p:nvPr/>
          </p:nvSpPr>
          <p:spPr bwMode="auto">
            <a:xfrm>
              <a:off x="1307940" y="2665598"/>
              <a:ext cx="622245" cy="1058308"/>
            </a:xfrm>
            <a:prstGeom prst="rect">
              <a:avLst/>
            </a:prstGeom>
            <a:solidFill>
              <a:schemeClr val="accent1">
                <a:lumMod val="20000"/>
                <a:lumOff val="80000"/>
              </a:schemeClr>
            </a:solidFill>
            <a:ln w="9525" cap="flat" cmpd="sng" algn="ctr">
              <a:no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122" name="Rectangle 125">
              <a:extLst>
                <a:ext uri="{FF2B5EF4-FFF2-40B4-BE49-F238E27FC236}">
                  <a16:creationId xmlns:a16="http://schemas.microsoft.com/office/drawing/2014/main" id="{77AF44D5-E99F-4CC9-B5BA-4250A01C400E}"/>
                </a:ext>
              </a:extLst>
            </p:cNvPr>
            <p:cNvSpPr>
              <a:spLocks noChangeArrowheads="1"/>
            </p:cNvSpPr>
            <p:nvPr/>
          </p:nvSpPr>
          <p:spPr bwMode="auto">
            <a:xfrm>
              <a:off x="1302231" y="2412920"/>
              <a:ext cx="1855396" cy="248443"/>
            </a:xfrm>
            <a:prstGeom prst="rect">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23" name="Text Box 110">
              <a:extLst>
                <a:ext uri="{FF2B5EF4-FFF2-40B4-BE49-F238E27FC236}">
                  <a16:creationId xmlns:a16="http://schemas.microsoft.com/office/drawing/2014/main" id="{502DE6C9-1980-4850-AE7B-56F22FBECB46}"/>
                </a:ext>
              </a:extLst>
            </p:cNvPr>
            <p:cNvSpPr txBox="1">
              <a:spLocks noChangeArrowheads="1"/>
            </p:cNvSpPr>
            <p:nvPr/>
          </p:nvSpPr>
          <p:spPr bwMode="auto">
            <a:xfrm>
              <a:off x="1739666" y="2374246"/>
              <a:ext cx="902732" cy="308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zh-CN" altLang="en-US" sz="1400" b="1" dirty="0">
                  <a:solidFill>
                    <a:srgbClr val="000000"/>
                  </a:solidFill>
                  <a:latin typeface="华文新魏" panose="02010800040101010101" pitchFamily="2" charset="-122"/>
                  <a:ea typeface="华文新魏" panose="02010800040101010101" pitchFamily="2" charset="-122"/>
                </a:rPr>
                <a:t>本地流表</a:t>
              </a:r>
              <a:endParaRPr lang="en-US" altLang="zh-CN" sz="1400" b="1" dirty="0">
                <a:solidFill>
                  <a:srgbClr val="000000"/>
                </a:solidFill>
                <a:latin typeface="华文新魏" panose="02010800040101010101" pitchFamily="2" charset="-122"/>
                <a:ea typeface="华文新魏" panose="02010800040101010101" pitchFamily="2" charset="-122"/>
              </a:endParaRPr>
            </a:p>
          </p:txBody>
        </p:sp>
        <p:sp>
          <p:nvSpPr>
            <p:cNvPr id="124" name="Rectangle 127">
              <a:extLst>
                <a:ext uri="{FF2B5EF4-FFF2-40B4-BE49-F238E27FC236}">
                  <a16:creationId xmlns:a16="http://schemas.microsoft.com/office/drawing/2014/main" id="{BF5D23A6-864E-4350-87B6-7E32C2705E58}"/>
                </a:ext>
              </a:extLst>
            </p:cNvPr>
            <p:cNvSpPr>
              <a:spLocks noChangeArrowheads="1"/>
            </p:cNvSpPr>
            <p:nvPr/>
          </p:nvSpPr>
          <p:spPr bwMode="auto">
            <a:xfrm>
              <a:off x="2607523" y="2660713"/>
              <a:ext cx="542081" cy="1060704"/>
            </a:xfrm>
            <a:prstGeom prst="rect">
              <a:avLst/>
            </a:prstGeom>
            <a:solidFill>
              <a:srgbClr val="FFCCFF"/>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25" name="Text Box 111">
              <a:extLst>
                <a:ext uri="{FF2B5EF4-FFF2-40B4-BE49-F238E27FC236}">
                  <a16:creationId xmlns:a16="http://schemas.microsoft.com/office/drawing/2014/main" id="{DE1C1011-2F66-4755-BD75-94320EDCAAD4}"/>
                </a:ext>
              </a:extLst>
            </p:cNvPr>
            <p:cNvSpPr txBox="1">
              <a:spLocks noChangeArrowheads="1"/>
            </p:cNvSpPr>
            <p:nvPr/>
          </p:nvSpPr>
          <p:spPr bwMode="auto">
            <a:xfrm>
              <a:off x="1215873" y="2656551"/>
              <a:ext cx="200483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zh-CN" altLang="en-US" sz="1200" b="1" dirty="0">
                  <a:solidFill>
                    <a:srgbClr val="000000"/>
                  </a:solidFill>
                  <a:latin typeface="华文新魏" panose="02010800040101010101" pitchFamily="2" charset="-122"/>
                  <a:ea typeface="华文新魏" panose="02010800040101010101" pitchFamily="2" charset="-122"/>
                </a:rPr>
                <a:t>首部</a:t>
              </a:r>
              <a:r>
                <a:rPr lang="en-US" altLang="zh-CN" sz="1200" b="1" dirty="0">
                  <a:solidFill>
                    <a:srgbClr val="000000"/>
                  </a:solidFill>
                  <a:latin typeface="华文新魏" panose="02010800040101010101" pitchFamily="2" charset="-122"/>
                  <a:ea typeface="华文新魏" panose="02010800040101010101" pitchFamily="2" charset="-122"/>
                </a:rPr>
                <a:t>      </a:t>
              </a:r>
              <a:r>
                <a:rPr lang="zh-CN" altLang="en-US" sz="1200" b="1" dirty="0">
                  <a:solidFill>
                    <a:srgbClr val="000000"/>
                  </a:solidFill>
                  <a:latin typeface="华文新魏" panose="02010800040101010101" pitchFamily="2" charset="-122"/>
                  <a:ea typeface="华文新魏" panose="02010800040101010101" pitchFamily="2" charset="-122"/>
                </a:rPr>
                <a:t>计数器</a:t>
              </a:r>
              <a:r>
                <a:rPr lang="en-US" altLang="zh-CN" sz="1200" b="1" dirty="0">
                  <a:solidFill>
                    <a:srgbClr val="000000"/>
                  </a:solidFill>
                  <a:latin typeface="华文新魏" panose="02010800040101010101" pitchFamily="2" charset="-122"/>
                  <a:ea typeface="华文新魏" panose="02010800040101010101" pitchFamily="2" charset="-122"/>
                </a:rPr>
                <a:t>      </a:t>
              </a:r>
              <a:r>
                <a:rPr lang="zh-CN" altLang="en-US" sz="1200" b="1" dirty="0">
                  <a:solidFill>
                    <a:srgbClr val="000000"/>
                  </a:solidFill>
                  <a:latin typeface="华文新魏" panose="02010800040101010101" pitchFamily="2" charset="-122"/>
                  <a:ea typeface="华文新魏" panose="02010800040101010101" pitchFamily="2" charset="-122"/>
                </a:rPr>
                <a:t>动作</a:t>
              </a:r>
              <a:endParaRPr lang="en-US" altLang="zh-CN" sz="1200" b="1" dirty="0">
                <a:solidFill>
                  <a:srgbClr val="000000"/>
                </a:solidFill>
                <a:latin typeface="华文新魏" panose="02010800040101010101" pitchFamily="2" charset="-122"/>
                <a:ea typeface="华文新魏" panose="02010800040101010101" pitchFamily="2" charset="-122"/>
              </a:endParaRPr>
            </a:p>
          </p:txBody>
        </p:sp>
        <p:sp>
          <p:nvSpPr>
            <p:cNvPr id="126" name="Line 116">
              <a:extLst>
                <a:ext uri="{FF2B5EF4-FFF2-40B4-BE49-F238E27FC236}">
                  <a16:creationId xmlns:a16="http://schemas.microsoft.com/office/drawing/2014/main" id="{67D07EC1-8CBA-4E7E-B615-B058757C7673}"/>
                </a:ext>
              </a:extLst>
            </p:cNvPr>
            <p:cNvSpPr>
              <a:spLocks noChangeShapeType="1"/>
            </p:cNvSpPr>
            <p:nvPr/>
          </p:nvSpPr>
          <p:spPr bwMode="auto">
            <a:xfrm>
              <a:off x="1297142" y="2927136"/>
              <a:ext cx="186048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nvGrpSpPr>
            <p:cNvPr id="127" name="Group 130">
              <a:extLst>
                <a:ext uri="{FF2B5EF4-FFF2-40B4-BE49-F238E27FC236}">
                  <a16:creationId xmlns:a16="http://schemas.microsoft.com/office/drawing/2014/main" id="{D1D2626B-9F14-4961-898C-0C6E389D03EB}"/>
                </a:ext>
              </a:extLst>
            </p:cNvPr>
            <p:cNvGrpSpPr>
              <a:grpSpLocks/>
            </p:cNvGrpSpPr>
            <p:nvPr/>
          </p:nvGrpSpPr>
          <p:grpSpPr bwMode="auto">
            <a:xfrm>
              <a:off x="1302231" y="2965801"/>
              <a:ext cx="1840959" cy="207818"/>
              <a:chOff x="1302231" y="2991457"/>
              <a:chExt cx="1840959" cy="207818"/>
            </a:xfrm>
          </p:grpSpPr>
          <p:grpSp>
            <p:nvGrpSpPr>
              <p:cNvPr id="178" name="Group 181">
                <a:extLst>
                  <a:ext uri="{FF2B5EF4-FFF2-40B4-BE49-F238E27FC236}">
                    <a16:creationId xmlns:a16="http://schemas.microsoft.com/office/drawing/2014/main" id="{776D2A63-ED80-4802-B7B2-903699E0FF78}"/>
                  </a:ext>
                </a:extLst>
              </p:cNvPr>
              <p:cNvGrpSpPr/>
              <p:nvPr/>
            </p:nvGrpSpPr>
            <p:grpSpPr>
              <a:xfrm>
                <a:off x="1302231" y="2991457"/>
                <a:ext cx="1840959" cy="207818"/>
                <a:chOff x="360121" y="3045496"/>
                <a:chExt cx="627425" cy="207818"/>
              </a:xfrm>
              <a:solidFill>
                <a:schemeClr val="bg1"/>
              </a:solidFill>
            </p:grpSpPr>
            <p:sp>
              <p:nvSpPr>
                <p:cNvPr id="191" name="Rectangle 194">
                  <a:extLst>
                    <a:ext uri="{FF2B5EF4-FFF2-40B4-BE49-F238E27FC236}">
                      <a16:creationId xmlns:a16="http://schemas.microsoft.com/office/drawing/2014/main" id="{7C3C4C28-79C3-445E-B7E1-5E213CB62572}"/>
                    </a:ext>
                  </a:extLst>
                </p:cNvPr>
                <p:cNvSpPr/>
                <p:nvPr/>
              </p:nvSpPr>
              <p:spPr bwMode="auto">
                <a:xfrm>
                  <a:off x="360121" y="3045496"/>
                  <a:ext cx="627425" cy="207818"/>
                </a:xfrm>
                <a:prstGeom prst="rect">
                  <a:avLst/>
                </a:prstGeom>
                <a:grpFill/>
                <a:ln w="9525" cap="flat" cmpd="sng" algn="ctr">
                  <a:solidFill>
                    <a:schemeClr val="tx1"/>
                  </a:solidFill>
                  <a:prstDash val="solid"/>
                  <a:round/>
                  <a:headEnd type="none" w="med" len="med"/>
                  <a:tailEnd type="none" w="med" len="med"/>
                </a:ln>
                <a:effectLst/>
              </p:spPr>
              <p:txBody>
                <a:bodyPr wrap="none"/>
                <a:lstStyle/>
                <a:p>
                  <a:pPr>
                    <a:defRPr/>
                  </a:pPr>
                  <a:endParaRPr lang="en-US" b="1">
                    <a:solidFill>
                      <a:srgbClr val="A6A6A6"/>
                    </a:solidFill>
                    <a:latin typeface="华文新魏" panose="02010800040101010101" pitchFamily="2" charset="-122"/>
                    <a:ea typeface="华文新魏" panose="02010800040101010101" pitchFamily="2" charset="-122"/>
                    <a:cs typeface="ＭＳ Ｐゴシック" charset="0"/>
                  </a:endParaRPr>
                </a:p>
              </p:txBody>
            </p:sp>
            <p:cxnSp>
              <p:nvCxnSpPr>
                <p:cNvPr id="192" name="Straight Connector 195">
                  <a:extLst>
                    <a:ext uri="{FF2B5EF4-FFF2-40B4-BE49-F238E27FC236}">
                      <a16:creationId xmlns:a16="http://schemas.microsoft.com/office/drawing/2014/main" id="{70042699-3841-4067-85F2-CAA1AB373043}"/>
                    </a:ext>
                  </a:extLst>
                </p:cNvPr>
                <p:cNvCxnSpPr/>
                <p:nvPr/>
              </p:nvCxnSpPr>
              <p:spPr bwMode="auto">
                <a:xfrm>
                  <a:off x="544967"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3" name="Straight Connector 196">
                  <a:extLst>
                    <a:ext uri="{FF2B5EF4-FFF2-40B4-BE49-F238E27FC236}">
                      <a16:creationId xmlns:a16="http://schemas.microsoft.com/office/drawing/2014/main" id="{B5A667A7-91F7-49C9-85D0-9BAA23BB0E60}"/>
                    </a:ext>
                  </a:extLst>
                </p:cNvPr>
                <p:cNvCxnSpPr/>
                <p:nvPr/>
              </p:nvCxnSpPr>
              <p:spPr bwMode="auto">
                <a:xfrm>
                  <a:off x="382554"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4" name="Straight Connector 197">
                  <a:extLst>
                    <a:ext uri="{FF2B5EF4-FFF2-40B4-BE49-F238E27FC236}">
                      <a16:creationId xmlns:a16="http://schemas.microsoft.com/office/drawing/2014/main" id="{B03FD0A1-22FF-4F93-8EE9-4A2D3C5835AF}"/>
                    </a:ext>
                  </a:extLst>
                </p:cNvPr>
                <p:cNvCxnSpPr/>
                <p:nvPr/>
              </p:nvCxnSpPr>
              <p:spPr bwMode="auto">
                <a:xfrm>
                  <a:off x="407636"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5" name="Straight Connector 198">
                  <a:extLst>
                    <a:ext uri="{FF2B5EF4-FFF2-40B4-BE49-F238E27FC236}">
                      <a16:creationId xmlns:a16="http://schemas.microsoft.com/office/drawing/2014/main" id="{43D6C74E-E2AE-4ED8-AF78-2000E1A36C9A}"/>
                    </a:ext>
                  </a:extLst>
                </p:cNvPr>
                <p:cNvCxnSpPr/>
                <p:nvPr/>
              </p:nvCxnSpPr>
              <p:spPr bwMode="auto">
                <a:xfrm>
                  <a:off x="599093" y="3046412"/>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6" name="Straight Connector 199">
                  <a:extLst>
                    <a:ext uri="{FF2B5EF4-FFF2-40B4-BE49-F238E27FC236}">
                      <a16:creationId xmlns:a16="http://schemas.microsoft.com/office/drawing/2014/main" id="{0366C109-8B30-4738-ADDD-ADA9169DDFC1}"/>
                    </a:ext>
                  </a:extLst>
                </p:cNvPr>
                <p:cNvCxnSpPr/>
                <p:nvPr/>
              </p:nvCxnSpPr>
              <p:spPr bwMode="auto">
                <a:xfrm>
                  <a:off x="77454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7" name="Straight Connector 200">
                  <a:extLst>
                    <a:ext uri="{FF2B5EF4-FFF2-40B4-BE49-F238E27FC236}">
                      <a16:creationId xmlns:a16="http://schemas.microsoft.com/office/drawing/2014/main" id="{4A8DA622-A02F-44EE-ABD9-0F531E65F199}"/>
                    </a:ext>
                  </a:extLst>
                </p:cNvPr>
                <p:cNvCxnSpPr/>
                <p:nvPr/>
              </p:nvCxnSpPr>
              <p:spPr bwMode="auto">
                <a:xfrm>
                  <a:off x="82648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8" name="Straight Connector 201">
                  <a:extLst>
                    <a:ext uri="{FF2B5EF4-FFF2-40B4-BE49-F238E27FC236}">
                      <a16:creationId xmlns:a16="http://schemas.microsoft.com/office/drawing/2014/main" id="{D5DCB28E-EFB4-4ADA-A0C3-BE5EA84A6A46}"/>
                    </a:ext>
                  </a:extLst>
                </p:cNvPr>
                <p:cNvCxnSpPr/>
                <p:nvPr/>
              </p:nvCxnSpPr>
              <p:spPr bwMode="auto">
                <a:xfrm>
                  <a:off x="963675"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9" name="Straight Connector 202">
                  <a:extLst>
                    <a:ext uri="{FF2B5EF4-FFF2-40B4-BE49-F238E27FC236}">
                      <a16:creationId xmlns:a16="http://schemas.microsoft.com/office/drawing/2014/main" id="{96E6018F-8BF0-48B6-B015-E28924256DEB}"/>
                    </a:ext>
                  </a:extLst>
                </p:cNvPr>
                <p:cNvCxnSpPr/>
                <p:nvPr/>
              </p:nvCxnSpPr>
              <p:spPr bwMode="auto">
                <a:xfrm>
                  <a:off x="938600"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179" name="Group 182">
                <a:extLst>
                  <a:ext uri="{FF2B5EF4-FFF2-40B4-BE49-F238E27FC236}">
                    <a16:creationId xmlns:a16="http://schemas.microsoft.com/office/drawing/2014/main" id="{82F11947-7DF0-4ECA-8D72-A57188F8C0A1}"/>
                  </a:ext>
                </a:extLst>
              </p:cNvPr>
              <p:cNvGrpSpPr>
                <a:grpSpLocks/>
              </p:cNvGrpSpPr>
              <p:nvPr/>
            </p:nvGrpSpPr>
            <p:grpSpPr bwMode="auto">
              <a:xfrm>
                <a:off x="1526796" y="3077273"/>
                <a:ext cx="201593" cy="45719"/>
                <a:chOff x="1501140" y="3070859"/>
                <a:chExt cx="201593" cy="45719"/>
              </a:xfrm>
            </p:grpSpPr>
            <p:sp>
              <p:nvSpPr>
                <p:cNvPr id="188" name="Oval 191">
                  <a:extLst>
                    <a:ext uri="{FF2B5EF4-FFF2-40B4-BE49-F238E27FC236}">
                      <a16:creationId xmlns:a16="http://schemas.microsoft.com/office/drawing/2014/main" id="{FAE1BD58-3506-4316-ACD2-54E56B7D5ADC}"/>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89" name="Oval 192">
                  <a:extLst>
                    <a:ext uri="{FF2B5EF4-FFF2-40B4-BE49-F238E27FC236}">
                      <a16:creationId xmlns:a16="http://schemas.microsoft.com/office/drawing/2014/main" id="{F1495334-4F4D-4E7A-BA8C-EE8DAABCEA62}"/>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90" name="Oval 193">
                  <a:extLst>
                    <a:ext uri="{FF2B5EF4-FFF2-40B4-BE49-F238E27FC236}">
                      <a16:creationId xmlns:a16="http://schemas.microsoft.com/office/drawing/2014/main" id="{98BC4F7E-26FF-4C47-9D29-0038DBC2CEC3}"/>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80" name="Group 183">
                <a:extLst>
                  <a:ext uri="{FF2B5EF4-FFF2-40B4-BE49-F238E27FC236}">
                    <a16:creationId xmlns:a16="http://schemas.microsoft.com/office/drawing/2014/main" id="{FCB5F67D-6974-4CC3-B1E7-2E7AD3DB1C58}"/>
                  </a:ext>
                </a:extLst>
              </p:cNvPr>
              <p:cNvGrpSpPr>
                <a:grpSpLocks/>
              </p:cNvGrpSpPr>
              <p:nvPr/>
            </p:nvGrpSpPr>
            <p:grpSpPr bwMode="auto">
              <a:xfrm>
                <a:off x="2145472" y="3077473"/>
                <a:ext cx="201593" cy="45719"/>
                <a:chOff x="1501140" y="3070859"/>
                <a:chExt cx="201593" cy="45719"/>
              </a:xfrm>
            </p:grpSpPr>
            <p:sp>
              <p:nvSpPr>
                <p:cNvPr id="185" name="Oval 188">
                  <a:extLst>
                    <a:ext uri="{FF2B5EF4-FFF2-40B4-BE49-F238E27FC236}">
                      <a16:creationId xmlns:a16="http://schemas.microsoft.com/office/drawing/2014/main" id="{BCB3A7B5-FFC6-4268-8E1C-4D731297126A}"/>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86" name="Oval 189">
                  <a:extLst>
                    <a:ext uri="{FF2B5EF4-FFF2-40B4-BE49-F238E27FC236}">
                      <a16:creationId xmlns:a16="http://schemas.microsoft.com/office/drawing/2014/main" id="{6E997592-EF87-42B9-84A1-F2F8BBDE26AA}"/>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87" name="Oval 190">
                  <a:extLst>
                    <a:ext uri="{FF2B5EF4-FFF2-40B4-BE49-F238E27FC236}">
                      <a16:creationId xmlns:a16="http://schemas.microsoft.com/office/drawing/2014/main" id="{3B56521C-E9F7-4BED-A003-2134766D96AF}"/>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81" name="Group 184">
                <a:extLst>
                  <a:ext uri="{FF2B5EF4-FFF2-40B4-BE49-F238E27FC236}">
                    <a16:creationId xmlns:a16="http://schemas.microsoft.com/office/drawing/2014/main" id="{3A3F51A2-389B-4694-946B-1FBA8109D6AF}"/>
                  </a:ext>
                </a:extLst>
              </p:cNvPr>
              <p:cNvGrpSpPr>
                <a:grpSpLocks/>
              </p:cNvGrpSpPr>
              <p:nvPr/>
            </p:nvGrpSpPr>
            <p:grpSpPr bwMode="auto">
              <a:xfrm>
                <a:off x="2744906" y="3077673"/>
                <a:ext cx="201593" cy="45719"/>
                <a:chOff x="1501140" y="3070859"/>
                <a:chExt cx="201593" cy="45719"/>
              </a:xfrm>
            </p:grpSpPr>
            <p:sp>
              <p:nvSpPr>
                <p:cNvPr id="182" name="Oval 185">
                  <a:extLst>
                    <a:ext uri="{FF2B5EF4-FFF2-40B4-BE49-F238E27FC236}">
                      <a16:creationId xmlns:a16="http://schemas.microsoft.com/office/drawing/2014/main" id="{39386C7B-0EB6-4C08-93B8-94837E00C475}"/>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83" name="Oval 186">
                  <a:extLst>
                    <a:ext uri="{FF2B5EF4-FFF2-40B4-BE49-F238E27FC236}">
                      <a16:creationId xmlns:a16="http://schemas.microsoft.com/office/drawing/2014/main" id="{E960EB12-39B2-464F-97D1-AA8ABE52AE25}"/>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84" name="Oval 187">
                  <a:extLst>
                    <a:ext uri="{FF2B5EF4-FFF2-40B4-BE49-F238E27FC236}">
                      <a16:creationId xmlns:a16="http://schemas.microsoft.com/office/drawing/2014/main" id="{BD71AAA3-EE51-4539-BCB0-F3ED39093DD8}"/>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grpSp>
          <p:nvGrpSpPr>
            <p:cNvPr id="128" name="Group 131">
              <a:extLst>
                <a:ext uri="{FF2B5EF4-FFF2-40B4-BE49-F238E27FC236}">
                  <a16:creationId xmlns:a16="http://schemas.microsoft.com/office/drawing/2014/main" id="{7575D4EA-55D0-4E00-96C9-C0AE4362D07F}"/>
                </a:ext>
              </a:extLst>
            </p:cNvPr>
            <p:cNvGrpSpPr>
              <a:grpSpLocks/>
            </p:cNvGrpSpPr>
            <p:nvPr/>
          </p:nvGrpSpPr>
          <p:grpSpPr bwMode="auto">
            <a:xfrm>
              <a:off x="1300350" y="3205689"/>
              <a:ext cx="1840959" cy="207818"/>
              <a:chOff x="1302231" y="2991457"/>
              <a:chExt cx="1840959" cy="207818"/>
            </a:xfrm>
          </p:grpSpPr>
          <p:grpSp>
            <p:nvGrpSpPr>
              <p:cNvPr id="156" name="Group 159">
                <a:extLst>
                  <a:ext uri="{FF2B5EF4-FFF2-40B4-BE49-F238E27FC236}">
                    <a16:creationId xmlns:a16="http://schemas.microsoft.com/office/drawing/2014/main" id="{FC73EB72-FC9A-4C39-AD29-84314F79E3A9}"/>
                  </a:ext>
                </a:extLst>
              </p:cNvPr>
              <p:cNvGrpSpPr/>
              <p:nvPr/>
            </p:nvGrpSpPr>
            <p:grpSpPr>
              <a:xfrm>
                <a:off x="1302231" y="2991457"/>
                <a:ext cx="1840959" cy="207818"/>
                <a:chOff x="360121" y="3045496"/>
                <a:chExt cx="627425" cy="207818"/>
              </a:xfrm>
              <a:solidFill>
                <a:schemeClr val="bg1"/>
              </a:solidFill>
            </p:grpSpPr>
            <p:sp>
              <p:nvSpPr>
                <p:cNvPr id="169" name="Rectangle 172">
                  <a:extLst>
                    <a:ext uri="{FF2B5EF4-FFF2-40B4-BE49-F238E27FC236}">
                      <a16:creationId xmlns:a16="http://schemas.microsoft.com/office/drawing/2014/main" id="{DEC87B16-B058-4B66-A71F-B00FFBD793B8}"/>
                    </a:ext>
                  </a:extLst>
                </p:cNvPr>
                <p:cNvSpPr/>
                <p:nvPr/>
              </p:nvSpPr>
              <p:spPr bwMode="auto">
                <a:xfrm>
                  <a:off x="360121" y="3045496"/>
                  <a:ext cx="627425" cy="207818"/>
                </a:xfrm>
                <a:prstGeom prst="rect">
                  <a:avLst/>
                </a:prstGeom>
                <a:grpFill/>
                <a:ln w="9525" cap="flat" cmpd="sng" algn="ctr">
                  <a:solidFill>
                    <a:schemeClr val="tx1"/>
                  </a:solidFill>
                  <a:prstDash val="solid"/>
                  <a:round/>
                  <a:headEnd type="none" w="med" len="med"/>
                  <a:tailEnd type="none" w="med" len="med"/>
                </a:ln>
                <a:effectLst/>
              </p:spPr>
              <p:txBody>
                <a:bodyPr wrap="none"/>
                <a:lstStyle/>
                <a:p>
                  <a:pPr>
                    <a:defRPr/>
                  </a:pPr>
                  <a:endParaRPr lang="en-US" b="1">
                    <a:solidFill>
                      <a:srgbClr val="A6A6A6"/>
                    </a:solidFill>
                    <a:latin typeface="华文新魏" panose="02010800040101010101" pitchFamily="2" charset="-122"/>
                    <a:ea typeface="华文新魏" panose="02010800040101010101" pitchFamily="2" charset="-122"/>
                    <a:cs typeface="ＭＳ Ｐゴシック" charset="0"/>
                  </a:endParaRPr>
                </a:p>
              </p:txBody>
            </p:sp>
            <p:cxnSp>
              <p:nvCxnSpPr>
                <p:cNvPr id="170" name="Straight Connector 173">
                  <a:extLst>
                    <a:ext uri="{FF2B5EF4-FFF2-40B4-BE49-F238E27FC236}">
                      <a16:creationId xmlns:a16="http://schemas.microsoft.com/office/drawing/2014/main" id="{5E85D6E0-DFB5-4A98-8792-931F578ED30E}"/>
                    </a:ext>
                  </a:extLst>
                </p:cNvPr>
                <p:cNvCxnSpPr/>
                <p:nvPr/>
              </p:nvCxnSpPr>
              <p:spPr bwMode="auto">
                <a:xfrm>
                  <a:off x="544967"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1" name="Straight Connector 174">
                  <a:extLst>
                    <a:ext uri="{FF2B5EF4-FFF2-40B4-BE49-F238E27FC236}">
                      <a16:creationId xmlns:a16="http://schemas.microsoft.com/office/drawing/2014/main" id="{208D3F65-B47A-4BB6-8E43-22AD3CBA7C2A}"/>
                    </a:ext>
                  </a:extLst>
                </p:cNvPr>
                <p:cNvCxnSpPr/>
                <p:nvPr/>
              </p:nvCxnSpPr>
              <p:spPr bwMode="auto">
                <a:xfrm>
                  <a:off x="382554"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2" name="Straight Connector 175">
                  <a:extLst>
                    <a:ext uri="{FF2B5EF4-FFF2-40B4-BE49-F238E27FC236}">
                      <a16:creationId xmlns:a16="http://schemas.microsoft.com/office/drawing/2014/main" id="{FA678D01-FA42-4211-AAC8-C45671F17E61}"/>
                    </a:ext>
                  </a:extLst>
                </p:cNvPr>
                <p:cNvCxnSpPr/>
                <p:nvPr/>
              </p:nvCxnSpPr>
              <p:spPr bwMode="auto">
                <a:xfrm>
                  <a:off x="407636"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3" name="Straight Connector 176">
                  <a:extLst>
                    <a:ext uri="{FF2B5EF4-FFF2-40B4-BE49-F238E27FC236}">
                      <a16:creationId xmlns:a16="http://schemas.microsoft.com/office/drawing/2014/main" id="{00AD645F-F595-4271-B202-D83F60A60396}"/>
                    </a:ext>
                  </a:extLst>
                </p:cNvPr>
                <p:cNvCxnSpPr/>
                <p:nvPr/>
              </p:nvCxnSpPr>
              <p:spPr bwMode="auto">
                <a:xfrm>
                  <a:off x="599093" y="3046412"/>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4" name="Straight Connector 177">
                  <a:extLst>
                    <a:ext uri="{FF2B5EF4-FFF2-40B4-BE49-F238E27FC236}">
                      <a16:creationId xmlns:a16="http://schemas.microsoft.com/office/drawing/2014/main" id="{454F687E-C147-4399-A726-D4AB14041F8E}"/>
                    </a:ext>
                  </a:extLst>
                </p:cNvPr>
                <p:cNvCxnSpPr/>
                <p:nvPr/>
              </p:nvCxnSpPr>
              <p:spPr bwMode="auto">
                <a:xfrm>
                  <a:off x="77454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5" name="Straight Connector 178">
                  <a:extLst>
                    <a:ext uri="{FF2B5EF4-FFF2-40B4-BE49-F238E27FC236}">
                      <a16:creationId xmlns:a16="http://schemas.microsoft.com/office/drawing/2014/main" id="{10C1970F-6405-41D7-9649-E496D0E7D68B}"/>
                    </a:ext>
                  </a:extLst>
                </p:cNvPr>
                <p:cNvCxnSpPr/>
                <p:nvPr/>
              </p:nvCxnSpPr>
              <p:spPr bwMode="auto">
                <a:xfrm>
                  <a:off x="82648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6" name="Straight Connector 179">
                  <a:extLst>
                    <a:ext uri="{FF2B5EF4-FFF2-40B4-BE49-F238E27FC236}">
                      <a16:creationId xmlns:a16="http://schemas.microsoft.com/office/drawing/2014/main" id="{EA266029-DAE2-4772-BAC0-27D05B6C2917}"/>
                    </a:ext>
                  </a:extLst>
                </p:cNvPr>
                <p:cNvCxnSpPr/>
                <p:nvPr/>
              </p:nvCxnSpPr>
              <p:spPr bwMode="auto">
                <a:xfrm>
                  <a:off x="963675"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7" name="Straight Connector 180">
                  <a:extLst>
                    <a:ext uri="{FF2B5EF4-FFF2-40B4-BE49-F238E27FC236}">
                      <a16:creationId xmlns:a16="http://schemas.microsoft.com/office/drawing/2014/main" id="{DA71CE14-5BCD-4132-A42D-E6EB68757181}"/>
                    </a:ext>
                  </a:extLst>
                </p:cNvPr>
                <p:cNvCxnSpPr/>
                <p:nvPr/>
              </p:nvCxnSpPr>
              <p:spPr bwMode="auto">
                <a:xfrm>
                  <a:off x="938600"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157" name="Group 160">
                <a:extLst>
                  <a:ext uri="{FF2B5EF4-FFF2-40B4-BE49-F238E27FC236}">
                    <a16:creationId xmlns:a16="http://schemas.microsoft.com/office/drawing/2014/main" id="{583A848C-F0ED-4BB1-852F-490350D5B2CB}"/>
                  </a:ext>
                </a:extLst>
              </p:cNvPr>
              <p:cNvGrpSpPr>
                <a:grpSpLocks/>
              </p:cNvGrpSpPr>
              <p:nvPr/>
            </p:nvGrpSpPr>
            <p:grpSpPr bwMode="auto">
              <a:xfrm>
                <a:off x="1526796" y="3077273"/>
                <a:ext cx="201593" cy="45719"/>
                <a:chOff x="1501140" y="3070859"/>
                <a:chExt cx="201593" cy="45719"/>
              </a:xfrm>
            </p:grpSpPr>
            <p:sp>
              <p:nvSpPr>
                <p:cNvPr id="166" name="Oval 169">
                  <a:extLst>
                    <a:ext uri="{FF2B5EF4-FFF2-40B4-BE49-F238E27FC236}">
                      <a16:creationId xmlns:a16="http://schemas.microsoft.com/office/drawing/2014/main" id="{AAC2C534-05CA-4E09-B330-5765D043937D}"/>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7" name="Oval 170">
                  <a:extLst>
                    <a:ext uri="{FF2B5EF4-FFF2-40B4-BE49-F238E27FC236}">
                      <a16:creationId xmlns:a16="http://schemas.microsoft.com/office/drawing/2014/main" id="{8C12271A-3334-4EF9-A613-AE6432588EB6}"/>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8" name="Oval 171">
                  <a:extLst>
                    <a:ext uri="{FF2B5EF4-FFF2-40B4-BE49-F238E27FC236}">
                      <a16:creationId xmlns:a16="http://schemas.microsoft.com/office/drawing/2014/main" id="{372F2111-F4B0-4CFD-AC16-94A1F7BFADE7}"/>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58" name="Group 161">
                <a:extLst>
                  <a:ext uri="{FF2B5EF4-FFF2-40B4-BE49-F238E27FC236}">
                    <a16:creationId xmlns:a16="http://schemas.microsoft.com/office/drawing/2014/main" id="{8EAE9EB0-D6E8-4D88-8FC3-F0B6ED37A8A2}"/>
                  </a:ext>
                </a:extLst>
              </p:cNvPr>
              <p:cNvGrpSpPr>
                <a:grpSpLocks/>
              </p:cNvGrpSpPr>
              <p:nvPr/>
            </p:nvGrpSpPr>
            <p:grpSpPr bwMode="auto">
              <a:xfrm>
                <a:off x="2145472" y="3077473"/>
                <a:ext cx="201593" cy="45719"/>
                <a:chOff x="1501140" y="3070859"/>
                <a:chExt cx="201593" cy="45719"/>
              </a:xfrm>
            </p:grpSpPr>
            <p:sp>
              <p:nvSpPr>
                <p:cNvPr id="163" name="Oval 166">
                  <a:extLst>
                    <a:ext uri="{FF2B5EF4-FFF2-40B4-BE49-F238E27FC236}">
                      <a16:creationId xmlns:a16="http://schemas.microsoft.com/office/drawing/2014/main" id="{CDE4D14A-7808-45AF-97DD-061595C4C4D6}"/>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4" name="Oval 167">
                  <a:extLst>
                    <a:ext uri="{FF2B5EF4-FFF2-40B4-BE49-F238E27FC236}">
                      <a16:creationId xmlns:a16="http://schemas.microsoft.com/office/drawing/2014/main" id="{616BAAAA-8C82-4E29-AC20-A32B945666B9}"/>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5" name="Oval 168">
                  <a:extLst>
                    <a:ext uri="{FF2B5EF4-FFF2-40B4-BE49-F238E27FC236}">
                      <a16:creationId xmlns:a16="http://schemas.microsoft.com/office/drawing/2014/main" id="{DC2A2F73-1968-4B42-87A8-3AD29DA2AD68}"/>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59" name="Group 162">
                <a:extLst>
                  <a:ext uri="{FF2B5EF4-FFF2-40B4-BE49-F238E27FC236}">
                    <a16:creationId xmlns:a16="http://schemas.microsoft.com/office/drawing/2014/main" id="{EBC2ABC4-6263-43FF-BD1F-F4DB9CC44F67}"/>
                  </a:ext>
                </a:extLst>
              </p:cNvPr>
              <p:cNvGrpSpPr>
                <a:grpSpLocks/>
              </p:cNvGrpSpPr>
              <p:nvPr/>
            </p:nvGrpSpPr>
            <p:grpSpPr bwMode="auto">
              <a:xfrm>
                <a:off x="2744906" y="3077673"/>
                <a:ext cx="201593" cy="45719"/>
                <a:chOff x="1501140" y="3070859"/>
                <a:chExt cx="201593" cy="45719"/>
              </a:xfrm>
            </p:grpSpPr>
            <p:sp>
              <p:nvSpPr>
                <p:cNvPr id="160" name="Oval 163">
                  <a:extLst>
                    <a:ext uri="{FF2B5EF4-FFF2-40B4-BE49-F238E27FC236}">
                      <a16:creationId xmlns:a16="http://schemas.microsoft.com/office/drawing/2014/main" id="{F4AC7144-A05E-4F57-AD17-12B3D15FA4CB}"/>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1" name="Oval 164">
                  <a:extLst>
                    <a:ext uri="{FF2B5EF4-FFF2-40B4-BE49-F238E27FC236}">
                      <a16:creationId xmlns:a16="http://schemas.microsoft.com/office/drawing/2014/main" id="{EF29277F-4C6E-40B7-AE3A-3A3F2E915F55}"/>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62" name="Oval 165">
                  <a:extLst>
                    <a:ext uri="{FF2B5EF4-FFF2-40B4-BE49-F238E27FC236}">
                      <a16:creationId xmlns:a16="http://schemas.microsoft.com/office/drawing/2014/main" id="{FA5D1ECE-A8F8-493D-B4A1-6ECC3AD2AE61}"/>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grpSp>
          <p:nvGrpSpPr>
            <p:cNvPr id="129" name="Group 132">
              <a:extLst>
                <a:ext uri="{FF2B5EF4-FFF2-40B4-BE49-F238E27FC236}">
                  <a16:creationId xmlns:a16="http://schemas.microsoft.com/office/drawing/2014/main" id="{A305E93F-871A-4831-89B0-618DADACF298}"/>
                </a:ext>
              </a:extLst>
            </p:cNvPr>
            <p:cNvGrpSpPr>
              <a:grpSpLocks/>
            </p:cNvGrpSpPr>
            <p:nvPr/>
          </p:nvGrpSpPr>
          <p:grpSpPr bwMode="auto">
            <a:xfrm>
              <a:off x="1305438" y="3513599"/>
              <a:ext cx="1840959" cy="207818"/>
              <a:chOff x="1302231" y="2991457"/>
              <a:chExt cx="1840959" cy="207818"/>
            </a:xfrm>
          </p:grpSpPr>
          <p:grpSp>
            <p:nvGrpSpPr>
              <p:cNvPr id="134" name="Group 137">
                <a:extLst>
                  <a:ext uri="{FF2B5EF4-FFF2-40B4-BE49-F238E27FC236}">
                    <a16:creationId xmlns:a16="http://schemas.microsoft.com/office/drawing/2014/main" id="{38904587-AA56-4164-BEAE-B2FBEFD6BD72}"/>
                  </a:ext>
                </a:extLst>
              </p:cNvPr>
              <p:cNvGrpSpPr/>
              <p:nvPr/>
            </p:nvGrpSpPr>
            <p:grpSpPr>
              <a:xfrm>
                <a:off x="1302231" y="2991457"/>
                <a:ext cx="1840959" cy="207818"/>
                <a:chOff x="360121" y="3045496"/>
                <a:chExt cx="627425" cy="207818"/>
              </a:xfrm>
              <a:solidFill>
                <a:schemeClr val="bg1"/>
              </a:solidFill>
            </p:grpSpPr>
            <p:sp>
              <p:nvSpPr>
                <p:cNvPr id="147" name="Rectangle 150">
                  <a:extLst>
                    <a:ext uri="{FF2B5EF4-FFF2-40B4-BE49-F238E27FC236}">
                      <a16:creationId xmlns:a16="http://schemas.microsoft.com/office/drawing/2014/main" id="{D576AA0B-140B-40AE-AB5D-EF43F8A3E996}"/>
                    </a:ext>
                  </a:extLst>
                </p:cNvPr>
                <p:cNvSpPr/>
                <p:nvPr/>
              </p:nvSpPr>
              <p:spPr bwMode="auto">
                <a:xfrm>
                  <a:off x="360121" y="3045496"/>
                  <a:ext cx="627425" cy="207818"/>
                </a:xfrm>
                <a:prstGeom prst="rect">
                  <a:avLst/>
                </a:prstGeom>
                <a:grpFill/>
                <a:ln w="9525" cap="flat" cmpd="sng" algn="ctr">
                  <a:solidFill>
                    <a:schemeClr val="tx1"/>
                  </a:solidFill>
                  <a:prstDash val="solid"/>
                  <a:round/>
                  <a:headEnd type="none" w="med" len="med"/>
                  <a:tailEnd type="none" w="med" len="med"/>
                </a:ln>
                <a:effectLst/>
              </p:spPr>
              <p:txBody>
                <a:bodyPr wrap="none"/>
                <a:lstStyle/>
                <a:p>
                  <a:pPr>
                    <a:defRPr/>
                  </a:pPr>
                  <a:endParaRPr lang="en-US" b="1">
                    <a:solidFill>
                      <a:srgbClr val="A6A6A6"/>
                    </a:solidFill>
                    <a:latin typeface="华文新魏" panose="02010800040101010101" pitchFamily="2" charset="-122"/>
                    <a:ea typeface="华文新魏" panose="02010800040101010101" pitchFamily="2" charset="-122"/>
                    <a:cs typeface="ＭＳ Ｐゴシック" charset="0"/>
                  </a:endParaRPr>
                </a:p>
              </p:txBody>
            </p:sp>
            <p:cxnSp>
              <p:nvCxnSpPr>
                <p:cNvPr id="148" name="Straight Connector 151">
                  <a:extLst>
                    <a:ext uri="{FF2B5EF4-FFF2-40B4-BE49-F238E27FC236}">
                      <a16:creationId xmlns:a16="http://schemas.microsoft.com/office/drawing/2014/main" id="{AF83C8FF-1F7C-4444-A8D0-7D6D083B9D6A}"/>
                    </a:ext>
                  </a:extLst>
                </p:cNvPr>
                <p:cNvCxnSpPr/>
                <p:nvPr/>
              </p:nvCxnSpPr>
              <p:spPr bwMode="auto">
                <a:xfrm>
                  <a:off x="544967"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49" name="Straight Connector 152">
                  <a:extLst>
                    <a:ext uri="{FF2B5EF4-FFF2-40B4-BE49-F238E27FC236}">
                      <a16:creationId xmlns:a16="http://schemas.microsoft.com/office/drawing/2014/main" id="{5867BEF3-BD78-44DC-BF2E-11FD9DA537CD}"/>
                    </a:ext>
                  </a:extLst>
                </p:cNvPr>
                <p:cNvCxnSpPr/>
                <p:nvPr/>
              </p:nvCxnSpPr>
              <p:spPr bwMode="auto">
                <a:xfrm>
                  <a:off x="382554"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0" name="Straight Connector 153">
                  <a:extLst>
                    <a:ext uri="{FF2B5EF4-FFF2-40B4-BE49-F238E27FC236}">
                      <a16:creationId xmlns:a16="http://schemas.microsoft.com/office/drawing/2014/main" id="{040FDD26-5466-4CE3-BF67-B187C0FC8031}"/>
                    </a:ext>
                  </a:extLst>
                </p:cNvPr>
                <p:cNvCxnSpPr/>
                <p:nvPr/>
              </p:nvCxnSpPr>
              <p:spPr bwMode="auto">
                <a:xfrm>
                  <a:off x="407636"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1" name="Straight Connector 154">
                  <a:extLst>
                    <a:ext uri="{FF2B5EF4-FFF2-40B4-BE49-F238E27FC236}">
                      <a16:creationId xmlns:a16="http://schemas.microsoft.com/office/drawing/2014/main" id="{5D79C54F-FC8A-4F4D-90B5-BF5633CAFA40}"/>
                    </a:ext>
                  </a:extLst>
                </p:cNvPr>
                <p:cNvCxnSpPr/>
                <p:nvPr/>
              </p:nvCxnSpPr>
              <p:spPr bwMode="auto">
                <a:xfrm>
                  <a:off x="599093" y="3046412"/>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2" name="Straight Connector 155">
                  <a:extLst>
                    <a:ext uri="{FF2B5EF4-FFF2-40B4-BE49-F238E27FC236}">
                      <a16:creationId xmlns:a16="http://schemas.microsoft.com/office/drawing/2014/main" id="{4DD06EB8-034A-459F-8F95-426DDED843BE}"/>
                    </a:ext>
                  </a:extLst>
                </p:cNvPr>
                <p:cNvCxnSpPr/>
                <p:nvPr/>
              </p:nvCxnSpPr>
              <p:spPr bwMode="auto">
                <a:xfrm>
                  <a:off x="77454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3" name="Straight Connector 156">
                  <a:extLst>
                    <a:ext uri="{FF2B5EF4-FFF2-40B4-BE49-F238E27FC236}">
                      <a16:creationId xmlns:a16="http://schemas.microsoft.com/office/drawing/2014/main" id="{194AD600-E83C-4996-9ABA-33E176AFB97A}"/>
                    </a:ext>
                  </a:extLst>
                </p:cNvPr>
                <p:cNvCxnSpPr/>
                <p:nvPr/>
              </p:nvCxnSpPr>
              <p:spPr bwMode="auto">
                <a:xfrm>
                  <a:off x="826481"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4" name="Straight Connector 157">
                  <a:extLst>
                    <a:ext uri="{FF2B5EF4-FFF2-40B4-BE49-F238E27FC236}">
                      <a16:creationId xmlns:a16="http://schemas.microsoft.com/office/drawing/2014/main" id="{39D726EC-1EC9-49F1-9B09-B3DAEA93AD72}"/>
                    </a:ext>
                  </a:extLst>
                </p:cNvPr>
                <p:cNvCxnSpPr/>
                <p:nvPr/>
              </p:nvCxnSpPr>
              <p:spPr bwMode="auto">
                <a:xfrm>
                  <a:off x="963675"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5" name="Straight Connector 158">
                  <a:extLst>
                    <a:ext uri="{FF2B5EF4-FFF2-40B4-BE49-F238E27FC236}">
                      <a16:creationId xmlns:a16="http://schemas.microsoft.com/office/drawing/2014/main" id="{2EF39535-DA7B-4C69-993A-857F10F7B305}"/>
                    </a:ext>
                  </a:extLst>
                </p:cNvPr>
                <p:cNvCxnSpPr/>
                <p:nvPr/>
              </p:nvCxnSpPr>
              <p:spPr bwMode="auto">
                <a:xfrm>
                  <a:off x="938600" y="3045496"/>
                  <a:ext cx="0" cy="205314"/>
                </a:xfrm>
                <a:prstGeom prst="line">
                  <a:avLst/>
                </a:prstGeom>
                <a:grp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135" name="Group 138">
                <a:extLst>
                  <a:ext uri="{FF2B5EF4-FFF2-40B4-BE49-F238E27FC236}">
                    <a16:creationId xmlns:a16="http://schemas.microsoft.com/office/drawing/2014/main" id="{396B364A-00AF-4D3D-A137-FF9F3072407C}"/>
                  </a:ext>
                </a:extLst>
              </p:cNvPr>
              <p:cNvGrpSpPr>
                <a:grpSpLocks/>
              </p:cNvGrpSpPr>
              <p:nvPr/>
            </p:nvGrpSpPr>
            <p:grpSpPr bwMode="auto">
              <a:xfrm>
                <a:off x="1526796" y="3077273"/>
                <a:ext cx="201593" cy="45719"/>
                <a:chOff x="1501140" y="3070859"/>
                <a:chExt cx="201593" cy="45719"/>
              </a:xfrm>
            </p:grpSpPr>
            <p:sp>
              <p:nvSpPr>
                <p:cNvPr id="144" name="Oval 147">
                  <a:extLst>
                    <a:ext uri="{FF2B5EF4-FFF2-40B4-BE49-F238E27FC236}">
                      <a16:creationId xmlns:a16="http://schemas.microsoft.com/office/drawing/2014/main" id="{11FBEDEB-6B3B-452C-997B-5A2FB972B47C}"/>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45" name="Oval 148">
                  <a:extLst>
                    <a:ext uri="{FF2B5EF4-FFF2-40B4-BE49-F238E27FC236}">
                      <a16:creationId xmlns:a16="http://schemas.microsoft.com/office/drawing/2014/main" id="{8DCDF11D-60BD-4211-9CB1-9B19D5DE08C4}"/>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46" name="Oval 149">
                  <a:extLst>
                    <a:ext uri="{FF2B5EF4-FFF2-40B4-BE49-F238E27FC236}">
                      <a16:creationId xmlns:a16="http://schemas.microsoft.com/office/drawing/2014/main" id="{36023AB5-8311-499A-A17E-CF3812803279}"/>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36" name="Group 139">
                <a:extLst>
                  <a:ext uri="{FF2B5EF4-FFF2-40B4-BE49-F238E27FC236}">
                    <a16:creationId xmlns:a16="http://schemas.microsoft.com/office/drawing/2014/main" id="{79B891E2-6C70-49DA-A1DE-73D934EF6093}"/>
                  </a:ext>
                </a:extLst>
              </p:cNvPr>
              <p:cNvGrpSpPr>
                <a:grpSpLocks/>
              </p:cNvGrpSpPr>
              <p:nvPr/>
            </p:nvGrpSpPr>
            <p:grpSpPr bwMode="auto">
              <a:xfrm>
                <a:off x="2145472" y="3077473"/>
                <a:ext cx="201593" cy="45719"/>
                <a:chOff x="1501140" y="3070859"/>
                <a:chExt cx="201593" cy="45719"/>
              </a:xfrm>
            </p:grpSpPr>
            <p:sp>
              <p:nvSpPr>
                <p:cNvPr id="141" name="Oval 144">
                  <a:extLst>
                    <a:ext uri="{FF2B5EF4-FFF2-40B4-BE49-F238E27FC236}">
                      <a16:creationId xmlns:a16="http://schemas.microsoft.com/office/drawing/2014/main" id="{3F414FF4-9E16-48E7-A5D6-FEB9A1B8798D}"/>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42" name="Oval 145">
                  <a:extLst>
                    <a:ext uri="{FF2B5EF4-FFF2-40B4-BE49-F238E27FC236}">
                      <a16:creationId xmlns:a16="http://schemas.microsoft.com/office/drawing/2014/main" id="{B75CF6A8-B740-49B2-95EB-85E3D6E214C6}"/>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43" name="Oval 146">
                  <a:extLst>
                    <a:ext uri="{FF2B5EF4-FFF2-40B4-BE49-F238E27FC236}">
                      <a16:creationId xmlns:a16="http://schemas.microsoft.com/office/drawing/2014/main" id="{C301F3E4-F649-46E1-BAC5-C240439F01AB}"/>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nvGrpSpPr>
              <p:cNvPr id="137" name="Group 140">
                <a:extLst>
                  <a:ext uri="{FF2B5EF4-FFF2-40B4-BE49-F238E27FC236}">
                    <a16:creationId xmlns:a16="http://schemas.microsoft.com/office/drawing/2014/main" id="{9C0F9FC6-EBA4-4F82-BAE5-5A0E136EB129}"/>
                  </a:ext>
                </a:extLst>
              </p:cNvPr>
              <p:cNvGrpSpPr>
                <a:grpSpLocks/>
              </p:cNvGrpSpPr>
              <p:nvPr/>
            </p:nvGrpSpPr>
            <p:grpSpPr bwMode="auto">
              <a:xfrm>
                <a:off x="2744906" y="3077673"/>
                <a:ext cx="201593" cy="45719"/>
                <a:chOff x="1501140" y="3070859"/>
                <a:chExt cx="201593" cy="45719"/>
              </a:xfrm>
            </p:grpSpPr>
            <p:sp>
              <p:nvSpPr>
                <p:cNvPr id="138" name="Oval 141">
                  <a:extLst>
                    <a:ext uri="{FF2B5EF4-FFF2-40B4-BE49-F238E27FC236}">
                      <a16:creationId xmlns:a16="http://schemas.microsoft.com/office/drawing/2014/main" id="{DA9995B7-1EB9-4B3B-BD48-94CB2624819A}"/>
                    </a:ext>
                  </a:extLst>
                </p:cNvPr>
                <p:cNvSpPr>
                  <a:spLocks noChangeArrowheads="1"/>
                </p:cNvSpPr>
                <p:nvPr/>
              </p:nvSpPr>
              <p:spPr bwMode="auto">
                <a:xfrm>
                  <a:off x="1501140"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39" name="Oval 142">
                  <a:extLst>
                    <a:ext uri="{FF2B5EF4-FFF2-40B4-BE49-F238E27FC236}">
                      <a16:creationId xmlns:a16="http://schemas.microsoft.com/office/drawing/2014/main" id="{DB02519D-4CA3-4CD8-84AF-2EB9FA61124D}"/>
                    </a:ext>
                  </a:extLst>
                </p:cNvPr>
                <p:cNvSpPr>
                  <a:spLocks noChangeArrowheads="1"/>
                </p:cNvSpPr>
                <p:nvPr/>
              </p:nvSpPr>
              <p:spPr bwMode="auto">
                <a:xfrm>
                  <a:off x="1579077"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140" name="Oval 143">
                  <a:extLst>
                    <a:ext uri="{FF2B5EF4-FFF2-40B4-BE49-F238E27FC236}">
                      <a16:creationId xmlns:a16="http://schemas.microsoft.com/office/drawing/2014/main" id="{33BD36BF-8DCD-45B5-997D-0293FF5AE7E2}"/>
                    </a:ext>
                  </a:extLst>
                </p:cNvPr>
                <p:cNvSpPr>
                  <a:spLocks noChangeArrowheads="1"/>
                </p:cNvSpPr>
                <p:nvPr/>
              </p:nvSpPr>
              <p:spPr bwMode="auto">
                <a:xfrm>
                  <a:off x="1657014" y="3070859"/>
                  <a:ext cx="45719" cy="45719"/>
                </a:xfrm>
                <a:prstGeom prst="ellipse">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grpSp>
        </p:grpSp>
        <p:sp>
          <p:nvSpPr>
            <p:cNvPr id="130" name="Line 113">
              <a:extLst>
                <a:ext uri="{FF2B5EF4-FFF2-40B4-BE49-F238E27FC236}">
                  <a16:creationId xmlns:a16="http://schemas.microsoft.com/office/drawing/2014/main" id="{9195B2C3-A597-4DD0-9ACA-0715796F4619}"/>
                </a:ext>
              </a:extLst>
            </p:cNvPr>
            <p:cNvSpPr>
              <a:spLocks noChangeShapeType="1"/>
            </p:cNvSpPr>
            <p:nvPr/>
          </p:nvSpPr>
          <p:spPr bwMode="auto">
            <a:xfrm>
              <a:off x="1924568" y="2656551"/>
              <a:ext cx="7938" cy="106680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31" name="Line 113">
              <a:extLst>
                <a:ext uri="{FF2B5EF4-FFF2-40B4-BE49-F238E27FC236}">
                  <a16:creationId xmlns:a16="http://schemas.microsoft.com/office/drawing/2014/main" id="{5A227442-E160-4C53-B7E7-AA21AFAFCBF0}"/>
                </a:ext>
              </a:extLst>
            </p:cNvPr>
            <p:cNvSpPr>
              <a:spLocks noChangeShapeType="1"/>
            </p:cNvSpPr>
            <p:nvPr/>
          </p:nvSpPr>
          <p:spPr bwMode="auto">
            <a:xfrm>
              <a:off x="2595717" y="2661363"/>
              <a:ext cx="7938" cy="106680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32" name="Line 117">
              <a:extLst>
                <a:ext uri="{FF2B5EF4-FFF2-40B4-BE49-F238E27FC236}">
                  <a16:creationId xmlns:a16="http://schemas.microsoft.com/office/drawing/2014/main" id="{90A83FE2-37C1-4546-ACE9-90CAC8E24AD5}"/>
                </a:ext>
              </a:extLst>
            </p:cNvPr>
            <p:cNvSpPr>
              <a:spLocks noChangeShapeType="1"/>
            </p:cNvSpPr>
            <p:nvPr/>
          </p:nvSpPr>
          <p:spPr bwMode="auto">
            <a:xfrm flipV="1">
              <a:off x="1297142" y="2661362"/>
              <a:ext cx="1860485" cy="0"/>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133" name="Rectangle 109">
              <a:extLst>
                <a:ext uri="{FF2B5EF4-FFF2-40B4-BE49-F238E27FC236}">
                  <a16:creationId xmlns:a16="http://schemas.microsoft.com/office/drawing/2014/main" id="{0711237D-DA28-41BE-A33B-FB46966EB634}"/>
                </a:ext>
              </a:extLst>
            </p:cNvPr>
            <p:cNvSpPr>
              <a:spLocks noChangeArrowheads="1"/>
            </p:cNvSpPr>
            <p:nvPr/>
          </p:nvSpPr>
          <p:spPr bwMode="auto">
            <a:xfrm>
              <a:off x="1297143" y="2412920"/>
              <a:ext cx="1860484" cy="1315243"/>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grpSp>
        <p:nvGrpSpPr>
          <p:cNvPr id="200" name="Group 203">
            <a:extLst>
              <a:ext uri="{FF2B5EF4-FFF2-40B4-BE49-F238E27FC236}">
                <a16:creationId xmlns:a16="http://schemas.microsoft.com/office/drawing/2014/main" id="{7664AF1A-F97C-4285-999F-F936D5C833B1}"/>
              </a:ext>
            </a:extLst>
          </p:cNvPr>
          <p:cNvGrpSpPr>
            <a:grpSpLocks/>
          </p:cNvGrpSpPr>
          <p:nvPr/>
        </p:nvGrpSpPr>
        <p:grpSpPr bwMode="auto">
          <a:xfrm>
            <a:off x="4296917" y="4322216"/>
            <a:ext cx="430212" cy="306388"/>
            <a:chOff x="355958" y="2437424"/>
            <a:chExt cx="1990400" cy="1450803"/>
          </a:xfrm>
        </p:grpSpPr>
        <p:sp>
          <p:nvSpPr>
            <p:cNvPr id="201" name="Rectangle 4">
              <a:extLst>
                <a:ext uri="{FF2B5EF4-FFF2-40B4-BE49-F238E27FC236}">
                  <a16:creationId xmlns:a16="http://schemas.microsoft.com/office/drawing/2014/main" id="{DE444302-4122-4ABF-A485-6C693B053C33}"/>
                </a:ext>
              </a:extLst>
            </p:cNvPr>
            <p:cNvSpPr>
              <a:spLocks noChangeArrowheads="1"/>
            </p:cNvSpPr>
            <p:nvPr/>
          </p:nvSpPr>
          <p:spPr bwMode="auto">
            <a:xfrm>
              <a:off x="355958" y="2437424"/>
              <a:ext cx="1990400" cy="1450803"/>
            </a:xfrm>
            <a:prstGeom prst="rect">
              <a:avLst/>
            </a:prstGeom>
            <a:solidFill>
              <a:schemeClr val="accent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02" name="Rectangle 205">
              <a:extLst>
                <a:ext uri="{FF2B5EF4-FFF2-40B4-BE49-F238E27FC236}">
                  <a16:creationId xmlns:a16="http://schemas.microsoft.com/office/drawing/2014/main" id="{DE79CB06-299A-4D69-9CA5-AC045494CCA1}"/>
                </a:ext>
              </a:extLst>
            </p:cNvPr>
            <p:cNvSpPr/>
            <p:nvPr/>
          </p:nvSpPr>
          <p:spPr bwMode="auto">
            <a:xfrm>
              <a:off x="1061045" y="2753142"/>
              <a:ext cx="661019" cy="1059914"/>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03" name="Rectangle 206">
              <a:extLst>
                <a:ext uri="{FF2B5EF4-FFF2-40B4-BE49-F238E27FC236}">
                  <a16:creationId xmlns:a16="http://schemas.microsoft.com/office/drawing/2014/main" id="{4F203985-8783-431B-B466-DDC9CD2B7520}"/>
                </a:ext>
              </a:extLst>
            </p:cNvPr>
            <p:cNvSpPr/>
            <p:nvPr/>
          </p:nvSpPr>
          <p:spPr bwMode="auto">
            <a:xfrm>
              <a:off x="429405" y="2760662"/>
              <a:ext cx="624294" cy="105239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04" name="Rectangle 207">
              <a:extLst>
                <a:ext uri="{FF2B5EF4-FFF2-40B4-BE49-F238E27FC236}">
                  <a16:creationId xmlns:a16="http://schemas.microsoft.com/office/drawing/2014/main" id="{BF76779C-60D4-4882-B2DB-418E8AC5D199}"/>
                </a:ext>
              </a:extLst>
            </p:cNvPr>
            <p:cNvSpPr>
              <a:spLocks noChangeArrowheads="1"/>
            </p:cNvSpPr>
            <p:nvPr/>
          </p:nvSpPr>
          <p:spPr bwMode="auto">
            <a:xfrm>
              <a:off x="427880" y="2504145"/>
              <a:ext cx="1855396" cy="248443"/>
            </a:xfrm>
            <a:prstGeom prst="rect">
              <a:avLst/>
            </a:prstGeom>
            <a:solidFill>
              <a:schemeClr val="bg1"/>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05" name="Rectangle 208">
              <a:extLst>
                <a:ext uri="{FF2B5EF4-FFF2-40B4-BE49-F238E27FC236}">
                  <a16:creationId xmlns:a16="http://schemas.microsoft.com/office/drawing/2014/main" id="{B8CEC6D1-9A27-4BDB-A810-D89525707FE8}"/>
                </a:ext>
              </a:extLst>
            </p:cNvPr>
            <p:cNvSpPr>
              <a:spLocks noChangeArrowheads="1"/>
            </p:cNvSpPr>
            <p:nvPr/>
          </p:nvSpPr>
          <p:spPr bwMode="auto">
            <a:xfrm>
              <a:off x="1733172" y="2751938"/>
              <a:ext cx="542081" cy="1060704"/>
            </a:xfrm>
            <a:prstGeom prst="rect">
              <a:avLst/>
            </a:prstGeom>
            <a:solidFill>
              <a:srgbClr val="FFCCFF"/>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06" name="Line 116">
              <a:extLst>
                <a:ext uri="{FF2B5EF4-FFF2-40B4-BE49-F238E27FC236}">
                  <a16:creationId xmlns:a16="http://schemas.microsoft.com/office/drawing/2014/main" id="{B6BDAAB1-97FA-47ED-889A-B975A8C70DC1}"/>
                </a:ext>
              </a:extLst>
            </p:cNvPr>
            <p:cNvSpPr>
              <a:spLocks noChangeShapeType="1"/>
            </p:cNvSpPr>
            <p:nvPr/>
          </p:nvSpPr>
          <p:spPr bwMode="auto">
            <a:xfrm>
              <a:off x="422791" y="3018361"/>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07" name="Line 113">
              <a:extLst>
                <a:ext uri="{FF2B5EF4-FFF2-40B4-BE49-F238E27FC236}">
                  <a16:creationId xmlns:a16="http://schemas.microsoft.com/office/drawing/2014/main" id="{8D769AF9-10CD-434C-9479-3C38AED52849}"/>
                </a:ext>
              </a:extLst>
            </p:cNvPr>
            <p:cNvSpPr>
              <a:spLocks noChangeShapeType="1"/>
            </p:cNvSpPr>
            <p:nvPr/>
          </p:nvSpPr>
          <p:spPr bwMode="auto">
            <a:xfrm>
              <a:off x="1050217" y="2747776"/>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08" name="Line 113">
              <a:extLst>
                <a:ext uri="{FF2B5EF4-FFF2-40B4-BE49-F238E27FC236}">
                  <a16:creationId xmlns:a16="http://schemas.microsoft.com/office/drawing/2014/main" id="{299B4D36-7E50-438C-B7B3-01BE035D595B}"/>
                </a:ext>
              </a:extLst>
            </p:cNvPr>
            <p:cNvSpPr>
              <a:spLocks noChangeShapeType="1"/>
            </p:cNvSpPr>
            <p:nvPr/>
          </p:nvSpPr>
          <p:spPr bwMode="auto">
            <a:xfrm>
              <a:off x="1721366" y="2752588"/>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09" name="Line 117">
              <a:extLst>
                <a:ext uri="{FF2B5EF4-FFF2-40B4-BE49-F238E27FC236}">
                  <a16:creationId xmlns:a16="http://schemas.microsoft.com/office/drawing/2014/main" id="{A8881513-9B62-4F12-B521-B66F667E8379}"/>
                </a:ext>
              </a:extLst>
            </p:cNvPr>
            <p:cNvSpPr>
              <a:spLocks noChangeShapeType="1"/>
            </p:cNvSpPr>
            <p:nvPr/>
          </p:nvSpPr>
          <p:spPr bwMode="auto">
            <a:xfrm flipV="1">
              <a:off x="422791" y="2752587"/>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10" name="Rectangle 109">
              <a:extLst>
                <a:ext uri="{FF2B5EF4-FFF2-40B4-BE49-F238E27FC236}">
                  <a16:creationId xmlns:a16="http://schemas.microsoft.com/office/drawing/2014/main" id="{2EB276DA-AF21-49F4-BC35-51A810555217}"/>
                </a:ext>
              </a:extLst>
            </p:cNvPr>
            <p:cNvSpPr>
              <a:spLocks noChangeArrowheads="1"/>
            </p:cNvSpPr>
            <p:nvPr/>
          </p:nvSpPr>
          <p:spPr bwMode="auto">
            <a:xfrm>
              <a:off x="422792" y="2504145"/>
              <a:ext cx="1860484" cy="13152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grpSp>
        <p:nvGrpSpPr>
          <p:cNvPr id="211" name="Group 214">
            <a:extLst>
              <a:ext uri="{FF2B5EF4-FFF2-40B4-BE49-F238E27FC236}">
                <a16:creationId xmlns:a16="http://schemas.microsoft.com/office/drawing/2014/main" id="{8CDFE9D3-4E52-4297-8A71-EC0B8A9B11A3}"/>
              </a:ext>
            </a:extLst>
          </p:cNvPr>
          <p:cNvGrpSpPr>
            <a:grpSpLocks/>
          </p:cNvGrpSpPr>
          <p:nvPr/>
        </p:nvGrpSpPr>
        <p:grpSpPr bwMode="auto">
          <a:xfrm>
            <a:off x="4957317" y="5146129"/>
            <a:ext cx="430212" cy="376237"/>
            <a:chOff x="355958" y="2437424"/>
            <a:chExt cx="1990400" cy="1450803"/>
          </a:xfrm>
        </p:grpSpPr>
        <p:sp>
          <p:nvSpPr>
            <p:cNvPr id="212" name="Rectangle 4">
              <a:extLst>
                <a:ext uri="{FF2B5EF4-FFF2-40B4-BE49-F238E27FC236}">
                  <a16:creationId xmlns:a16="http://schemas.microsoft.com/office/drawing/2014/main" id="{82719484-A031-4ABC-9C0A-F0766A42CC85}"/>
                </a:ext>
              </a:extLst>
            </p:cNvPr>
            <p:cNvSpPr>
              <a:spLocks noChangeArrowheads="1"/>
            </p:cNvSpPr>
            <p:nvPr/>
          </p:nvSpPr>
          <p:spPr bwMode="auto">
            <a:xfrm>
              <a:off x="355958" y="2437424"/>
              <a:ext cx="1990400" cy="1450803"/>
            </a:xfrm>
            <a:prstGeom prst="rect">
              <a:avLst/>
            </a:prstGeom>
            <a:solidFill>
              <a:schemeClr val="accent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13" name="Rectangle 216">
              <a:extLst>
                <a:ext uri="{FF2B5EF4-FFF2-40B4-BE49-F238E27FC236}">
                  <a16:creationId xmlns:a16="http://schemas.microsoft.com/office/drawing/2014/main" id="{5D1ABC93-2948-42AD-B48D-72491F44DE3B}"/>
                </a:ext>
              </a:extLst>
            </p:cNvPr>
            <p:cNvSpPr/>
            <p:nvPr/>
          </p:nvSpPr>
          <p:spPr bwMode="auto">
            <a:xfrm>
              <a:off x="1061045" y="2755744"/>
              <a:ext cx="661019" cy="1059024"/>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14" name="Rectangle 217">
              <a:extLst>
                <a:ext uri="{FF2B5EF4-FFF2-40B4-BE49-F238E27FC236}">
                  <a16:creationId xmlns:a16="http://schemas.microsoft.com/office/drawing/2014/main" id="{E303090E-DB0C-43A2-AD80-D990DDFEE042}"/>
                </a:ext>
              </a:extLst>
            </p:cNvPr>
            <p:cNvSpPr/>
            <p:nvPr/>
          </p:nvSpPr>
          <p:spPr bwMode="auto">
            <a:xfrm>
              <a:off x="429405" y="2755744"/>
              <a:ext cx="624294" cy="1059024"/>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15" name="Rectangle 218">
              <a:extLst>
                <a:ext uri="{FF2B5EF4-FFF2-40B4-BE49-F238E27FC236}">
                  <a16:creationId xmlns:a16="http://schemas.microsoft.com/office/drawing/2014/main" id="{0D4C1580-7FBC-4BE6-A14B-1052F396509D}"/>
                </a:ext>
              </a:extLst>
            </p:cNvPr>
            <p:cNvSpPr>
              <a:spLocks noChangeArrowheads="1"/>
            </p:cNvSpPr>
            <p:nvPr/>
          </p:nvSpPr>
          <p:spPr bwMode="auto">
            <a:xfrm>
              <a:off x="427880" y="2504145"/>
              <a:ext cx="1855396" cy="248443"/>
            </a:xfrm>
            <a:prstGeom prst="rect">
              <a:avLst/>
            </a:prstGeom>
            <a:solidFill>
              <a:schemeClr val="bg1"/>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16" name="Rectangle 219">
              <a:extLst>
                <a:ext uri="{FF2B5EF4-FFF2-40B4-BE49-F238E27FC236}">
                  <a16:creationId xmlns:a16="http://schemas.microsoft.com/office/drawing/2014/main" id="{473E23D8-072B-40F0-9FDA-E727443B317B}"/>
                </a:ext>
              </a:extLst>
            </p:cNvPr>
            <p:cNvSpPr>
              <a:spLocks noChangeArrowheads="1"/>
            </p:cNvSpPr>
            <p:nvPr/>
          </p:nvSpPr>
          <p:spPr bwMode="auto">
            <a:xfrm>
              <a:off x="1733172" y="2751938"/>
              <a:ext cx="542081" cy="1060704"/>
            </a:xfrm>
            <a:prstGeom prst="rect">
              <a:avLst/>
            </a:prstGeom>
            <a:solidFill>
              <a:srgbClr val="FFCCFF"/>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17" name="Line 116">
              <a:extLst>
                <a:ext uri="{FF2B5EF4-FFF2-40B4-BE49-F238E27FC236}">
                  <a16:creationId xmlns:a16="http://schemas.microsoft.com/office/drawing/2014/main" id="{5DE12E3B-152E-4D77-AD85-B97DFA739092}"/>
                </a:ext>
              </a:extLst>
            </p:cNvPr>
            <p:cNvSpPr>
              <a:spLocks noChangeShapeType="1"/>
            </p:cNvSpPr>
            <p:nvPr/>
          </p:nvSpPr>
          <p:spPr bwMode="auto">
            <a:xfrm>
              <a:off x="422791" y="3018361"/>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18" name="Line 113">
              <a:extLst>
                <a:ext uri="{FF2B5EF4-FFF2-40B4-BE49-F238E27FC236}">
                  <a16:creationId xmlns:a16="http://schemas.microsoft.com/office/drawing/2014/main" id="{5379D749-2771-41DD-A088-D77D5409C352}"/>
                </a:ext>
              </a:extLst>
            </p:cNvPr>
            <p:cNvSpPr>
              <a:spLocks noChangeShapeType="1"/>
            </p:cNvSpPr>
            <p:nvPr/>
          </p:nvSpPr>
          <p:spPr bwMode="auto">
            <a:xfrm>
              <a:off x="1050217" y="2747776"/>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19" name="Line 113">
              <a:extLst>
                <a:ext uri="{FF2B5EF4-FFF2-40B4-BE49-F238E27FC236}">
                  <a16:creationId xmlns:a16="http://schemas.microsoft.com/office/drawing/2014/main" id="{7D791AF2-4946-446D-AD72-142E3885526E}"/>
                </a:ext>
              </a:extLst>
            </p:cNvPr>
            <p:cNvSpPr>
              <a:spLocks noChangeShapeType="1"/>
            </p:cNvSpPr>
            <p:nvPr/>
          </p:nvSpPr>
          <p:spPr bwMode="auto">
            <a:xfrm>
              <a:off x="1721366" y="2752588"/>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20" name="Line 117">
              <a:extLst>
                <a:ext uri="{FF2B5EF4-FFF2-40B4-BE49-F238E27FC236}">
                  <a16:creationId xmlns:a16="http://schemas.microsoft.com/office/drawing/2014/main" id="{A77D331A-6E29-400D-922A-550C153F1A0D}"/>
                </a:ext>
              </a:extLst>
            </p:cNvPr>
            <p:cNvSpPr>
              <a:spLocks noChangeShapeType="1"/>
            </p:cNvSpPr>
            <p:nvPr/>
          </p:nvSpPr>
          <p:spPr bwMode="auto">
            <a:xfrm flipV="1">
              <a:off x="422791" y="2752587"/>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21" name="Rectangle 109">
              <a:extLst>
                <a:ext uri="{FF2B5EF4-FFF2-40B4-BE49-F238E27FC236}">
                  <a16:creationId xmlns:a16="http://schemas.microsoft.com/office/drawing/2014/main" id="{113D16D8-273D-4EE2-96AB-51A981B80797}"/>
                </a:ext>
              </a:extLst>
            </p:cNvPr>
            <p:cNvSpPr>
              <a:spLocks noChangeArrowheads="1"/>
            </p:cNvSpPr>
            <p:nvPr/>
          </p:nvSpPr>
          <p:spPr bwMode="auto">
            <a:xfrm>
              <a:off x="422792" y="2504145"/>
              <a:ext cx="1860484" cy="13152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grpSp>
        <p:nvGrpSpPr>
          <p:cNvPr id="222" name="Group 225">
            <a:extLst>
              <a:ext uri="{FF2B5EF4-FFF2-40B4-BE49-F238E27FC236}">
                <a16:creationId xmlns:a16="http://schemas.microsoft.com/office/drawing/2014/main" id="{32151211-3B24-49E6-8C11-1C6F0C646469}"/>
              </a:ext>
            </a:extLst>
          </p:cNvPr>
          <p:cNvGrpSpPr>
            <a:grpSpLocks/>
          </p:cNvGrpSpPr>
          <p:nvPr/>
        </p:nvGrpSpPr>
        <p:grpSpPr bwMode="auto">
          <a:xfrm>
            <a:off x="5387529" y="5695404"/>
            <a:ext cx="431800" cy="374650"/>
            <a:chOff x="355958" y="2437424"/>
            <a:chExt cx="1990400" cy="1450803"/>
          </a:xfrm>
        </p:grpSpPr>
        <p:sp>
          <p:nvSpPr>
            <p:cNvPr id="223" name="Rectangle 4">
              <a:extLst>
                <a:ext uri="{FF2B5EF4-FFF2-40B4-BE49-F238E27FC236}">
                  <a16:creationId xmlns:a16="http://schemas.microsoft.com/office/drawing/2014/main" id="{4668FCEA-2F46-4244-BC68-0A8934D0878D}"/>
                </a:ext>
              </a:extLst>
            </p:cNvPr>
            <p:cNvSpPr>
              <a:spLocks noChangeArrowheads="1"/>
            </p:cNvSpPr>
            <p:nvPr/>
          </p:nvSpPr>
          <p:spPr bwMode="auto">
            <a:xfrm>
              <a:off x="355958" y="2437424"/>
              <a:ext cx="1990400" cy="1450803"/>
            </a:xfrm>
            <a:prstGeom prst="rect">
              <a:avLst/>
            </a:prstGeom>
            <a:solidFill>
              <a:schemeClr val="accent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24" name="Rectangle 227">
              <a:extLst>
                <a:ext uri="{FF2B5EF4-FFF2-40B4-BE49-F238E27FC236}">
                  <a16:creationId xmlns:a16="http://schemas.microsoft.com/office/drawing/2014/main" id="{A6A0A08C-B59B-49C5-971E-E6E56A2659FB}"/>
                </a:ext>
              </a:extLst>
            </p:cNvPr>
            <p:cNvSpPr/>
            <p:nvPr/>
          </p:nvSpPr>
          <p:spPr bwMode="auto">
            <a:xfrm>
              <a:off x="1058452" y="2750943"/>
              <a:ext cx="665908" cy="1063514"/>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25" name="Rectangle 228">
              <a:extLst>
                <a:ext uri="{FF2B5EF4-FFF2-40B4-BE49-F238E27FC236}">
                  <a16:creationId xmlns:a16="http://schemas.microsoft.com/office/drawing/2014/main" id="{692396F3-B408-4CAE-968F-9618196CF03B}"/>
                </a:ext>
              </a:extLst>
            </p:cNvPr>
            <p:cNvSpPr/>
            <p:nvPr/>
          </p:nvSpPr>
          <p:spPr bwMode="auto">
            <a:xfrm>
              <a:off x="436454" y="2757092"/>
              <a:ext cx="621998" cy="1057365"/>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26" name="Rectangle 229">
              <a:extLst>
                <a:ext uri="{FF2B5EF4-FFF2-40B4-BE49-F238E27FC236}">
                  <a16:creationId xmlns:a16="http://schemas.microsoft.com/office/drawing/2014/main" id="{3060687E-BF08-4543-B267-F54D471D4D8D}"/>
                </a:ext>
              </a:extLst>
            </p:cNvPr>
            <p:cNvSpPr>
              <a:spLocks noChangeArrowheads="1"/>
            </p:cNvSpPr>
            <p:nvPr/>
          </p:nvSpPr>
          <p:spPr bwMode="auto">
            <a:xfrm>
              <a:off x="427880" y="2504145"/>
              <a:ext cx="1855396" cy="248443"/>
            </a:xfrm>
            <a:prstGeom prst="rect">
              <a:avLst/>
            </a:prstGeom>
            <a:solidFill>
              <a:schemeClr val="bg1"/>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27" name="Rectangle 230">
              <a:extLst>
                <a:ext uri="{FF2B5EF4-FFF2-40B4-BE49-F238E27FC236}">
                  <a16:creationId xmlns:a16="http://schemas.microsoft.com/office/drawing/2014/main" id="{81AC0BFA-157E-473A-BB83-C6D10C637111}"/>
                </a:ext>
              </a:extLst>
            </p:cNvPr>
            <p:cNvSpPr>
              <a:spLocks noChangeArrowheads="1"/>
            </p:cNvSpPr>
            <p:nvPr/>
          </p:nvSpPr>
          <p:spPr bwMode="auto">
            <a:xfrm>
              <a:off x="1733172" y="2751938"/>
              <a:ext cx="542081" cy="1060704"/>
            </a:xfrm>
            <a:prstGeom prst="rect">
              <a:avLst/>
            </a:prstGeom>
            <a:solidFill>
              <a:srgbClr val="FFCCFF"/>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28" name="Line 116">
              <a:extLst>
                <a:ext uri="{FF2B5EF4-FFF2-40B4-BE49-F238E27FC236}">
                  <a16:creationId xmlns:a16="http://schemas.microsoft.com/office/drawing/2014/main" id="{001E42C1-7039-42DC-948C-28715213FF7B}"/>
                </a:ext>
              </a:extLst>
            </p:cNvPr>
            <p:cNvSpPr>
              <a:spLocks noChangeShapeType="1"/>
            </p:cNvSpPr>
            <p:nvPr/>
          </p:nvSpPr>
          <p:spPr bwMode="auto">
            <a:xfrm>
              <a:off x="422791" y="3018361"/>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29" name="Line 113">
              <a:extLst>
                <a:ext uri="{FF2B5EF4-FFF2-40B4-BE49-F238E27FC236}">
                  <a16:creationId xmlns:a16="http://schemas.microsoft.com/office/drawing/2014/main" id="{EF458EB4-AE4E-4CB3-B5F2-D596432235D3}"/>
                </a:ext>
              </a:extLst>
            </p:cNvPr>
            <p:cNvSpPr>
              <a:spLocks noChangeShapeType="1"/>
            </p:cNvSpPr>
            <p:nvPr/>
          </p:nvSpPr>
          <p:spPr bwMode="auto">
            <a:xfrm>
              <a:off x="1050217" y="2747776"/>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30" name="Line 113">
              <a:extLst>
                <a:ext uri="{FF2B5EF4-FFF2-40B4-BE49-F238E27FC236}">
                  <a16:creationId xmlns:a16="http://schemas.microsoft.com/office/drawing/2014/main" id="{62996ACA-E84B-4E12-9D90-61FCC717496B}"/>
                </a:ext>
              </a:extLst>
            </p:cNvPr>
            <p:cNvSpPr>
              <a:spLocks noChangeShapeType="1"/>
            </p:cNvSpPr>
            <p:nvPr/>
          </p:nvSpPr>
          <p:spPr bwMode="auto">
            <a:xfrm>
              <a:off x="1721366" y="2752588"/>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31" name="Line 117">
              <a:extLst>
                <a:ext uri="{FF2B5EF4-FFF2-40B4-BE49-F238E27FC236}">
                  <a16:creationId xmlns:a16="http://schemas.microsoft.com/office/drawing/2014/main" id="{2E710B83-D006-4495-BA06-A2908C027737}"/>
                </a:ext>
              </a:extLst>
            </p:cNvPr>
            <p:cNvSpPr>
              <a:spLocks noChangeShapeType="1"/>
            </p:cNvSpPr>
            <p:nvPr/>
          </p:nvSpPr>
          <p:spPr bwMode="auto">
            <a:xfrm flipV="1">
              <a:off x="422791" y="2752587"/>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32" name="Rectangle 109">
              <a:extLst>
                <a:ext uri="{FF2B5EF4-FFF2-40B4-BE49-F238E27FC236}">
                  <a16:creationId xmlns:a16="http://schemas.microsoft.com/office/drawing/2014/main" id="{7F9B4B57-9B8F-4D4A-9AD2-A3FCC39C5761}"/>
                </a:ext>
              </a:extLst>
            </p:cNvPr>
            <p:cNvSpPr>
              <a:spLocks noChangeArrowheads="1"/>
            </p:cNvSpPr>
            <p:nvPr/>
          </p:nvSpPr>
          <p:spPr bwMode="auto">
            <a:xfrm>
              <a:off x="422792" y="2504145"/>
              <a:ext cx="1860484" cy="13152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grpSp>
        <p:nvGrpSpPr>
          <p:cNvPr id="233" name="Group 236">
            <a:extLst>
              <a:ext uri="{FF2B5EF4-FFF2-40B4-BE49-F238E27FC236}">
                <a16:creationId xmlns:a16="http://schemas.microsoft.com/office/drawing/2014/main" id="{E776D3C6-7F5C-474B-A24A-FEB63A517E29}"/>
              </a:ext>
            </a:extLst>
          </p:cNvPr>
          <p:cNvGrpSpPr>
            <a:grpSpLocks/>
          </p:cNvGrpSpPr>
          <p:nvPr/>
        </p:nvGrpSpPr>
        <p:grpSpPr bwMode="auto">
          <a:xfrm>
            <a:off x="3739704" y="4107904"/>
            <a:ext cx="431800" cy="306387"/>
            <a:chOff x="355958" y="2437424"/>
            <a:chExt cx="1990400" cy="1450803"/>
          </a:xfrm>
        </p:grpSpPr>
        <p:sp>
          <p:nvSpPr>
            <p:cNvPr id="234" name="Rectangle 4">
              <a:extLst>
                <a:ext uri="{FF2B5EF4-FFF2-40B4-BE49-F238E27FC236}">
                  <a16:creationId xmlns:a16="http://schemas.microsoft.com/office/drawing/2014/main" id="{C77B3B68-3729-403B-A0F7-2F6A62ADABD7}"/>
                </a:ext>
              </a:extLst>
            </p:cNvPr>
            <p:cNvSpPr>
              <a:spLocks noChangeArrowheads="1"/>
            </p:cNvSpPr>
            <p:nvPr/>
          </p:nvSpPr>
          <p:spPr bwMode="auto">
            <a:xfrm>
              <a:off x="355958" y="2437424"/>
              <a:ext cx="1990400" cy="1450803"/>
            </a:xfrm>
            <a:prstGeom prst="rect">
              <a:avLst/>
            </a:prstGeom>
            <a:solidFill>
              <a:schemeClr val="accent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35" name="Rectangle 238">
              <a:extLst>
                <a:ext uri="{FF2B5EF4-FFF2-40B4-BE49-F238E27FC236}">
                  <a16:creationId xmlns:a16="http://schemas.microsoft.com/office/drawing/2014/main" id="{9E0B9754-3834-4034-9550-FC2ED07FCE9D}"/>
                </a:ext>
              </a:extLst>
            </p:cNvPr>
            <p:cNvSpPr/>
            <p:nvPr/>
          </p:nvSpPr>
          <p:spPr bwMode="auto">
            <a:xfrm>
              <a:off x="1058452" y="2753143"/>
              <a:ext cx="665908" cy="1059912"/>
            </a:xfrm>
            <a:prstGeom prst="rect">
              <a:avLst/>
            </a:prstGeom>
            <a:solidFill>
              <a:schemeClr val="accent6">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36" name="Rectangle 239">
              <a:extLst>
                <a:ext uri="{FF2B5EF4-FFF2-40B4-BE49-F238E27FC236}">
                  <a16:creationId xmlns:a16="http://schemas.microsoft.com/office/drawing/2014/main" id="{CE28A11A-EF01-409A-A2C0-75E774300A1F}"/>
                </a:ext>
              </a:extLst>
            </p:cNvPr>
            <p:cNvSpPr/>
            <p:nvPr/>
          </p:nvSpPr>
          <p:spPr bwMode="auto">
            <a:xfrm>
              <a:off x="436454" y="2760658"/>
              <a:ext cx="621998" cy="1052398"/>
            </a:xfrm>
            <a:prstGeom prst="rect">
              <a:avLst/>
            </a:prstGeom>
            <a:solidFill>
              <a:schemeClr val="accent1">
                <a:lumMod val="20000"/>
                <a:lumOff val="80000"/>
              </a:schemeClr>
            </a:solidFill>
            <a:ln w="9525" cap="flat" cmpd="sng" algn="ctr">
              <a:solidFill>
                <a:schemeClr val="tx1"/>
              </a:solidFill>
              <a:prstDash val="solid"/>
              <a:round/>
              <a:headEnd type="none" w="med" len="med"/>
              <a:tailEnd type="none" w="med" len="med"/>
            </a:ln>
            <a:effectLst/>
          </p:spPr>
          <p:txBody>
            <a:bodyPr wrap="none"/>
            <a:lstStyle/>
            <a:p>
              <a:pPr>
                <a:defRPr/>
              </a:pPr>
              <a:endParaRPr lang="en-US" b="1">
                <a:latin typeface="华文新魏" panose="02010800040101010101" pitchFamily="2" charset="-122"/>
                <a:ea typeface="华文新魏" panose="02010800040101010101" pitchFamily="2" charset="-122"/>
                <a:cs typeface="ＭＳ Ｐゴシック" charset="0"/>
              </a:endParaRPr>
            </a:p>
          </p:txBody>
        </p:sp>
        <p:sp>
          <p:nvSpPr>
            <p:cNvPr id="237" name="Rectangle 240">
              <a:extLst>
                <a:ext uri="{FF2B5EF4-FFF2-40B4-BE49-F238E27FC236}">
                  <a16:creationId xmlns:a16="http://schemas.microsoft.com/office/drawing/2014/main" id="{79445C20-96E1-4B8A-8669-649AAA9A05CA}"/>
                </a:ext>
              </a:extLst>
            </p:cNvPr>
            <p:cNvSpPr>
              <a:spLocks noChangeArrowheads="1"/>
            </p:cNvSpPr>
            <p:nvPr/>
          </p:nvSpPr>
          <p:spPr bwMode="auto">
            <a:xfrm>
              <a:off x="427880" y="2504145"/>
              <a:ext cx="1855396" cy="248443"/>
            </a:xfrm>
            <a:prstGeom prst="rect">
              <a:avLst/>
            </a:prstGeom>
            <a:solidFill>
              <a:schemeClr val="bg1"/>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38" name="Rectangle 241">
              <a:extLst>
                <a:ext uri="{FF2B5EF4-FFF2-40B4-BE49-F238E27FC236}">
                  <a16:creationId xmlns:a16="http://schemas.microsoft.com/office/drawing/2014/main" id="{DB3D29A2-C4F9-463F-942C-9A7A331CF12D}"/>
                </a:ext>
              </a:extLst>
            </p:cNvPr>
            <p:cNvSpPr>
              <a:spLocks noChangeArrowheads="1"/>
            </p:cNvSpPr>
            <p:nvPr/>
          </p:nvSpPr>
          <p:spPr bwMode="auto">
            <a:xfrm>
              <a:off x="1733172" y="2751938"/>
              <a:ext cx="542081" cy="1060704"/>
            </a:xfrm>
            <a:prstGeom prst="rect">
              <a:avLst/>
            </a:prstGeom>
            <a:solidFill>
              <a:srgbClr val="FFCCFF"/>
            </a:solidFill>
            <a:ln w="9525">
              <a:solidFill>
                <a:schemeClr val="tx1"/>
              </a:solidFill>
              <a:round/>
              <a:headEnd/>
              <a:tailEnd/>
            </a:ln>
          </p:spPr>
          <p:txBody>
            <a:bodyPr wrap="none"/>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latin typeface="华文新魏" panose="02010800040101010101" pitchFamily="2" charset="-122"/>
                <a:ea typeface="华文新魏" panose="02010800040101010101" pitchFamily="2" charset="-122"/>
              </a:endParaRPr>
            </a:p>
          </p:txBody>
        </p:sp>
        <p:sp>
          <p:nvSpPr>
            <p:cNvPr id="239" name="Line 116">
              <a:extLst>
                <a:ext uri="{FF2B5EF4-FFF2-40B4-BE49-F238E27FC236}">
                  <a16:creationId xmlns:a16="http://schemas.microsoft.com/office/drawing/2014/main" id="{16B7FC05-2B5C-4815-BE02-F04C9B2BE796}"/>
                </a:ext>
              </a:extLst>
            </p:cNvPr>
            <p:cNvSpPr>
              <a:spLocks noChangeShapeType="1"/>
            </p:cNvSpPr>
            <p:nvPr/>
          </p:nvSpPr>
          <p:spPr bwMode="auto">
            <a:xfrm>
              <a:off x="422791" y="3018361"/>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40" name="Line 113">
              <a:extLst>
                <a:ext uri="{FF2B5EF4-FFF2-40B4-BE49-F238E27FC236}">
                  <a16:creationId xmlns:a16="http://schemas.microsoft.com/office/drawing/2014/main" id="{C724194A-91AF-496F-85BB-C01856BB79BD}"/>
                </a:ext>
              </a:extLst>
            </p:cNvPr>
            <p:cNvSpPr>
              <a:spLocks noChangeShapeType="1"/>
            </p:cNvSpPr>
            <p:nvPr/>
          </p:nvSpPr>
          <p:spPr bwMode="auto">
            <a:xfrm>
              <a:off x="1050217" y="2747776"/>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41" name="Line 113">
              <a:extLst>
                <a:ext uri="{FF2B5EF4-FFF2-40B4-BE49-F238E27FC236}">
                  <a16:creationId xmlns:a16="http://schemas.microsoft.com/office/drawing/2014/main" id="{F6436355-C9A1-4E2B-8045-D02B8BBDC51A}"/>
                </a:ext>
              </a:extLst>
            </p:cNvPr>
            <p:cNvSpPr>
              <a:spLocks noChangeShapeType="1"/>
            </p:cNvSpPr>
            <p:nvPr/>
          </p:nvSpPr>
          <p:spPr bwMode="auto">
            <a:xfrm>
              <a:off x="1721366" y="2752588"/>
              <a:ext cx="7938" cy="1066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42" name="Line 117">
              <a:extLst>
                <a:ext uri="{FF2B5EF4-FFF2-40B4-BE49-F238E27FC236}">
                  <a16:creationId xmlns:a16="http://schemas.microsoft.com/office/drawing/2014/main" id="{BBA57390-DF3D-48B4-839B-0E9EF5B8C829}"/>
                </a:ext>
              </a:extLst>
            </p:cNvPr>
            <p:cNvSpPr>
              <a:spLocks noChangeShapeType="1"/>
            </p:cNvSpPr>
            <p:nvPr/>
          </p:nvSpPr>
          <p:spPr bwMode="auto">
            <a:xfrm flipV="1">
              <a:off x="422791" y="2752587"/>
              <a:ext cx="186048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43" name="Rectangle 109">
              <a:extLst>
                <a:ext uri="{FF2B5EF4-FFF2-40B4-BE49-F238E27FC236}">
                  <a16:creationId xmlns:a16="http://schemas.microsoft.com/office/drawing/2014/main" id="{93402725-03C9-48B0-9126-D0D2C92CCDFB}"/>
                </a:ext>
              </a:extLst>
            </p:cNvPr>
            <p:cNvSpPr>
              <a:spLocks noChangeArrowheads="1"/>
            </p:cNvSpPr>
            <p:nvPr/>
          </p:nvSpPr>
          <p:spPr bwMode="auto">
            <a:xfrm>
              <a:off x="422792" y="2504145"/>
              <a:ext cx="1860484" cy="131524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grpSp>
      <p:cxnSp>
        <p:nvCxnSpPr>
          <p:cNvPr id="244" name="Straight Arrow Connector 247">
            <a:extLst>
              <a:ext uri="{FF2B5EF4-FFF2-40B4-BE49-F238E27FC236}">
                <a16:creationId xmlns:a16="http://schemas.microsoft.com/office/drawing/2014/main" id="{7B2746AC-A501-41A8-BAD8-1CBC2111130F}"/>
              </a:ext>
            </a:extLst>
          </p:cNvPr>
          <p:cNvCxnSpPr>
            <a:cxnSpLocks noChangeShapeType="1"/>
            <a:stCxn id="267" idx="2"/>
          </p:cNvCxnSpPr>
          <p:nvPr/>
        </p:nvCxnSpPr>
        <p:spPr bwMode="auto">
          <a:xfrm>
            <a:off x="3955604" y="2458491"/>
            <a:ext cx="1588" cy="1895475"/>
          </a:xfrm>
          <a:prstGeom prst="straightConnector1">
            <a:avLst/>
          </a:prstGeom>
          <a:noFill/>
          <a:ln w="9525">
            <a:solidFill>
              <a:srgbClr val="009973"/>
            </a:solidFill>
            <a:round/>
            <a:headEn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5" name="Straight Arrow Connector 248">
            <a:extLst>
              <a:ext uri="{FF2B5EF4-FFF2-40B4-BE49-F238E27FC236}">
                <a16:creationId xmlns:a16="http://schemas.microsoft.com/office/drawing/2014/main" id="{5FC20A11-863E-4FB2-B1DA-6810E36E5A78}"/>
              </a:ext>
            </a:extLst>
          </p:cNvPr>
          <p:cNvCxnSpPr>
            <a:cxnSpLocks noChangeShapeType="1"/>
          </p:cNvCxnSpPr>
          <p:nvPr/>
        </p:nvCxnSpPr>
        <p:spPr bwMode="auto">
          <a:xfrm>
            <a:off x="4468367" y="2466429"/>
            <a:ext cx="44450" cy="2119312"/>
          </a:xfrm>
          <a:prstGeom prst="straightConnector1">
            <a:avLst/>
          </a:prstGeom>
          <a:noFill/>
          <a:ln w="9525">
            <a:solidFill>
              <a:srgbClr val="009973"/>
            </a:solidFill>
            <a:round/>
            <a:headEn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6" name="Straight Arrow Connector 249">
            <a:extLst>
              <a:ext uri="{FF2B5EF4-FFF2-40B4-BE49-F238E27FC236}">
                <a16:creationId xmlns:a16="http://schemas.microsoft.com/office/drawing/2014/main" id="{116646DE-4AF9-423C-9F7E-098B250B1A8A}"/>
              </a:ext>
            </a:extLst>
          </p:cNvPr>
          <p:cNvCxnSpPr>
            <a:cxnSpLocks noChangeShapeType="1"/>
          </p:cNvCxnSpPr>
          <p:nvPr/>
        </p:nvCxnSpPr>
        <p:spPr bwMode="auto">
          <a:xfrm>
            <a:off x="5100192" y="2458491"/>
            <a:ext cx="63500" cy="2944813"/>
          </a:xfrm>
          <a:prstGeom prst="straightConnector1">
            <a:avLst/>
          </a:prstGeom>
          <a:noFill/>
          <a:ln w="9525">
            <a:solidFill>
              <a:srgbClr val="009973"/>
            </a:solidFill>
            <a:round/>
            <a:headEn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7" name="Straight Arrow Connector 250">
            <a:extLst>
              <a:ext uri="{FF2B5EF4-FFF2-40B4-BE49-F238E27FC236}">
                <a16:creationId xmlns:a16="http://schemas.microsoft.com/office/drawing/2014/main" id="{A2C15EED-8B49-4F37-BFBE-90BD3DB0E8E7}"/>
              </a:ext>
            </a:extLst>
          </p:cNvPr>
          <p:cNvCxnSpPr>
            <a:cxnSpLocks noChangeShapeType="1"/>
            <a:stCxn id="249" idx="2"/>
          </p:cNvCxnSpPr>
          <p:nvPr/>
        </p:nvCxnSpPr>
        <p:spPr bwMode="auto">
          <a:xfrm>
            <a:off x="5573267" y="2458491"/>
            <a:ext cx="22225" cy="3492500"/>
          </a:xfrm>
          <a:prstGeom prst="straightConnector1">
            <a:avLst/>
          </a:prstGeom>
          <a:noFill/>
          <a:ln w="9525">
            <a:solidFill>
              <a:srgbClr val="009973"/>
            </a:solidFill>
            <a:round/>
            <a:headEnd/>
            <a:tailEnd type="triangl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48" name="Group 251">
            <a:extLst>
              <a:ext uri="{FF2B5EF4-FFF2-40B4-BE49-F238E27FC236}">
                <a16:creationId xmlns:a16="http://schemas.microsoft.com/office/drawing/2014/main" id="{2DB3A526-0AB1-4E37-9A8E-45DF6C3A83E2}"/>
              </a:ext>
            </a:extLst>
          </p:cNvPr>
          <p:cNvGrpSpPr>
            <a:grpSpLocks/>
          </p:cNvGrpSpPr>
          <p:nvPr/>
        </p:nvGrpSpPr>
        <p:grpSpPr bwMode="auto">
          <a:xfrm>
            <a:off x="5409754" y="2210841"/>
            <a:ext cx="327025" cy="247650"/>
            <a:chOff x="8481778" y="1650237"/>
            <a:chExt cx="327460" cy="247650"/>
          </a:xfrm>
        </p:grpSpPr>
        <p:sp>
          <p:nvSpPr>
            <p:cNvPr id="249" name="Rectangle 129">
              <a:extLst>
                <a:ext uri="{FF2B5EF4-FFF2-40B4-BE49-F238E27FC236}">
                  <a16:creationId xmlns:a16="http://schemas.microsoft.com/office/drawing/2014/main" id="{7F36C4E5-F4AA-45F3-8E11-FD6B38F6EB99}"/>
                </a:ext>
              </a:extLst>
            </p:cNvPr>
            <p:cNvSpPr>
              <a:spLocks noChangeArrowheads="1"/>
            </p:cNvSpPr>
            <p:nvPr/>
          </p:nvSpPr>
          <p:spPr bwMode="auto">
            <a:xfrm>
              <a:off x="8483154" y="1650237"/>
              <a:ext cx="326082" cy="247650"/>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50" name="Line 130">
              <a:extLst>
                <a:ext uri="{FF2B5EF4-FFF2-40B4-BE49-F238E27FC236}">
                  <a16:creationId xmlns:a16="http://schemas.microsoft.com/office/drawing/2014/main" id="{4377F068-10C2-4445-8F93-C8E897AA15C3}"/>
                </a:ext>
              </a:extLst>
            </p:cNvPr>
            <p:cNvSpPr>
              <a:spLocks noChangeShapeType="1"/>
            </p:cNvSpPr>
            <p:nvPr/>
          </p:nvSpPr>
          <p:spPr bwMode="auto">
            <a:xfrm>
              <a:off x="8715682"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1" name="Line 131">
              <a:extLst>
                <a:ext uri="{FF2B5EF4-FFF2-40B4-BE49-F238E27FC236}">
                  <a16:creationId xmlns:a16="http://schemas.microsoft.com/office/drawing/2014/main" id="{9DDF1227-8453-4370-9DB8-2F39692DA35B}"/>
                </a:ext>
              </a:extLst>
            </p:cNvPr>
            <p:cNvSpPr>
              <a:spLocks noChangeShapeType="1"/>
            </p:cNvSpPr>
            <p:nvPr/>
          </p:nvSpPr>
          <p:spPr bwMode="auto">
            <a:xfrm>
              <a:off x="8483154" y="1740725"/>
              <a:ext cx="32608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2" name="Line 132">
              <a:extLst>
                <a:ext uri="{FF2B5EF4-FFF2-40B4-BE49-F238E27FC236}">
                  <a16:creationId xmlns:a16="http://schemas.microsoft.com/office/drawing/2014/main" id="{52FF5B22-4444-4E28-8839-B5A09D171D31}"/>
                </a:ext>
              </a:extLst>
            </p:cNvPr>
            <p:cNvSpPr>
              <a:spLocks noChangeShapeType="1"/>
            </p:cNvSpPr>
            <p:nvPr/>
          </p:nvSpPr>
          <p:spPr bwMode="auto">
            <a:xfrm flipV="1">
              <a:off x="8481778" y="1691512"/>
              <a:ext cx="32746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3" name="Line 130">
              <a:extLst>
                <a:ext uri="{FF2B5EF4-FFF2-40B4-BE49-F238E27FC236}">
                  <a16:creationId xmlns:a16="http://schemas.microsoft.com/office/drawing/2014/main" id="{AC39DB87-AA57-4947-ABF5-7D0A88949CC5}"/>
                </a:ext>
              </a:extLst>
            </p:cNvPr>
            <p:cNvSpPr>
              <a:spLocks noChangeShapeType="1"/>
            </p:cNvSpPr>
            <p:nvPr/>
          </p:nvSpPr>
          <p:spPr bwMode="auto">
            <a:xfrm>
              <a:off x="8602857"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grpSp>
        <p:nvGrpSpPr>
          <p:cNvPr id="254" name="Group 257">
            <a:extLst>
              <a:ext uri="{FF2B5EF4-FFF2-40B4-BE49-F238E27FC236}">
                <a16:creationId xmlns:a16="http://schemas.microsoft.com/office/drawing/2014/main" id="{EF1E4E8D-9B70-487B-B115-208AB99B9C90}"/>
              </a:ext>
            </a:extLst>
          </p:cNvPr>
          <p:cNvGrpSpPr>
            <a:grpSpLocks/>
          </p:cNvGrpSpPr>
          <p:nvPr/>
        </p:nvGrpSpPr>
        <p:grpSpPr bwMode="auto">
          <a:xfrm>
            <a:off x="4919217" y="2210841"/>
            <a:ext cx="327025" cy="247650"/>
            <a:chOff x="8481778" y="1650237"/>
            <a:chExt cx="327460" cy="247650"/>
          </a:xfrm>
        </p:grpSpPr>
        <p:sp>
          <p:nvSpPr>
            <p:cNvPr id="255" name="Rectangle 129">
              <a:extLst>
                <a:ext uri="{FF2B5EF4-FFF2-40B4-BE49-F238E27FC236}">
                  <a16:creationId xmlns:a16="http://schemas.microsoft.com/office/drawing/2014/main" id="{8015730A-C85B-4A3B-88C2-72015544BA25}"/>
                </a:ext>
              </a:extLst>
            </p:cNvPr>
            <p:cNvSpPr>
              <a:spLocks noChangeArrowheads="1"/>
            </p:cNvSpPr>
            <p:nvPr/>
          </p:nvSpPr>
          <p:spPr bwMode="auto">
            <a:xfrm>
              <a:off x="8483154" y="1650237"/>
              <a:ext cx="326082" cy="247650"/>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56" name="Line 130">
              <a:extLst>
                <a:ext uri="{FF2B5EF4-FFF2-40B4-BE49-F238E27FC236}">
                  <a16:creationId xmlns:a16="http://schemas.microsoft.com/office/drawing/2014/main" id="{72DBF27C-04A2-4653-BAFA-3EB5D143ACC9}"/>
                </a:ext>
              </a:extLst>
            </p:cNvPr>
            <p:cNvSpPr>
              <a:spLocks noChangeShapeType="1"/>
            </p:cNvSpPr>
            <p:nvPr/>
          </p:nvSpPr>
          <p:spPr bwMode="auto">
            <a:xfrm>
              <a:off x="8715682"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7" name="Line 131">
              <a:extLst>
                <a:ext uri="{FF2B5EF4-FFF2-40B4-BE49-F238E27FC236}">
                  <a16:creationId xmlns:a16="http://schemas.microsoft.com/office/drawing/2014/main" id="{90C3ECC0-50EC-4566-A3F2-722D2367774A}"/>
                </a:ext>
              </a:extLst>
            </p:cNvPr>
            <p:cNvSpPr>
              <a:spLocks noChangeShapeType="1"/>
            </p:cNvSpPr>
            <p:nvPr/>
          </p:nvSpPr>
          <p:spPr bwMode="auto">
            <a:xfrm>
              <a:off x="8483154" y="1740725"/>
              <a:ext cx="32608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8" name="Line 132">
              <a:extLst>
                <a:ext uri="{FF2B5EF4-FFF2-40B4-BE49-F238E27FC236}">
                  <a16:creationId xmlns:a16="http://schemas.microsoft.com/office/drawing/2014/main" id="{3C9841AD-1A43-4C73-8462-47152E9C85E3}"/>
                </a:ext>
              </a:extLst>
            </p:cNvPr>
            <p:cNvSpPr>
              <a:spLocks noChangeShapeType="1"/>
            </p:cNvSpPr>
            <p:nvPr/>
          </p:nvSpPr>
          <p:spPr bwMode="auto">
            <a:xfrm flipV="1">
              <a:off x="8481778" y="1691512"/>
              <a:ext cx="32746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59" name="Line 130">
              <a:extLst>
                <a:ext uri="{FF2B5EF4-FFF2-40B4-BE49-F238E27FC236}">
                  <a16:creationId xmlns:a16="http://schemas.microsoft.com/office/drawing/2014/main" id="{78BA3576-A7AB-4BE9-8638-FD28E1928BB7}"/>
                </a:ext>
              </a:extLst>
            </p:cNvPr>
            <p:cNvSpPr>
              <a:spLocks noChangeShapeType="1"/>
            </p:cNvSpPr>
            <p:nvPr/>
          </p:nvSpPr>
          <p:spPr bwMode="auto">
            <a:xfrm>
              <a:off x="8602857"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grpSp>
        <p:nvGrpSpPr>
          <p:cNvPr id="260" name="Group 263">
            <a:extLst>
              <a:ext uri="{FF2B5EF4-FFF2-40B4-BE49-F238E27FC236}">
                <a16:creationId xmlns:a16="http://schemas.microsoft.com/office/drawing/2014/main" id="{2F2FA961-1404-4762-BE22-36EE04EF6258}"/>
              </a:ext>
            </a:extLst>
          </p:cNvPr>
          <p:cNvGrpSpPr>
            <a:grpSpLocks/>
          </p:cNvGrpSpPr>
          <p:nvPr/>
        </p:nvGrpSpPr>
        <p:grpSpPr bwMode="auto">
          <a:xfrm>
            <a:off x="4290567" y="2210841"/>
            <a:ext cx="327025" cy="247650"/>
            <a:chOff x="8481778" y="1650237"/>
            <a:chExt cx="327460" cy="247650"/>
          </a:xfrm>
        </p:grpSpPr>
        <p:sp>
          <p:nvSpPr>
            <p:cNvPr id="261" name="Rectangle 129">
              <a:extLst>
                <a:ext uri="{FF2B5EF4-FFF2-40B4-BE49-F238E27FC236}">
                  <a16:creationId xmlns:a16="http://schemas.microsoft.com/office/drawing/2014/main" id="{7B148736-4B70-4694-B555-AC33CA263FE7}"/>
                </a:ext>
              </a:extLst>
            </p:cNvPr>
            <p:cNvSpPr>
              <a:spLocks noChangeArrowheads="1"/>
            </p:cNvSpPr>
            <p:nvPr/>
          </p:nvSpPr>
          <p:spPr bwMode="auto">
            <a:xfrm>
              <a:off x="8483154" y="1650237"/>
              <a:ext cx="326082" cy="247650"/>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62" name="Line 130">
              <a:extLst>
                <a:ext uri="{FF2B5EF4-FFF2-40B4-BE49-F238E27FC236}">
                  <a16:creationId xmlns:a16="http://schemas.microsoft.com/office/drawing/2014/main" id="{4BE9F681-AD94-44F5-A6C5-39AD006EC3D9}"/>
                </a:ext>
              </a:extLst>
            </p:cNvPr>
            <p:cNvSpPr>
              <a:spLocks noChangeShapeType="1"/>
            </p:cNvSpPr>
            <p:nvPr/>
          </p:nvSpPr>
          <p:spPr bwMode="auto">
            <a:xfrm>
              <a:off x="8715682"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63" name="Line 131">
              <a:extLst>
                <a:ext uri="{FF2B5EF4-FFF2-40B4-BE49-F238E27FC236}">
                  <a16:creationId xmlns:a16="http://schemas.microsoft.com/office/drawing/2014/main" id="{FE1C48CF-6AFB-4F62-AD13-CE20B30DCBF5}"/>
                </a:ext>
              </a:extLst>
            </p:cNvPr>
            <p:cNvSpPr>
              <a:spLocks noChangeShapeType="1"/>
            </p:cNvSpPr>
            <p:nvPr/>
          </p:nvSpPr>
          <p:spPr bwMode="auto">
            <a:xfrm>
              <a:off x="8483154" y="1740725"/>
              <a:ext cx="32608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64" name="Line 132">
              <a:extLst>
                <a:ext uri="{FF2B5EF4-FFF2-40B4-BE49-F238E27FC236}">
                  <a16:creationId xmlns:a16="http://schemas.microsoft.com/office/drawing/2014/main" id="{D8DC0BF9-00E2-4555-BFD5-B3817882EE94}"/>
                </a:ext>
              </a:extLst>
            </p:cNvPr>
            <p:cNvSpPr>
              <a:spLocks noChangeShapeType="1"/>
            </p:cNvSpPr>
            <p:nvPr/>
          </p:nvSpPr>
          <p:spPr bwMode="auto">
            <a:xfrm flipV="1">
              <a:off x="8481778" y="1691512"/>
              <a:ext cx="32746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65" name="Line 130">
              <a:extLst>
                <a:ext uri="{FF2B5EF4-FFF2-40B4-BE49-F238E27FC236}">
                  <a16:creationId xmlns:a16="http://schemas.microsoft.com/office/drawing/2014/main" id="{4E9D161F-F5E7-4826-8C3A-ED0276ED2D09}"/>
                </a:ext>
              </a:extLst>
            </p:cNvPr>
            <p:cNvSpPr>
              <a:spLocks noChangeShapeType="1"/>
            </p:cNvSpPr>
            <p:nvPr/>
          </p:nvSpPr>
          <p:spPr bwMode="auto">
            <a:xfrm>
              <a:off x="8602857"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grpSp>
        <p:nvGrpSpPr>
          <p:cNvPr id="266" name="Group 269">
            <a:extLst>
              <a:ext uri="{FF2B5EF4-FFF2-40B4-BE49-F238E27FC236}">
                <a16:creationId xmlns:a16="http://schemas.microsoft.com/office/drawing/2014/main" id="{6148ABC6-1F35-4085-8C7A-658C0BE75F98}"/>
              </a:ext>
            </a:extLst>
          </p:cNvPr>
          <p:cNvGrpSpPr>
            <a:grpSpLocks/>
          </p:cNvGrpSpPr>
          <p:nvPr/>
        </p:nvGrpSpPr>
        <p:grpSpPr bwMode="auto">
          <a:xfrm>
            <a:off x="3790504" y="2210841"/>
            <a:ext cx="328613" cy="247650"/>
            <a:chOff x="8481778" y="1650237"/>
            <a:chExt cx="327460" cy="247650"/>
          </a:xfrm>
        </p:grpSpPr>
        <p:sp>
          <p:nvSpPr>
            <p:cNvPr id="267" name="Rectangle 129">
              <a:extLst>
                <a:ext uri="{FF2B5EF4-FFF2-40B4-BE49-F238E27FC236}">
                  <a16:creationId xmlns:a16="http://schemas.microsoft.com/office/drawing/2014/main" id="{FFE8BDCB-47A4-48DF-AFC6-3FD7746EE2BA}"/>
                </a:ext>
              </a:extLst>
            </p:cNvPr>
            <p:cNvSpPr>
              <a:spLocks noChangeArrowheads="1"/>
            </p:cNvSpPr>
            <p:nvPr/>
          </p:nvSpPr>
          <p:spPr bwMode="auto">
            <a:xfrm>
              <a:off x="8483154" y="1650237"/>
              <a:ext cx="326082" cy="247650"/>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MS PGothic" panose="020B0600070205080204" pitchFamily="34" charset="-128"/>
                </a:defRPr>
              </a:lvl1pPr>
              <a:lvl2pPr marL="742950" indent="-285750">
                <a:defRPr sz="2400">
                  <a:solidFill>
                    <a:schemeClr val="tx1"/>
                  </a:solidFill>
                  <a:latin typeface="Arial" panose="020B0604020202020204" pitchFamily="34" charset="0"/>
                  <a:ea typeface="MS PGothic" panose="020B0600070205080204" pitchFamily="34" charset="-128"/>
                </a:defRPr>
              </a:lvl2pPr>
              <a:lvl3pPr marL="1143000" indent="-228600">
                <a:defRPr sz="2400">
                  <a:solidFill>
                    <a:schemeClr val="tx1"/>
                  </a:solidFill>
                  <a:latin typeface="Arial" panose="020B0604020202020204" pitchFamily="34" charset="0"/>
                  <a:ea typeface="MS PGothic" panose="020B0600070205080204" pitchFamily="34" charset="-128"/>
                </a:defRPr>
              </a:lvl3pPr>
              <a:lvl4pPr marL="1600200" indent="-228600">
                <a:defRPr sz="2400">
                  <a:solidFill>
                    <a:schemeClr val="tx1"/>
                  </a:solidFill>
                  <a:latin typeface="Arial" panose="020B0604020202020204" pitchFamily="34" charset="0"/>
                  <a:ea typeface="MS PGothic" panose="020B0600070205080204" pitchFamily="34" charset="-128"/>
                </a:defRPr>
              </a:lvl4pPr>
              <a:lvl5pPr marL="2057400" indent="-228600">
                <a:defRPr sz="2400">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endParaRPr lang="zh-CN" altLang="zh-CN" sz="1800" b="1">
                <a:solidFill>
                  <a:srgbClr val="000000"/>
                </a:solidFill>
                <a:latin typeface="华文新魏" panose="02010800040101010101" pitchFamily="2" charset="-122"/>
                <a:ea typeface="华文新魏" panose="02010800040101010101" pitchFamily="2" charset="-122"/>
              </a:endParaRPr>
            </a:p>
          </p:txBody>
        </p:sp>
        <p:sp>
          <p:nvSpPr>
            <p:cNvPr id="268" name="Line 130">
              <a:extLst>
                <a:ext uri="{FF2B5EF4-FFF2-40B4-BE49-F238E27FC236}">
                  <a16:creationId xmlns:a16="http://schemas.microsoft.com/office/drawing/2014/main" id="{04F5BF45-9877-44E4-91D6-F6328B92A3F8}"/>
                </a:ext>
              </a:extLst>
            </p:cNvPr>
            <p:cNvSpPr>
              <a:spLocks noChangeShapeType="1"/>
            </p:cNvSpPr>
            <p:nvPr/>
          </p:nvSpPr>
          <p:spPr bwMode="auto">
            <a:xfrm>
              <a:off x="8715682"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69" name="Line 131">
              <a:extLst>
                <a:ext uri="{FF2B5EF4-FFF2-40B4-BE49-F238E27FC236}">
                  <a16:creationId xmlns:a16="http://schemas.microsoft.com/office/drawing/2014/main" id="{90FE13E2-BA2A-4691-926E-3065389EE3D2}"/>
                </a:ext>
              </a:extLst>
            </p:cNvPr>
            <p:cNvSpPr>
              <a:spLocks noChangeShapeType="1"/>
            </p:cNvSpPr>
            <p:nvPr/>
          </p:nvSpPr>
          <p:spPr bwMode="auto">
            <a:xfrm>
              <a:off x="8483154" y="1740725"/>
              <a:ext cx="32608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70" name="Line 132">
              <a:extLst>
                <a:ext uri="{FF2B5EF4-FFF2-40B4-BE49-F238E27FC236}">
                  <a16:creationId xmlns:a16="http://schemas.microsoft.com/office/drawing/2014/main" id="{20145743-C1E6-4717-A8BE-32AE84FCCF06}"/>
                </a:ext>
              </a:extLst>
            </p:cNvPr>
            <p:cNvSpPr>
              <a:spLocks noChangeShapeType="1"/>
            </p:cNvSpPr>
            <p:nvPr/>
          </p:nvSpPr>
          <p:spPr bwMode="auto">
            <a:xfrm flipV="1">
              <a:off x="8481778" y="1691512"/>
              <a:ext cx="327460" cy="158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271" name="Line 130">
              <a:extLst>
                <a:ext uri="{FF2B5EF4-FFF2-40B4-BE49-F238E27FC236}">
                  <a16:creationId xmlns:a16="http://schemas.microsoft.com/office/drawing/2014/main" id="{DE33BA62-F376-4200-A382-03A29E772764}"/>
                </a:ext>
              </a:extLst>
            </p:cNvPr>
            <p:cNvSpPr>
              <a:spLocks noChangeShapeType="1"/>
            </p:cNvSpPr>
            <p:nvPr/>
          </p:nvSpPr>
          <p:spPr bwMode="auto">
            <a:xfrm>
              <a:off x="8602857" y="1691512"/>
              <a:ext cx="1376" cy="2063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b="1">
                <a:latin typeface="华文新魏" panose="02010800040101010101" pitchFamily="2" charset="-122"/>
                <a:ea typeface="华文新魏" panose="02010800040101010101" pitchFamily="2" charset="-122"/>
              </a:endParaRPr>
            </a:p>
          </p:txBody>
        </p:sp>
      </p:grpSp>
      <p:sp>
        <p:nvSpPr>
          <p:cNvPr id="274" name="矩形 273">
            <a:extLst>
              <a:ext uri="{FF2B5EF4-FFF2-40B4-BE49-F238E27FC236}">
                <a16:creationId xmlns:a16="http://schemas.microsoft.com/office/drawing/2014/main" id="{89DB683A-E18D-431B-8FC0-57F1ECFD838C}"/>
              </a:ext>
            </a:extLst>
          </p:cNvPr>
          <p:cNvSpPr/>
          <p:nvPr/>
        </p:nvSpPr>
        <p:spPr>
          <a:xfrm>
            <a:off x="2851150" y="706685"/>
            <a:ext cx="4961210" cy="720725"/>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zh-CN" altLang="en-US" u="none" noProof="1">
                <a:latin typeface="华文新魏" panose="02010800040101010101" pitchFamily="2" charset="-122"/>
                <a:ea typeface="华文新魏" panose="02010800040101010101" pitchFamily="2" charset="-122"/>
              </a:rPr>
              <a:t>每台分组交换机包含一张本地流表（匹配</a:t>
            </a:r>
            <a:r>
              <a:rPr lang="en-US" altLang="zh-CN" u="none" noProof="1">
                <a:latin typeface="华文新魏" panose="02010800040101010101" pitchFamily="2" charset="-122"/>
                <a:ea typeface="华文新魏" panose="02010800040101010101" pitchFamily="2" charset="-122"/>
              </a:rPr>
              <a:t>+</a:t>
            </a:r>
            <a:r>
              <a:rPr lang="zh-CN" altLang="en-US" u="none" noProof="1">
                <a:latin typeface="华文新魏" panose="02010800040101010101" pitchFamily="2" charset="-122"/>
                <a:ea typeface="华文新魏" panose="02010800040101010101" pitchFamily="2" charset="-122"/>
              </a:rPr>
              <a:t>动作表），该表由远程的控制器计算并下发的</a:t>
            </a:r>
          </a:p>
        </p:txBody>
      </p:sp>
      <p:sp>
        <p:nvSpPr>
          <p:cNvPr id="275" name="矩形 274">
            <a:extLst>
              <a:ext uri="{FF2B5EF4-FFF2-40B4-BE49-F238E27FC236}">
                <a16:creationId xmlns:a16="http://schemas.microsoft.com/office/drawing/2014/main" id="{9C2B214B-A9E9-4062-BF16-DA2CDF02CA3C}"/>
              </a:ext>
            </a:extLst>
          </p:cNvPr>
          <p:cNvSpPr/>
          <p:nvPr/>
        </p:nvSpPr>
        <p:spPr>
          <a:xfrm>
            <a:off x="6245076" y="3177290"/>
            <a:ext cx="2832249" cy="1814852"/>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defRPr/>
            </a:pPr>
            <a:r>
              <a:rPr lang="zh-CN" altLang="en-US" u="none" noProof="1">
                <a:latin typeface="华文新魏" panose="02010800040101010101" pitchFamily="2" charset="-122"/>
                <a:ea typeface="华文新魏" panose="02010800040101010101" pitchFamily="2" charset="-122"/>
              </a:rPr>
              <a:t>这里的转发设备不再是路由器</a:t>
            </a:r>
            <a:r>
              <a:rPr lang="en-US" altLang="zh-CN" u="none" noProof="1">
                <a:latin typeface="华文新魏" panose="02010800040101010101" pitchFamily="2" charset="-122"/>
                <a:ea typeface="华文新魏" panose="02010800040101010101" pitchFamily="2" charset="-122"/>
              </a:rPr>
              <a:t>/</a:t>
            </a:r>
            <a:r>
              <a:rPr lang="zh-CN" altLang="en-US" u="none" noProof="1">
                <a:latin typeface="华文新魏" panose="02010800040101010101" pitchFamily="2" charset="-122"/>
                <a:ea typeface="华文新魏" panose="02010800040101010101" pitchFamily="2" charset="-122"/>
              </a:rPr>
              <a:t>交换机，而叫</a:t>
            </a:r>
            <a:r>
              <a:rPr lang="zh-CN" altLang="en-US" u="none" noProof="1">
                <a:solidFill>
                  <a:srgbClr val="FF0000"/>
                </a:solidFill>
                <a:latin typeface="华文新魏" panose="02010800040101010101" pitchFamily="2" charset="-122"/>
                <a:ea typeface="华文新魏" panose="02010800040101010101" pitchFamily="2" charset="-122"/>
              </a:rPr>
              <a:t>分组交换机</a:t>
            </a:r>
            <a:r>
              <a:rPr lang="zh-CN" altLang="en-US" u="none" noProof="1">
                <a:latin typeface="华文新魏" panose="02010800040101010101" pitchFamily="2" charset="-122"/>
                <a:ea typeface="华文新魏" panose="02010800040101010101" pitchFamily="2" charset="-122"/>
              </a:rPr>
              <a:t>，因为它能处理二层、三层甚至运输层的首部，因此在</a:t>
            </a:r>
            <a:r>
              <a:rPr lang="en-US" altLang="zh-CN" u="none" noProof="1">
                <a:latin typeface="华文新魏" panose="02010800040101010101" pitchFamily="2" charset="-122"/>
                <a:ea typeface="华文新魏" panose="02010800040101010101" pitchFamily="2" charset="-122"/>
              </a:rPr>
              <a:t>SDN</a:t>
            </a:r>
            <a:r>
              <a:rPr lang="zh-CN" altLang="en-US" u="none" noProof="1">
                <a:latin typeface="华文新魏" panose="02010800040101010101" pitchFamily="2" charset="-122"/>
                <a:ea typeface="华文新魏" panose="02010800040101010101" pitchFamily="2" charset="-122"/>
              </a:rPr>
              <a:t>里不再区分第二层、第三层网络设备</a:t>
            </a:r>
          </a:p>
        </p:txBody>
      </p:sp>
      <p:cxnSp>
        <p:nvCxnSpPr>
          <p:cNvPr id="5" name="直接箭头连接符 4">
            <a:extLst>
              <a:ext uri="{FF2B5EF4-FFF2-40B4-BE49-F238E27FC236}">
                <a16:creationId xmlns:a16="http://schemas.microsoft.com/office/drawing/2014/main" id="{13DDFCAC-3A65-45B2-A721-454BA1A93ADA}"/>
              </a:ext>
            </a:extLst>
          </p:cNvPr>
          <p:cNvCxnSpPr>
            <a:stCxn id="275" idx="1"/>
            <a:endCxn id="34" idx="7"/>
          </p:cNvCxnSpPr>
          <p:nvPr/>
        </p:nvCxnSpPr>
        <p:spPr bwMode="auto">
          <a:xfrm flipH="1">
            <a:off x="4673909" y="4084716"/>
            <a:ext cx="1571167" cy="978705"/>
          </a:xfrm>
          <a:prstGeom prst="straightConnector1">
            <a:avLst/>
          </a:prstGeom>
          <a:solidFill>
            <a:schemeClr val="accent1"/>
          </a:solidFill>
          <a:ln w="9525" cap="flat" cmpd="sng" algn="ctr">
            <a:solidFill>
              <a:schemeClr val="tx1"/>
            </a:solidFill>
            <a:prstDash val="solid"/>
            <a:round/>
            <a:headEnd type="none" w="med" len="med"/>
            <a:tailEnd type="triangle"/>
          </a:ln>
        </p:spPr>
      </p:cxnSp>
    </p:spTree>
    <p:extLst>
      <p:ext uri="{BB962C8B-B14F-4D97-AF65-F5344CB8AC3E}">
        <p14:creationId xmlns:p14="http://schemas.microsoft.com/office/powerpoint/2010/main" val="5750674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D58C38F7-F34D-AF4B-B804-9AB2E5D43E40}"/>
              </a:ext>
            </a:extLst>
          </p:cNvPr>
          <p:cNvSpPr>
            <a:spLocks/>
          </p:cNvSpPr>
          <p:nvPr/>
        </p:nvSpPr>
        <p:spPr bwMode="auto">
          <a:xfrm>
            <a:off x="726008" y="5078313"/>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6" name="Rectangle 3">
            <a:extLst>
              <a:ext uri="{FF2B5EF4-FFF2-40B4-BE49-F238E27FC236}">
                <a16:creationId xmlns:a16="http://schemas.microsoft.com/office/drawing/2014/main" id="{A57F5BCA-141A-A648-9CAF-13E44D61B9E4}"/>
              </a:ext>
            </a:extLst>
          </p:cNvPr>
          <p:cNvSpPr>
            <a:spLocks/>
          </p:cNvSpPr>
          <p:nvPr/>
        </p:nvSpPr>
        <p:spPr bwMode="auto">
          <a:xfrm>
            <a:off x="742849" y="5190782"/>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7" name="Rectangle 4">
            <a:extLst>
              <a:ext uri="{FF2B5EF4-FFF2-40B4-BE49-F238E27FC236}">
                <a16:creationId xmlns:a16="http://schemas.microsoft.com/office/drawing/2014/main" id="{91F74E4E-8C0D-C84B-9163-74129394B982}"/>
              </a:ext>
            </a:extLst>
          </p:cNvPr>
          <p:cNvSpPr>
            <a:spLocks/>
          </p:cNvSpPr>
          <p:nvPr/>
        </p:nvSpPr>
        <p:spPr bwMode="auto">
          <a:xfrm>
            <a:off x="2675458" y="5079901"/>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8" name="Rectangle 5">
            <a:extLst>
              <a:ext uri="{FF2B5EF4-FFF2-40B4-BE49-F238E27FC236}">
                <a16:creationId xmlns:a16="http://schemas.microsoft.com/office/drawing/2014/main" id="{DCE21DA8-C812-FD4E-AE2D-7409E2083BC7}"/>
              </a:ext>
            </a:extLst>
          </p:cNvPr>
          <p:cNvSpPr>
            <a:spLocks/>
          </p:cNvSpPr>
          <p:nvPr/>
        </p:nvSpPr>
        <p:spPr bwMode="auto">
          <a:xfrm>
            <a:off x="2780084" y="5086093"/>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 name="Rectangle 6">
            <a:extLst>
              <a:ext uri="{FF2B5EF4-FFF2-40B4-BE49-F238E27FC236}">
                <a16:creationId xmlns:a16="http://schemas.microsoft.com/office/drawing/2014/main" id="{0DFF32A7-FB0E-4946-8111-A9C4FA312745}"/>
              </a:ext>
            </a:extLst>
          </p:cNvPr>
          <p:cNvSpPr>
            <a:spLocks/>
          </p:cNvSpPr>
          <p:nvPr/>
        </p:nvSpPr>
        <p:spPr bwMode="auto">
          <a:xfrm>
            <a:off x="3375546" y="5079901"/>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 name="Rectangle 7">
            <a:extLst>
              <a:ext uri="{FF2B5EF4-FFF2-40B4-BE49-F238E27FC236}">
                <a16:creationId xmlns:a16="http://schemas.microsoft.com/office/drawing/2014/main" id="{5B4B9761-CD1B-8640-9C94-DED4CBABF6FD}"/>
              </a:ext>
            </a:extLst>
          </p:cNvPr>
          <p:cNvSpPr>
            <a:spLocks/>
          </p:cNvSpPr>
          <p:nvPr/>
        </p:nvSpPr>
        <p:spPr bwMode="auto">
          <a:xfrm>
            <a:off x="3481908" y="5086093"/>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1" name="Rectangle 8">
            <a:extLst>
              <a:ext uri="{FF2B5EF4-FFF2-40B4-BE49-F238E27FC236}">
                <a16:creationId xmlns:a16="http://schemas.microsoft.com/office/drawing/2014/main" id="{20817233-2EAB-F247-93C7-F439EBC04AD9}"/>
              </a:ext>
            </a:extLst>
          </p:cNvPr>
          <p:cNvSpPr>
            <a:spLocks/>
          </p:cNvSpPr>
          <p:nvPr/>
        </p:nvSpPr>
        <p:spPr bwMode="auto">
          <a:xfrm>
            <a:off x="4047058" y="5079901"/>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2" name="Rectangle 9">
            <a:extLst>
              <a:ext uri="{FF2B5EF4-FFF2-40B4-BE49-F238E27FC236}">
                <a16:creationId xmlns:a16="http://schemas.microsoft.com/office/drawing/2014/main" id="{44A1DC3C-7585-C942-BDD7-2DDA5F6629E0}"/>
              </a:ext>
            </a:extLst>
          </p:cNvPr>
          <p:cNvSpPr>
            <a:spLocks/>
          </p:cNvSpPr>
          <p:nvPr/>
        </p:nvSpPr>
        <p:spPr bwMode="auto">
          <a:xfrm>
            <a:off x="4109489" y="5091633"/>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3" name="Rectangle 10">
            <a:extLst>
              <a:ext uri="{FF2B5EF4-FFF2-40B4-BE49-F238E27FC236}">
                <a16:creationId xmlns:a16="http://schemas.microsoft.com/office/drawing/2014/main" id="{C47AAFBA-1608-814D-B2D1-AD3498509537}"/>
              </a:ext>
            </a:extLst>
          </p:cNvPr>
          <p:cNvSpPr>
            <a:spLocks/>
          </p:cNvSpPr>
          <p:nvPr/>
        </p:nvSpPr>
        <p:spPr bwMode="auto">
          <a:xfrm>
            <a:off x="1416571" y="5079901"/>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4" name="Rectangle 11">
            <a:extLst>
              <a:ext uri="{FF2B5EF4-FFF2-40B4-BE49-F238E27FC236}">
                <a16:creationId xmlns:a16="http://schemas.microsoft.com/office/drawing/2014/main" id="{0E16C235-C191-BD42-A150-F2A6509A6BA9}"/>
              </a:ext>
            </a:extLst>
          </p:cNvPr>
          <p:cNvSpPr>
            <a:spLocks/>
          </p:cNvSpPr>
          <p:nvPr/>
        </p:nvSpPr>
        <p:spPr bwMode="auto">
          <a:xfrm>
            <a:off x="1491183" y="5086886"/>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5" name="Rectangle 12">
            <a:extLst>
              <a:ext uri="{FF2B5EF4-FFF2-40B4-BE49-F238E27FC236}">
                <a16:creationId xmlns:a16="http://schemas.microsoft.com/office/drawing/2014/main" id="{F1D3317A-8A5F-5E48-87B8-DCC251282D5E}"/>
              </a:ext>
            </a:extLst>
          </p:cNvPr>
          <p:cNvSpPr>
            <a:spLocks/>
          </p:cNvSpPr>
          <p:nvPr/>
        </p:nvSpPr>
        <p:spPr bwMode="auto">
          <a:xfrm>
            <a:off x="4737621" y="5079901"/>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 name="Rectangle 13">
            <a:extLst>
              <a:ext uri="{FF2B5EF4-FFF2-40B4-BE49-F238E27FC236}">
                <a16:creationId xmlns:a16="http://schemas.microsoft.com/office/drawing/2014/main" id="{91216322-86CA-E047-9346-95533C423488}"/>
              </a:ext>
            </a:extLst>
          </p:cNvPr>
          <p:cNvSpPr>
            <a:spLocks/>
          </p:cNvSpPr>
          <p:nvPr/>
        </p:nvSpPr>
        <p:spPr bwMode="auto">
          <a:xfrm>
            <a:off x="4948174" y="5069424"/>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 name="Rectangle 14">
            <a:extLst>
              <a:ext uri="{FF2B5EF4-FFF2-40B4-BE49-F238E27FC236}">
                <a16:creationId xmlns:a16="http://schemas.microsoft.com/office/drawing/2014/main" id="{87D90201-2FF3-CD49-814D-2A426034FF43}"/>
              </a:ext>
            </a:extLst>
          </p:cNvPr>
          <p:cNvSpPr>
            <a:spLocks/>
          </p:cNvSpPr>
          <p:nvPr/>
        </p:nvSpPr>
        <p:spPr bwMode="auto">
          <a:xfrm>
            <a:off x="5329758" y="5079901"/>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 name="Rectangle 15">
            <a:extLst>
              <a:ext uri="{FF2B5EF4-FFF2-40B4-BE49-F238E27FC236}">
                <a16:creationId xmlns:a16="http://schemas.microsoft.com/office/drawing/2014/main" id="{B212FAA0-D688-DA49-B4F2-BCD11757DF2C}"/>
              </a:ext>
            </a:extLst>
          </p:cNvPr>
          <p:cNvSpPr>
            <a:spLocks/>
          </p:cNvSpPr>
          <p:nvPr/>
        </p:nvSpPr>
        <p:spPr bwMode="auto">
          <a:xfrm>
            <a:off x="5431555" y="506942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 name="Rectangle 16">
            <a:extLst>
              <a:ext uri="{FF2B5EF4-FFF2-40B4-BE49-F238E27FC236}">
                <a16:creationId xmlns:a16="http://schemas.microsoft.com/office/drawing/2014/main" id="{23E4B0BB-66C2-C049-81D8-A5E8C1B28D0E}"/>
              </a:ext>
            </a:extLst>
          </p:cNvPr>
          <p:cNvSpPr>
            <a:spLocks/>
          </p:cNvSpPr>
          <p:nvPr/>
        </p:nvSpPr>
        <p:spPr bwMode="auto">
          <a:xfrm>
            <a:off x="6498158" y="5079901"/>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 name="Rectangle 17">
            <a:extLst>
              <a:ext uri="{FF2B5EF4-FFF2-40B4-BE49-F238E27FC236}">
                <a16:creationId xmlns:a16="http://schemas.microsoft.com/office/drawing/2014/main" id="{B4BA6EE9-4818-DA4F-B866-88BA5F7EB778}"/>
              </a:ext>
            </a:extLst>
          </p:cNvPr>
          <p:cNvSpPr>
            <a:spLocks/>
          </p:cNvSpPr>
          <p:nvPr/>
        </p:nvSpPr>
        <p:spPr bwMode="auto">
          <a:xfrm>
            <a:off x="6578304" y="5069424"/>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1" name="Rectangle 18">
            <a:extLst>
              <a:ext uri="{FF2B5EF4-FFF2-40B4-BE49-F238E27FC236}">
                <a16:creationId xmlns:a16="http://schemas.microsoft.com/office/drawing/2014/main" id="{BB0CF9F5-12BA-B946-B069-83E956BC15D0}"/>
              </a:ext>
            </a:extLst>
          </p:cNvPr>
          <p:cNvSpPr>
            <a:spLocks/>
          </p:cNvSpPr>
          <p:nvPr/>
        </p:nvSpPr>
        <p:spPr bwMode="auto">
          <a:xfrm>
            <a:off x="7056958" y="5079901"/>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2" name="Rectangle 19">
            <a:extLst>
              <a:ext uri="{FF2B5EF4-FFF2-40B4-BE49-F238E27FC236}">
                <a16:creationId xmlns:a16="http://schemas.microsoft.com/office/drawing/2014/main" id="{AC85E93B-B071-464C-A60F-436DFA9E9487}"/>
              </a:ext>
            </a:extLst>
          </p:cNvPr>
          <p:cNvSpPr>
            <a:spLocks/>
          </p:cNvSpPr>
          <p:nvPr/>
        </p:nvSpPr>
        <p:spPr bwMode="auto">
          <a:xfrm>
            <a:off x="7076020" y="5069425"/>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3" name="Rectangle 20">
            <a:extLst>
              <a:ext uri="{FF2B5EF4-FFF2-40B4-BE49-F238E27FC236}">
                <a16:creationId xmlns:a16="http://schemas.microsoft.com/office/drawing/2014/main" id="{9EF09EBA-DFEA-2C43-9012-46273CD838D7}"/>
              </a:ext>
            </a:extLst>
          </p:cNvPr>
          <p:cNvSpPr>
            <a:spLocks/>
          </p:cNvSpPr>
          <p:nvPr/>
        </p:nvSpPr>
        <p:spPr bwMode="auto">
          <a:xfrm>
            <a:off x="7764983" y="5079901"/>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4" name="Rectangle 21">
            <a:extLst>
              <a:ext uri="{FF2B5EF4-FFF2-40B4-BE49-F238E27FC236}">
                <a16:creationId xmlns:a16="http://schemas.microsoft.com/office/drawing/2014/main" id="{013C2DE0-2C0B-184E-9749-D3E28E84B0FC}"/>
              </a:ext>
            </a:extLst>
          </p:cNvPr>
          <p:cNvSpPr>
            <a:spLocks/>
          </p:cNvSpPr>
          <p:nvPr/>
        </p:nvSpPr>
        <p:spPr bwMode="auto">
          <a:xfrm>
            <a:off x="7686448" y="5069424"/>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5" name="Rectangle 22">
            <a:extLst>
              <a:ext uri="{FF2B5EF4-FFF2-40B4-BE49-F238E27FC236}">
                <a16:creationId xmlns:a16="http://schemas.microsoft.com/office/drawing/2014/main" id="{64DB1463-E425-2943-B1E6-E265B2802C64}"/>
              </a:ext>
            </a:extLst>
          </p:cNvPr>
          <p:cNvSpPr>
            <a:spLocks/>
          </p:cNvSpPr>
          <p:nvPr/>
        </p:nvSpPr>
        <p:spPr bwMode="auto">
          <a:xfrm>
            <a:off x="743471" y="1412776"/>
            <a:ext cx="1446212" cy="687387"/>
          </a:xfrm>
          <a:prstGeom prst="rect">
            <a:avLst/>
          </a:prstGeom>
          <a:solidFill>
            <a:srgbClr val="BBE0E3"/>
          </a:solidFill>
          <a:ln w="12700">
            <a:solidFill>
              <a:schemeClr val="tx1"/>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26" name="Rectangle 23">
            <a:extLst>
              <a:ext uri="{FF2B5EF4-FFF2-40B4-BE49-F238E27FC236}">
                <a16:creationId xmlns:a16="http://schemas.microsoft.com/office/drawing/2014/main" id="{AA3BD64E-D3F8-6D4F-8726-FA70DF1D0D42}"/>
              </a:ext>
            </a:extLst>
          </p:cNvPr>
          <p:cNvSpPr>
            <a:spLocks/>
          </p:cNvSpPr>
          <p:nvPr/>
        </p:nvSpPr>
        <p:spPr bwMode="auto">
          <a:xfrm>
            <a:off x="755576" y="1616383"/>
            <a:ext cx="138499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u="none" dirty="0">
                <a:latin typeface="华文新魏" panose="02010800040101010101" pitchFamily="2" charset="-122"/>
                <a:ea typeface="华文新魏" panose="02010800040101010101" pitchFamily="2" charset="-122"/>
                <a:cs typeface="Gill Sans" charset="0"/>
              </a:rPr>
              <a:t>首部匹配规则</a:t>
            </a:r>
            <a:endParaRPr lang="en-US" u="none" dirty="0">
              <a:latin typeface="华文新魏" panose="02010800040101010101" pitchFamily="2" charset="-122"/>
              <a:ea typeface="华文新魏" panose="02010800040101010101" pitchFamily="2" charset="-122"/>
              <a:cs typeface="Gill Sans" charset="0"/>
            </a:endParaRPr>
          </a:p>
        </p:txBody>
      </p:sp>
      <p:sp>
        <p:nvSpPr>
          <p:cNvPr id="27" name="Rectangle 24">
            <a:extLst>
              <a:ext uri="{FF2B5EF4-FFF2-40B4-BE49-F238E27FC236}">
                <a16:creationId xmlns:a16="http://schemas.microsoft.com/office/drawing/2014/main" id="{A09A3597-DA40-B84E-AB87-C5CA21FA21F6}"/>
              </a:ext>
            </a:extLst>
          </p:cNvPr>
          <p:cNvSpPr>
            <a:spLocks/>
          </p:cNvSpPr>
          <p:nvPr/>
        </p:nvSpPr>
        <p:spPr bwMode="auto">
          <a:xfrm>
            <a:off x="2189683" y="1412776"/>
            <a:ext cx="1446213" cy="687387"/>
          </a:xfrm>
          <a:prstGeom prst="rect">
            <a:avLst/>
          </a:prstGeom>
          <a:solidFill>
            <a:srgbClr val="CBE97B"/>
          </a:solidFill>
          <a:ln w="12700">
            <a:solidFill>
              <a:srgbClr val="697D3A"/>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28" name="Rectangle 25">
            <a:extLst>
              <a:ext uri="{FF2B5EF4-FFF2-40B4-BE49-F238E27FC236}">
                <a16:creationId xmlns:a16="http://schemas.microsoft.com/office/drawing/2014/main" id="{63E98DA3-C575-6A42-83DF-64BB259F564A}"/>
              </a:ext>
            </a:extLst>
          </p:cNvPr>
          <p:cNvSpPr>
            <a:spLocks/>
          </p:cNvSpPr>
          <p:nvPr/>
        </p:nvSpPr>
        <p:spPr bwMode="auto">
          <a:xfrm>
            <a:off x="2362721" y="1616383"/>
            <a:ext cx="65402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en-US" u="none">
                <a:latin typeface="华文新魏" panose="02010800040101010101" pitchFamily="2" charset="-122"/>
                <a:ea typeface="华文新魏" panose="02010800040101010101" pitchFamily="2" charset="-122"/>
                <a:cs typeface="Gill Sans" charset="0"/>
              </a:rPr>
              <a:t>Action</a:t>
            </a:r>
          </a:p>
        </p:txBody>
      </p:sp>
      <p:sp>
        <p:nvSpPr>
          <p:cNvPr id="29" name="Rectangle 26">
            <a:extLst>
              <a:ext uri="{FF2B5EF4-FFF2-40B4-BE49-F238E27FC236}">
                <a16:creationId xmlns:a16="http://schemas.microsoft.com/office/drawing/2014/main" id="{D3472A90-DC07-2741-8DCB-A476F564B90C}"/>
              </a:ext>
            </a:extLst>
          </p:cNvPr>
          <p:cNvSpPr>
            <a:spLocks/>
          </p:cNvSpPr>
          <p:nvPr/>
        </p:nvSpPr>
        <p:spPr bwMode="auto">
          <a:xfrm>
            <a:off x="3635896" y="1412776"/>
            <a:ext cx="1447800" cy="687387"/>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30" name="Rectangle 27">
            <a:extLst>
              <a:ext uri="{FF2B5EF4-FFF2-40B4-BE49-F238E27FC236}">
                <a16:creationId xmlns:a16="http://schemas.microsoft.com/office/drawing/2014/main" id="{50001799-9318-774B-A8B4-D3A78699E1A3}"/>
              </a:ext>
            </a:extLst>
          </p:cNvPr>
          <p:cNvSpPr>
            <a:spLocks/>
          </p:cNvSpPr>
          <p:nvPr/>
        </p:nvSpPr>
        <p:spPr bwMode="auto">
          <a:xfrm>
            <a:off x="3956571" y="1617563"/>
            <a:ext cx="455612" cy="2746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en-US" u="none">
                <a:latin typeface="华文新魏" panose="02010800040101010101" pitchFamily="2" charset="-122"/>
                <a:ea typeface="华文新魏" panose="02010800040101010101" pitchFamily="2" charset="-122"/>
                <a:cs typeface="Gill Sans" charset="0"/>
              </a:rPr>
              <a:t>Stats</a:t>
            </a:r>
          </a:p>
        </p:txBody>
      </p:sp>
      <p:sp>
        <p:nvSpPr>
          <p:cNvPr id="31" name="Rectangle 28">
            <a:extLst>
              <a:ext uri="{FF2B5EF4-FFF2-40B4-BE49-F238E27FC236}">
                <a16:creationId xmlns:a16="http://schemas.microsoft.com/office/drawing/2014/main" id="{9FAA94F8-9D18-7847-9CF1-0CABECE6B6E2}"/>
              </a:ext>
            </a:extLst>
          </p:cNvPr>
          <p:cNvSpPr>
            <a:spLocks/>
          </p:cNvSpPr>
          <p:nvPr/>
        </p:nvSpPr>
        <p:spPr bwMode="auto">
          <a:xfrm>
            <a:off x="1842021" y="2878038"/>
            <a:ext cx="5951644" cy="1776413"/>
          </a:xfrm>
          <a:prstGeom prst="rect">
            <a:avLst/>
          </a:prstGeom>
          <a:solidFill>
            <a:srgbClr val="CBE97B"/>
          </a:solidFill>
          <a:ln w="12700">
            <a:solidFill>
              <a:srgbClr val="697D3A"/>
            </a:solidFill>
            <a:miter lim="800000"/>
            <a:headEnd/>
            <a:tailEnd/>
          </a:ln>
        </p:spPr>
        <p:txBody>
          <a:bodyPr lIns="0" tIns="0" rIns="0" bIns="0" anchor="ctr"/>
          <a:lstStyle/>
          <a:p>
            <a:pPr marL="357188" indent="-330200">
              <a:buFontTx/>
              <a:buAutoNum type="arabicPeriod"/>
            </a:pPr>
            <a:r>
              <a:rPr lang="zh-CN" altLang="en-US" sz="2200" u="none" dirty="0">
                <a:latin typeface="华文新魏" panose="02010800040101010101" pitchFamily="2" charset="-122"/>
                <a:ea typeface="华文新魏" panose="02010800040101010101" pitchFamily="2" charset="-122"/>
                <a:cs typeface="Gill Sans" charset="0"/>
              </a:rPr>
              <a:t>转发分组至零个到多个端口</a:t>
            </a:r>
            <a:endParaRPr lang="en-US" altLang="zh-CN" sz="2200" u="none" dirty="0">
              <a:latin typeface="华文新魏" panose="02010800040101010101" pitchFamily="2" charset="-122"/>
              <a:ea typeface="华文新魏" panose="02010800040101010101" pitchFamily="2" charset="-122"/>
              <a:cs typeface="Gill Sans" charset="0"/>
            </a:endParaRPr>
          </a:p>
          <a:p>
            <a:pPr marL="357188" indent="-330200">
              <a:buFontTx/>
              <a:buAutoNum type="arabicPeriod"/>
            </a:pPr>
            <a:r>
              <a:rPr lang="zh-CN" altLang="en-US" sz="2200" u="none" dirty="0">
                <a:latin typeface="华文新魏" panose="02010800040101010101" pitchFamily="2" charset="-122"/>
                <a:ea typeface="华文新魏" panose="02010800040101010101" pitchFamily="2" charset="-122"/>
                <a:cs typeface="Gill Sans" charset="0"/>
              </a:rPr>
              <a:t>封装转发至控制器（</a:t>
            </a:r>
            <a:r>
              <a:rPr lang="zh-CN" altLang="en-US" sz="2200" u="none" dirty="0">
                <a:solidFill>
                  <a:srgbClr val="FF0000"/>
                </a:solidFill>
                <a:latin typeface="华文新魏" panose="02010800040101010101" pitchFamily="2" charset="-122"/>
                <a:ea typeface="华文新魏" panose="02010800040101010101" pitchFamily="2" charset="-122"/>
                <a:cs typeface="Gill Sans" charset="0"/>
              </a:rPr>
              <a:t>例如当匹配失败时</a:t>
            </a:r>
            <a:r>
              <a:rPr lang="zh-CN" altLang="en-US" sz="2200" u="none" dirty="0">
                <a:latin typeface="华文新魏" panose="02010800040101010101" pitchFamily="2" charset="-122"/>
                <a:ea typeface="华文新魏" panose="02010800040101010101" pitchFamily="2" charset="-122"/>
                <a:cs typeface="Gill Sans" charset="0"/>
              </a:rPr>
              <a:t>）</a:t>
            </a:r>
            <a:endParaRPr lang="en-US" sz="2200" u="none" dirty="0">
              <a:latin typeface="华文新魏" panose="02010800040101010101" pitchFamily="2" charset="-122"/>
              <a:ea typeface="华文新魏" panose="02010800040101010101" pitchFamily="2" charset="-122"/>
              <a:cs typeface="Gill Sans" charset="0"/>
            </a:endParaRPr>
          </a:p>
          <a:p>
            <a:pPr marL="357188" indent="-330200">
              <a:buFontTx/>
              <a:buAutoNum type="arabicPeriod"/>
            </a:pPr>
            <a:r>
              <a:rPr lang="zh-CN" altLang="en-US" sz="2200" u="none" dirty="0">
                <a:latin typeface="华文新魏" panose="02010800040101010101" pitchFamily="2" charset="-122"/>
                <a:ea typeface="华文新魏" panose="02010800040101010101" pitchFamily="2" charset="-122"/>
                <a:cs typeface="Gill Sans" charset="0"/>
              </a:rPr>
              <a:t>丢弃分组</a:t>
            </a:r>
            <a:endParaRPr lang="en-US" altLang="zh-CN" sz="2200" u="none" dirty="0">
              <a:latin typeface="华文新魏" panose="02010800040101010101" pitchFamily="2" charset="-122"/>
              <a:ea typeface="华文新魏" panose="02010800040101010101" pitchFamily="2" charset="-122"/>
              <a:cs typeface="Gill Sans" charset="0"/>
            </a:endParaRPr>
          </a:p>
          <a:p>
            <a:pPr marL="357188" indent="-330200">
              <a:buFontTx/>
              <a:buAutoNum type="arabicPeriod"/>
            </a:pPr>
            <a:r>
              <a:rPr lang="zh-CN" altLang="en-US" sz="2200" u="none" dirty="0">
                <a:latin typeface="华文新魏" panose="02010800040101010101" pitchFamily="2" charset="-122"/>
                <a:ea typeface="华文新魏" panose="02010800040101010101" pitchFamily="2" charset="-122"/>
                <a:cs typeface="Gill Sans" charset="0"/>
              </a:rPr>
              <a:t>域修改</a:t>
            </a:r>
            <a:endParaRPr lang="en-US" sz="2200" u="none" dirty="0">
              <a:latin typeface="华文新魏" panose="02010800040101010101" pitchFamily="2" charset="-122"/>
              <a:ea typeface="华文新魏" panose="02010800040101010101" pitchFamily="2" charset="-122"/>
              <a:cs typeface="Gill Sans" charset="0"/>
            </a:endParaRPr>
          </a:p>
          <a:p>
            <a:pPr marL="357188" indent="-330200">
              <a:buFontTx/>
              <a:buAutoNum type="arabicPeriod"/>
            </a:pPr>
            <a:r>
              <a:rPr lang="en-US" altLang="zh-CN" sz="2200" u="none" dirty="0">
                <a:solidFill>
                  <a:schemeClr val="hlink"/>
                </a:solidFill>
                <a:latin typeface="华文新魏" panose="02010800040101010101" pitchFamily="2" charset="-122"/>
                <a:ea typeface="华文新魏" panose="02010800040101010101" pitchFamily="2" charset="-122"/>
                <a:cs typeface="Gill Sans" charset="0"/>
              </a:rPr>
              <a:t>…</a:t>
            </a:r>
            <a:endParaRPr lang="en-US" sz="2200" u="none" dirty="0">
              <a:solidFill>
                <a:schemeClr val="hlink"/>
              </a:solidFill>
              <a:latin typeface="华文新魏" panose="02010800040101010101" pitchFamily="2" charset="-122"/>
              <a:ea typeface="华文新魏" panose="02010800040101010101" pitchFamily="2" charset="-122"/>
              <a:cs typeface="Gill Sans" charset="0"/>
            </a:endParaRPr>
          </a:p>
        </p:txBody>
      </p:sp>
      <p:sp>
        <p:nvSpPr>
          <p:cNvPr id="32" name="Line 30">
            <a:extLst>
              <a:ext uri="{FF2B5EF4-FFF2-40B4-BE49-F238E27FC236}">
                <a16:creationId xmlns:a16="http://schemas.microsoft.com/office/drawing/2014/main" id="{501B91F2-23F4-AF43-B55B-A81C0DB49F15}"/>
              </a:ext>
            </a:extLst>
          </p:cNvPr>
          <p:cNvSpPr>
            <a:spLocks noChangeShapeType="1"/>
          </p:cNvSpPr>
          <p:nvPr/>
        </p:nvSpPr>
        <p:spPr bwMode="auto">
          <a:xfrm>
            <a:off x="743471" y="2181126"/>
            <a:ext cx="1587" cy="2892425"/>
          </a:xfrm>
          <a:prstGeom prst="line">
            <a:avLst/>
          </a:prstGeom>
          <a:noFill/>
          <a:ln w="38100">
            <a:solidFill>
              <a:schemeClr val="tx1"/>
            </a:solidFill>
            <a:prstDash val="sysDot"/>
            <a:round/>
            <a:headEnd/>
            <a:tailEnd/>
          </a:ln>
          <a:extLst>
            <a:ext uri="{909E8E84-426E-40dd-AFC4-6F175D3DCCD1}">
              <a14:hiddenFill xmlns:a14="http://schemas.microsoft.com/office/drawing/2010/main" xmlns="">
                <a:noFill/>
              </a14:hiddenFill>
            </a:ext>
          </a:extLst>
        </p:spPr>
        <p:txBody>
          <a:bodyPr lIns="64291" tIns="32146" rIns="64291" bIns="32146"/>
          <a:lstStyle/>
          <a:p>
            <a:endParaRPr lang="en-US" u="none">
              <a:latin typeface="华文新魏" panose="02010800040101010101" pitchFamily="2" charset="-122"/>
              <a:ea typeface="华文新魏" panose="02010800040101010101" pitchFamily="2" charset="-122"/>
            </a:endParaRPr>
          </a:p>
        </p:txBody>
      </p:sp>
      <p:sp>
        <p:nvSpPr>
          <p:cNvPr id="33" name="Line 31">
            <a:extLst>
              <a:ext uri="{FF2B5EF4-FFF2-40B4-BE49-F238E27FC236}">
                <a16:creationId xmlns:a16="http://schemas.microsoft.com/office/drawing/2014/main" id="{5D0FB135-4FF3-274F-A349-A816FF791F05}"/>
              </a:ext>
            </a:extLst>
          </p:cNvPr>
          <p:cNvSpPr>
            <a:spLocks noChangeShapeType="1"/>
          </p:cNvSpPr>
          <p:nvPr/>
        </p:nvSpPr>
        <p:spPr bwMode="auto">
          <a:xfrm>
            <a:off x="2716733" y="2100163"/>
            <a:ext cx="1588" cy="758825"/>
          </a:xfrm>
          <a:prstGeom prst="line">
            <a:avLst/>
          </a:prstGeom>
          <a:noFill/>
          <a:ln w="38100">
            <a:solidFill>
              <a:schemeClr val="tx1"/>
            </a:solidFill>
            <a:prstDash val="sysDot"/>
            <a:round/>
            <a:headEnd/>
            <a:tailEnd/>
          </a:ln>
          <a:extLst>
            <a:ext uri="{909E8E84-426E-40dd-AFC4-6F175D3DCCD1}">
              <a14:hiddenFill xmlns:a14="http://schemas.microsoft.com/office/drawing/2010/main" xmlns="">
                <a:noFill/>
              </a14:hiddenFill>
            </a:ext>
          </a:extLst>
        </p:spPr>
        <p:txBody>
          <a:bodyPr lIns="64291" tIns="32146" rIns="64291" bIns="32146"/>
          <a:lstStyle/>
          <a:p>
            <a:endParaRPr lang="en-US" u="none">
              <a:latin typeface="华文新魏" panose="02010800040101010101" pitchFamily="2" charset="-122"/>
              <a:ea typeface="华文新魏" panose="02010800040101010101" pitchFamily="2" charset="-122"/>
            </a:endParaRPr>
          </a:p>
        </p:txBody>
      </p:sp>
      <p:sp>
        <p:nvSpPr>
          <p:cNvPr id="34" name="Rectangle 32">
            <a:extLst>
              <a:ext uri="{FF2B5EF4-FFF2-40B4-BE49-F238E27FC236}">
                <a16:creationId xmlns:a16="http://schemas.microsoft.com/office/drawing/2014/main" id="{B493515B-8037-E245-AF08-11B0B681C75A}"/>
              </a:ext>
            </a:extLst>
          </p:cNvPr>
          <p:cNvSpPr>
            <a:spLocks/>
          </p:cNvSpPr>
          <p:nvPr/>
        </p:nvSpPr>
        <p:spPr bwMode="auto">
          <a:xfrm>
            <a:off x="3788296" y="2350988"/>
            <a:ext cx="3044825" cy="384175"/>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35" name="Rectangle 33">
            <a:extLst>
              <a:ext uri="{FF2B5EF4-FFF2-40B4-BE49-F238E27FC236}">
                <a16:creationId xmlns:a16="http://schemas.microsoft.com/office/drawing/2014/main" id="{6603B281-6EB8-A24C-B03B-D2D030C58C7A}"/>
              </a:ext>
            </a:extLst>
          </p:cNvPr>
          <p:cNvSpPr>
            <a:spLocks/>
          </p:cNvSpPr>
          <p:nvPr/>
        </p:nvSpPr>
        <p:spPr bwMode="auto">
          <a:xfrm>
            <a:off x="3931171" y="2373005"/>
            <a:ext cx="2011769"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报文和字节计数</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36" name="Line 34">
            <a:extLst>
              <a:ext uri="{FF2B5EF4-FFF2-40B4-BE49-F238E27FC236}">
                <a16:creationId xmlns:a16="http://schemas.microsoft.com/office/drawing/2014/main" id="{8FD0BC62-024A-804C-A996-E483EAB5FF58}"/>
              </a:ext>
            </a:extLst>
          </p:cNvPr>
          <p:cNvSpPr>
            <a:spLocks noChangeShapeType="1"/>
          </p:cNvSpPr>
          <p:nvPr/>
        </p:nvSpPr>
        <p:spPr bwMode="auto">
          <a:xfrm rot="10800000" flipH="1">
            <a:off x="4172471" y="2100163"/>
            <a:ext cx="1587" cy="231775"/>
          </a:xfrm>
          <a:prstGeom prst="line">
            <a:avLst/>
          </a:prstGeom>
          <a:noFill/>
          <a:ln w="38100">
            <a:solidFill>
              <a:schemeClr val="tx1"/>
            </a:solidFill>
            <a:prstDash val="sysDot"/>
            <a:round/>
            <a:headEnd/>
            <a:tailEnd/>
          </a:ln>
          <a:extLst>
            <a:ext uri="{909E8E84-426E-40dd-AFC4-6F175D3DCCD1}">
              <a14:hiddenFill xmlns:a14="http://schemas.microsoft.com/office/drawing/2010/main" xmlns="">
                <a:noFill/>
              </a14:hiddenFill>
            </a:ext>
          </a:extLst>
        </p:spPr>
        <p:txBody>
          <a:bodyPr lIns="64291" tIns="32146" rIns="64291" bIns="32146"/>
          <a:lstStyle/>
          <a:p>
            <a:endParaRPr lang="en-US" u="none">
              <a:latin typeface="华文新魏" panose="02010800040101010101" pitchFamily="2" charset="-122"/>
              <a:ea typeface="华文新魏" panose="02010800040101010101" pitchFamily="2" charset="-122"/>
            </a:endParaRPr>
          </a:p>
        </p:txBody>
      </p:sp>
      <p:sp>
        <p:nvSpPr>
          <p:cNvPr id="37" name="Rectangle 4">
            <a:extLst>
              <a:ext uri="{FF2B5EF4-FFF2-40B4-BE49-F238E27FC236}">
                <a16:creationId xmlns:a16="http://schemas.microsoft.com/office/drawing/2014/main" id="{821C75DF-C584-8F41-8CEC-63A21DA7636F}"/>
              </a:ext>
            </a:extLst>
          </p:cNvPr>
          <p:cNvSpPr>
            <a:spLocks/>
          </p:cNvSpPr>
          <p:nvPr/>
        </p:nvSpPr>
        <p:spPr bwMode="auto">
          <a:xfrm>
            <a:off x="2115071" y="5079901"/>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38" name="Rectangle 5">
            <a:extLst>
              <a:ext uri="{FF2B5EF4-FFF2-40B4-BE49-F238E27FC236}">
                <a16:creationId xmlns:a16="http://schemas.microsoft.com/office/drawing/2014/main" id="{9D6CD04B-7CEB-8E46-A294-F2EBBE29C333}"/>
              </a:ext>
            </a:extLst>
          </p:cNvPr>
          <p:cNvSpPr>
            <a:spLocks/>
          </p:cNvSpPr>
          <p:nvPr/>
        </p:nvSpPr>
        <p:spPr bwMode="auto">
          <a:xfrm>
            <a:off x="2219846" y="5086093"/>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39" name="Rectangle 14">
            <a:extLst>
              <a:ext uri="{FF2B5EF4-FFF2-40B4-BE49-F238E27FC236}">
                <a16:creationId xmlns:a16="http://schemas.microsoft.com/office/drawing/2014/main" id="{7A1AE822-A307-4C40-B8C3-0E1DF317E2CB}"/>
              </a:ext>
            </a:extLst>
          </p:cNvPr>
          <p:cNvSpPr>
            <a:spLocks/>
          </p:cNvSpPr>
          <p:nvPr/>
        </p:nvSpPr>
        <p:spPr bwMode="auto">
          <a:xfrm>
            <a:off x="5913958" y="5079901"/>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40" name="Rectangle 15">
            <a:extLst>
              <a:ext uri="{FF2B5EF4-FFF2-40B4-BE49-F238E27FC236}">
                <a16:creationId xmlns:a16="http://schemas.microsoft.com/office/drawing/2014/main" id="{D40FB7CD-3C28-5F45-B225-25D47EF47B19}"/>
              </a:ext>
            </a:extLst>
          </p:cNvPr>
          <p:cNvSpPr>
            <a:spLocks/>
          </p:cNvSpPr>
          <p:nvPr/>
        </p:nvSpPr>
        <p:spPr bwMode="auto">
          <a:xfrm>
            <a:off x="6038998" y="5070218"/>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41" name="标题 1">
            <a:extLst>
              <a:ext uri="{FF2B5EF4-FFF2-40B4-BE49-F238E27FC236}">
                <a16:creationId xmlns:a16="http://schemas.microsoft.com/office/drawing/2014/main" id="{73B53020-4B73-0F4E-BF9F-3F8E4834A31A}"/>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流表条目</a:t>
            </a:r>
          </a:p>
        </p:txBody>
      </p:sp>
      <p:sp>
        <p:nvSpPr>
          <p:cNvPr id="42" name="文字方塊 29">
            <a:extLst>
              <a:ext uri="{FF2B5EF4-FFF2-40B4-BE49-F238E27FC236}">
                <a16:creationId xmlns:a16="http://schemas.microsoft.com/office/drawing/2014/main" id="{282FFA68-5EFF-4943-B6DB-1A60478E9A2A}"/>
              </a:ext>
            </a:extLst>
          </p:cNvPr>
          <p:cNvSpPr txBox="1">
            <a:spLocks noChangeArrowheads="1"/>
          </p:cNvSpPr>
          <p:nvPr/>
        </p:nvSpPr>
        <p:spPr bwMode="auto">
          <a:xfrm>
            <a:off x="2582818" y="5825511"/>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TW" u="none" dirty="0">
                <a:solidFill>
                  <a:srgbClr val="000000"/>
                </a:solidFill>
                <a:latin typeface="Calibri" panose="020F0502020204030204" pitchFamily="34" charset="0"/>
                <a:ea typeface="MS PGothic" panose="020B0600070205080204" pitchFamily="34" charset="-128"/>
              </a:rPr>
              <a:t>链路层</a:t>
            </a:r>
          </a:p>
        </p:txBody>
      </p:sp>
      <p:grpSp>
        <p:nvGrpSpPr>
          <p:cNvPr id="43" name="Group 37">
            <a:extLst>
              <a:ext uri="{FF2B5EF4-FFF2-40B4-BE49-F238E27FC236}">
                <a16:creationId xmlns:a16="http://schemas.microsoft.com/office/drawing/2014/main" id="{725B8C34-95BF-5041-944F-ABF7FEF36798}"/>
              </a:ext>
            </a:extLst>
          </p:cNvPr>
          <p:cNvGrpSpPr>
            <a:grpSpLocks/>
          </p:cNvGrpSpPr>
          <p:nvPr/>
        </p:nvGrpSpPr>
        <p:grpSpPr bwMode="auto">
          <a:xfrm>
            <a:off x="1547664" y="5604918"/>
            <a:ext cx="2917825" cy="234951"/>
            <a:chOff x="1392851" y="2310653"/>
            <a:chExt cx="3302446" cy="234913"/>
          </a:xfrm>
        </p:grpSpPr>
        <p:cxnSp>
          <p:nvCxnSpPr>
            <p:cNvPr id="44" name="Straight Connector 38">
              <a:extLst>
                <a:ext uri="{FF2B5EF4-FFF2-40B4-BE49-F238E27FC236}">
                  <a16:creationId xmlns:a16="http://schemas.microsoft.com/office/drawing/2014/main" id="{C2D47D8B-D49B-CB4B-A5ED-55AC1D00F28C}"/>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5" name="Straight Connector 39">
              <a:extLst>
                <a:ext uri="{FF2B5EF4-FFF2-40B4-BE49-F238E27FC236}">
                  <a16:creationId xmlns:a16="http://schemas.microsoft.com/office/drawing/2014/main" id="{41B7D8BF-ECB5-1D4C-AA7D-7F88E25D2592}"/>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6" name="Straight Connector 40">
              <a:extLst>
                <a:ext uri="{FF2B5EF4-FFF2-40B4-BE49-F238E27FC236}">
                  <a16:creationId xmlns:a16="http://schemas.microsoft.com/office/drawing/2014/main" id="{3D315993-4C44-4340-B12D-3FDCCC297B14}"/>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7" name="Straight Connector 41">
              <a:extLst>
                <a:ext uri="{FF2B5EF4-FFF2-40B4-BE49-F238E27FC236}">
                  <a16:creationId xmlns:a16="http://schemas.microsoft.com/office/drawing/2014/main" id="{587C0605-2E1D-004A-93B7-6DEDB3C9420D}"/>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nvGrpSpPr>
          <p:cNvPr id="48" name="Group 42">
            <a:extLst>
              <a:ext uri="{FF2B5EF4-FFF2-40B4-BE49-F238E27FC236}">
                <a16:creationId xmlns:a16="http://schemas.microsoft.com/office/drawing/2014/main" id="{5ADCC60A-F610-424D-BE83-2B4D9A91BE7C}"/>
              </a:ext>
            </a:extLst>
          </p:cNvPr>
          <p:cNvGrpSpPr>
            <a:grpSpLocks/>
          </p:cNvGrpSpPr>
          <p:nvPr/>
        </p:nvGrpSpPr>
        <p:grpSpPr bwMode="auto">
          <a:xfrm>
            <a:off x="4736876" y="5606505"/>
            <a:ext cx="2211388" cy="234951"/>
            <a:chOff x="1392851" y="2310653"/>
            <a:chExt cx="3302446" cy="234913"/>
          </a:xfrm>
        </p:grpSpPr>
        <p:cxnSp>
          <p:nvCxnSpPr>
            <p:cNvPr id="49" name="Straight Connector 43">
              <a:extLst>
                <a:ext uri="{FF2B5EF4-FFF2-40B4-BE49-F238E27FC236}">
                  <a16:creationId xmlns:a16="http://schemas.microsoft.com/office/drawing/2014/main" id="{62665C9A-23B6-A843-B7D9-8C6562F02994}"/>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0" name="Straight Connector 44">
              <a:extLst>
                <a:ext uri="{FF2B5EF4-FFF2-40B4-BE49-F238E27FC236}">
                  <a16:creationId xmlns:a16="http://schemas.microsoft.com/office/drawing/2014/main" id="{8D83384F-0231-7841-ADE3-15E7D18BCC71}"/>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1" name="Straight Connector 45">
              <a:extLst>
                <a:ext uri="{FF2B5EF4-FFF2-40B4-BE49-F238E27FC236}">
                  <a16:creationId xmlns:a16="http://schemas.microsoft.com/office/drawing/2014/main" id="{550FB2CA-269E-D041-B5B2-DBCAB9212ED1}"/>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2" name="Straight Connector 46">
              <a:extLst>
                <a:ext uri="{FF2B5EF4-FFF2-40B4-BE49-F238E27FC236}">
                  <a16:creationId xmlns:a16="http://schemas.microsoft.com/office/drawing/2014/main" id="{928F6393-BCFD-CE43-B719-9DE58CB01495}"/>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nvGrpSpPr>
          <p:cNvPr id="53" name="Group 47">
            <a:extLst>
              <a:ext uri="{FF2B5EF4-FFF2-40B4-BE49-F238E27FC236}">
                <a16:creationId xmlns:a16="http://schemas.microsoft.com/office/drawing/2014/main" id="{357AF095-B429-224A-A99C-405F2647BA88}"/>
              </a:ext>
            </a:extLst>
          </p:cNvPr>
          <p:cNvGrpSpPr>
            <a:grpSpLocks/>
          </p:cNvGrpSpPr>
          <p:nvPr/>
        </p:nvGrpSpPr>
        <p:grpSpPr bwMode="auto">
          <a:xfrm>
            <a:off x="7084069" y="5604918"/>
            <a:ext cx="1376363" cy="214312"/>
            <a:chOff x="1392851" y="2310653"/>
            <a:chExt cx="3302446" cy="234913"/>
          </a:xfrm>
        </p:grpSpPr>
        <p:cxnSp>
          <p:nvCxnSpPr>
            <p:cNvPr id="54" name="Straight Connector 48">
              <a:extLst>
                <a:ext uri="{FF2B5EF4-FFF2-40B4-BE49-F238E27FC236}">
                  <a16:creationId xmlns:a16="http://schemas.microsoft.com/office/drawing/2014/main" id="{B8233BB3-F704-E745-B001-FF09ED57902D}"/>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5" name="Straight Connector 49">
              <a:extLst>
                <a:ext uri="{FF2B5EF4-FFF2-40B4-BE49-F238E27FC236}">
                  <a16:creationId xmlns:a16="http://schemas.microsoft.com/office/drawing/2014/main" id="{32DDF1E4-743C-A44E-B84B-AE43FA51B90A}"/>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6" name="Straight Connector 50">
              <a:extLst>
                <a:ext uri="{FF2B5EF4-FFF2-40B4-BE49-F238E27FC236}">
                  <a16:creationId xmlns:a16="http://schemas.microsoft.com/office/drawing/2014/main" id="{71D79C6E-53D4-364D-99F8-01EA65711757}"/>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57" name="Straight Connector 51">
              <a:extLst>
                <a:ext uri="{FF2B5EF4-FFF2-40B4-BE49-F238E27FC236}">
                  <a16:creationId xmlns:a16="http://schemas.microsoft.com/office/drawing/2014/main" id="{2E2ACDDD-B595-2B4F-B910-BAE6EE00F9DD}"/>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sp>
        <p:nvSpPr>
          <p:cNvPr id="58" name="文字方塊 29">
            <a:extLst>
              <a:ext uri="{FF2B5EF4-FFF2-40B4-BE49-F238E27FC236}">
                <a16:creationId xmlns:a16="http://schemas.microsoft.com/office/drawing/2014/main" id="{42E24C28-7432-DE46-8D6F-8A2253213766}"/>
              </a:ext>
            </a:extLst>
          </p:cNvPr>
          <p:cNvSpPr txBox="1">
            <a:spLocks noChangeArrowheads="1"/>
          </p:cNvSpPr>
          <p:nvPr/>
        </p:nvSpPr>
        <p:spPr bwMode="auto">
          <a:xfrm>
            <a:off x="5436096" y="5808118"/>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TW" u="none" dirty="0">
                <a:solidFill>
                  <a:srgbClr val="000000"/>
                </a:solidFill>
                <a:latin typeface="Calibri" panose="020F0502020204030204" pitchFamily="34" charset="0"/>
                <a:ea typeface="MS PGothic" panose="020B0600070205080204" pitchFamily="34" charset="-128"/>
              </a:rPr>
              <a:t>网络层</a:t>
            </a:r>
          </a:p>
        </p:txBody>
      </p:sp>
      <p:sp>
        <p:nvSpPr>
          <p:cNvPr id="59" name="文字方塊 29">
            <a:extLst>
              <a:ext uri="{FF2B5EF4-FFF2-40B4-BE49-F238E27FC236}">
                <a16:creationId xmlns:a16="http://schemas.microsoft.com/office/drawing/2014/main" id="{37C75C1C-9628-3C44-AC98-D9EC791B79CF}"/>
              </a:ext>
            </a:extLst>
          </p:cNvPr>
          <p:cNvSpPr txBox="1">
            <a:spLocks noChangeArrowheads="1"/>
          </p:cNvSpPr>
          <p:nvPr/>
        </p:nvSpPr>
        <p:spPr bwMode="auto">
          <a:xfrm>
            <a:off x="6614988" y="5808118"/>
            <a:ext cx="23495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u="none" dirty="0">
                <a:solidFill>
                  <a:srgbClr val="000000"/>
                </a:solidFill>
                <a:latin typeface="Calibri" panose="020F0502020204030204" pitchFamily="34" charset="0"/>
                <a:ea typeface="MS PGothic" panose="020B0600070205080204" pitchFamily="34" charset="-128"/>
              </a:rPr>
              <a:t>运</a:t>
            </a:r>
            <a:r>
              <a:rPr lang="zh-CN" altLang="zh-TW" u="none" dirty="0">
                <a:solidFill>
                  <a:srgbClr val="000000"/>
                </a:solidFill>
                <a:latin typeface="Calibri" panose="020F0502020204030204" pitchFamily="34" charset="0"/>
                <a:ea typeface="MS PGothic" panose="020B0600070205080204" pitchFamily="34" charset="-128"/>
              </a:rPr>
              <a:t>输层</a:t>
            </a:r>
          </a:p>
        </p:txBody>
      </p:sp>
    </p:spTree>
    <p:extLst>
      <p:ext uri="{BB962C8B-B14F-4D97-AF65-F5344CB8AC3E}">
        <p14:creationId xmlns:p14="http://schemas.microsoft.com/office/powerpoint/2010/main" val="36389285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8F49469-B3F5-A642-9450-70CE54EF124F}"/>
              </a:ext>
            </a:extLst>
          </p:cNvPr>
          <p:cNvSpPr>
            <a:spLocks noGrp="1"/>
          </p:cNvSpPr>
          <p:nvPr>
            <p:ph idx="1"/>
          </p:nvPr>
        </p:nvSpPr>
        <p:spPr/>
        <p:txBody>
          <a:bodyPr/>
          <a:lstStyle/>
          <a:p>
            <a:r>
              <a:rPr kumimoji="1" lang="zh-CN" altLang="en-US" sz="2800" dirty="0">
                <a:latin typeface="华文新魏" panose="02010800040101010101" pitchFamily="2" charset="-122"/>
                <a:ea typeface="华文新魏" panose="02010800040101010101" pitchFamily="2" charset="-122"/>
              </a:rPr>
              <a:t>流表由多个流条目组成，流条目包括</a:t>
            </a:r>
            <a:endParaRPr kumimoji="1" lang="en-US" altLang="zh-CN" sz="2800" dirty="0">
              <a:latin typeface="华文新魏" panose="02010800040101010101" pitchFamily="2" charset="-122"/>
              <a:ea typeface="华文新魏" panose="02010800040101010101" pitchFamily="2" charset="-122"/>
            </a:endParaRPr>
          </a:p>
          <a:p>
            <a:pPr lvl="1"/>
            <a:r>
              <a:rPr kumimoji="1" lang="en-US" altLang="zh-CN" dirty="0">
                <a:latin typeface="华文新魏" panose="02010800040101010101" pitchFamily="2" charset="-122"/>
                <a:ea typeface="华文新魏" panose="02010800040101010101" pitchFamily="2" charset="-122"/>
              </a:rPr>
              <a:t> </a:t>
            </a:r>
            <a:r>
              <a:rPr kumimoji="1" lang="zh-CN" altLang="en-US" sz="2400" dirty="0">
                <a:latin typeface="华文新魏" panose="02010800040101010101" pitchFamily="2" charset="-122"/>
                <a:ea typeface="华文新魏" panose="02010800040101010101" pitchFamily="2" charset="-122"/>
              </a:rPr>
              <a:t>首部匹配规则：用于确定输入报文的首部字段是否与本条目匹配。</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400" dirty="0">
                <a:latin typeface="华文新魏" panose="02010800040101010101" pitchFamily="2" charset="-122"/>
                <a:ea typeface="华文新魏" panose="02010800040101010101" pitchFamily="2" charset="-122"/>
              </a:rPr>
              <a:t>计数器：用于与本流相关的跟踪统计</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400" dirty="0">
                <a:latin typeface="华文新魏" panose="02010800040101010101" pitchFamily="2" charset="-122"/>
                <a:ea typeface="华文新魏" panose="02010800040101010101" pitchFamily="2" charset="-122"/>
              </a:rPr>
              <a:t>动作：描述分组交换机针对匹配报文采取的动作。</a:t>
            </a:r>
            <a:endParaRPr kumimoji="1" lang="en-US" altLang="zh-CN" sz="2400" dirty="0">
              <a:latin typeface="华文新魏" panose="02010800040101010101" pitchFamily="2" charset="-122"/>
              <a:ea typeface="华文新魏" panose="02010800040101010101" pitchFamily="2" charset="-122"/>
            </a:endParaRPr>
          </a:p>
          <a:p>
            <a:pPr lvl="1"/>
            <a:r>
              <a:rPr kumimoji="1" lang="en-US" altLang="zh-CN" sz="2400" dirty="0">
                <a:latin typeface="华文新魏" panose="02010800040101010101" pitchFamily="2" charset="-122"/>
                <a:ea typeface="华文新魏" panose="02010800040101010101" pitchFamily="2" charset="-122"/>
              </a:rPr>
              <a:t>OpenFlow1.0</a:t>
            </a:r>
            <a:r>
              <a:rPr kumimoji="1" lang="zh-CN" altLang="en-US" sz="2400" dirty="0">
                <a:latin typeface="华文新魏" panose="02010800040101010101" pitchFamily="2" charset="-122"/>
                <a:ea typeface="华文新魏" panose="02010800040101010101" pitchFamily="2" charset="-122"/>
              </a:rPr>
              <a:t>支持如下</a:t>
            </a:r>
            <a:r>
              <a:rPr kumimoji="1" lang="en-US" altLang="zh-CN" sz="2400" dirty="0">
                <a:latin typeface="华文新魏" panose="02010800040101010101" pitchFamily="2" charset="-122"/>
                <a:ea typeface="华文新魏" panose="02010800040101010101" pitchFamily="2" charset="-122"/>
              </a:rPr>
              <a:t>11</a:t>
            </a:r>
            <a:r>
              <a:rPr kumimoji="1" lang="zh-CN" altLang="en-US" sz="2400" dirty="0">
                <a:latin typeface="华文新魏" panose="02010800040101010101" pitchFamily="2" charset="-122"/>
                <a:ea typeface="华文新魏" panose="02010800040101010101" pitchFamily="2" charset="-122"/>
              </a:rPr>
              <a:t>个首部字段的匹配，加上入端口共</a:t>
            </a:r>
            <a:r>
              <a:rPr kumimoji="1" lang="en-US" altLang="zh-CN" sz="2400" dirty="0">
                <a:latin typeface="华文新魏" panose="02010800040101010101" pitchFamily="2" charset="-122"/>
                <a:ea typeface="华文新魏" panose="02010800040101010101" pitchFamily="2" charset="-122"/>
              </a:rPr>
              <a:t>12</a:t>
            </a:r>
            <a:r>
              <a:rPr kumimoji="1" lang="zh-CN" altLang="en-US" sz="2400" dirty="0">
                <a:latin typeface="华文新魏" panose="02010800040101010101" pitchFamily="2" charset="-122"/>
                <a:ea typeface="华文新魏" panose="02010800040101010101" pitchFamily="2" charset="-122"/>
              </a:rPr>
              <a:t>个可以用来匹配的字段（最新</a:t>
            </a:r>
            <a:r>
              <a:rPr kumimoji="1" lang="en-US" altLang="zh-CN" sz="2400" dirty="0">
                <a:latin typeface="华文新魏" panose="02010800040101010101" pitchFamily="2" charset="-122"/>
                <a:ea typeface="华文新魏" panose="02010800040101010101" pitchFamily="2" charset="-122"/>
              </a:rPr>
              <a:t>OpenFlow</a:t>
            </a:r>
            <a:r>
              <a:rPr kumimoji="1" lang="zh-CN" altLang="en-US" sz="2400" dirty="0">
                <a:latin typeface="华文新魏" panose="02010800040101010101" pitchFamily="2" charset="-122"/>
                <a:ea typeface="华文新魏" panose="02010800040101010101" pitchFamily="2" charset="-122"/>
              </a:rPr>
              <a:t>增加到</a:t>
            </a:r>
            <a:r>
              <a:rPr kumimoji="1" lang="en-US" altLang="zh-CN" sz="2400" dirty="0">
                <a:latin typeface="华文新魏" panose="02010800040101010101" pitchFamily="2" charset="-122"/>
                <a:ea typeface="华文新魏" panose="02010800040101010101" pitchFamily="2" charset="-122"/>
              </a:rPr>
              <a:t>41</a:t>
            </a:r>
            <a:r>
              <a:rPr kumimoji="1" lang="zh-CN" altLang="en-US" sz="2400" dirty="0">
                <a:latin typeface="华文新魏" panose="02010800040101010101" pitchFamily="2" charset="-122"/>
                <a:ea typeface="华文新魏" panose="02010800040101010101" pitchFamily="2" charset="-122"/>
              </a:rPr>
              <a:t>个）</a:t>
            </a:r>
          </a:p>
        </p:txBody>
      </p:sp>
      <p:sp>
        <p:nvSpPr>
          <p:cNvPr id="5" name="标题 1">
            <a:extLst>
              <a:ext uri="{FF2B5EF4-FFF2-40B4-BE49-F238E27FC236}">
                <a16:creationId xmlns:a16="http://schemas.microsoft.com/office/drawing/2014/main" id="{960D5FB7-D5B2-454D-8E1A-CC03118B0955}"/>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流表</a:t>
            </a:r>
          </a:p>
        </p:txBody>
      </p:sp>
      <p:sp>
        <p:nvSpPr>
          <p:cNvPr id="7" name="Rectangle 2">
            <a:extLst>
              <a:ext uri="{FF2B5EF4-FFF2-40B4-BE49-F238E27FC236}">
                <a16:creationId xmlns:a16="http://schemas.microsoft.com/office/drawing/2014/main" id="{0777B4A9-B4FB-4D14-997D-6B4DAF31EC4C}"/>
              </a:ext>
            </a:extLst>
          </p:cNvPr>
          <p:cNvSpPr>
            <a:spLocks/>
          </p:cNvSpPr>
          <p:nvPr/>
        </p:nvSpPr>
        <p:spPr bwMode="auto">
          <a:xfrm>
            <a:off x="726008" y="4878049"/>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8" name="Rectangle 3">
            <a:extLst>
              <a:ext uri="{FF2B5EF4-FFF2-40B4-BE49-F238E27FC236}">
                <a16:creationId xmlns:a16="http://schemas.microsoft.com/office/drawing/2014/main" id="{8DB78183-E8D4-46EA-9F29-1808F5D612BC}"/>
              </a:ext>
            </a:extLst>
          </p:cNvPr>
          <p:cNvSpPr>
            <a:spLocks/>
          </p:cNvSpPr>
          <p:nvPr/>
        </p:nvSpPr>
        <p:spPr bwMode="auto">
          <a:xfrm>
            <a:off x="742849" y="4990518"/>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 name="Rectangle 4">
            <a:extLst>
              <a:ext uri="{FF2B5EF4-FFF2-40B4-BE49-F238E27FC236}">
                <a16:creationId xmlns:a16="http://schemas.microsoft.com/office/drawing/2014/main" id="{C84D65EC-D478-4D4D-8EC3-1E328EEA4DD3}"/>
              </a:ext>
            </a:extLst>
          </p:cNvPr>
          <p:cNvSpPr>
            <a:spLocks/>
          </p:cNvSpPr>
          <p:nvPr/>
        </p:nvSpPr>
        <p:spPr bwMode="auto">
          <a:xfrm>
            <a:off x="2675458" y="4879637"/>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 name="Rectangle 5">
            <a:extLst>
              <a:ext uri="{FF2B5EF4-FFF2-40B4-BE49-F238E27FC236}">
                <a16:creationId xmlns:a16="http://schemas.microsoft.com/office/drawing/2014/main" id="{5FE8DEB2-D957-475F-96EA-D8AECCEE8967}"/>
              </a:ext>
            </a:extLst>
          </p:cNvPr>
          <p:cNvSpPr>
            <a:spLocks/>
          </p:cNvSpPr>
          <p:nvPr/>
        </p:nvSpPr>
        <p:spPr bwMode="auto">
          <a:xfrm>
            <a:off x="2780084" y="488582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1" name="Rectangle 6">
            <a:extLst>
              <a:ext uri="{FF2B5EF4-FFF2-40B4-BE49-F238E27FC236}">
                <a16:creationId xmlns:a16="http://schemas.microsoft.com/office/drawing/2014/main" id="{8834BC54-97BB-4DAF-9D57-1618859CE30D}"/>
              </a:ext>
            </a:extLst>
          </p:cNvPr>
          <p:cNvSpPr>
            <a:spLocks/>
          </p:cNvSpPr>
          <p:nvPr/>
        </p:nvSpPr>
        <p:spPr bwMode="auto">
          <a:xfrm>
            <a:off x="3375546"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2" name="Rectangle 7">
            <a:extLst>
              <a:ext uri="{FF2B5EF4-FFF2-40B4-BE49-F238E27FC236}">
                <a16:creationId xmlns:a16="http://schemas.microsoft.com/office/drawing/2014/main" id="{5013A686-3357-49A4-92CF-EEF2F1E99343}"/>
              </a:ext>
            </a:extLst>
          </p:cNvPr>
          <p:cNvSpPr>
            <a:spLocks/>
          </p:cNvSpPr>
          <p:nvPr/>
        </p:nvSpPr>
        <p:spPr bwMode="auto">
          <a:xfrm>
            <a:off x="3481908" y="4885829"/>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3" name="Rectangle 8">
            <a:extLst>
              <a:ext uri="{FF2B5EF4-FFF2-40B4-BE49-F238E27FC236}">
                <a16:creationId xmlns:a16="http://schemas.microsoft.com/office/drawing/2014/main" id="{F3374ED7-25C7-4673-BB43-572C8205105A}"/>
              </a:ext>
            </a:extLst>
          </p:cNvPr>
          <p:cNvSpPr>
            <a:spLocks/>
          </p:cNvSpPr>
          <p:nvPr/>
        </p:nvSpPr>
        <p:spPr bwMode="auto">
          <a:xfrm>
            <a:off x="40470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4" name="Rectangle 9">
            <a:extLst>
              <a:ext uri="{FF2B5EF4-FFF2-40B4-BE49-F238E27FC236}">
                <a16:creationId xmlns:a16="http://schemas.microsoft.com/office/drawing/2014/main" id="{DA0DA85D-EA2B-486F-A8F6-2DE748E3F647}"/>
              </a:ext>
            </a:extLst>
          </p:cNvPr>
          <p:cNvSpPr>
            <a:spLocks/>
          </p:cNvSpPr>
          <p:nvPr/>
        </p:nvSpPr>
        <p:spPr bwMode="auto">
          <a:xfrm>
            <a:off x="4109489" y="489136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5" name="Rectangle 10">
            <a:extLst>
              <a:ext uri="{FF2B5EF4-FFF2-40B4-BE49-F238E27FC236}">
                <a16:creationId xmlns:a16="http://schemas.microsoft.com/office/drawing/2014/main" id="{ADEBDE26-8281-4EA6-B2A6-7730F2E7B200}"/>
              </a:ext>
            </a:extLst>
          </p:cNvPr>
          <p:cNvSpPr>
            <a:spLocks/>
          </p:cNvSpPr>
          <p:nvPr/>
        </p:nvSpPr>
        <p:spPr bwMode="auto">
          <a:xfrm>
            <a:off x="1416571"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 name="Rectangle 11">
            <a:extLst>
              <a:ext uri="{FF2B5EF4-FFF2-40B4-BE49-F238E27FC236}">
                <a16:creationId xmlns:a16="http://schemas.microsoft.com/office/drawing/2014/main" id="{BB7872A1-A705-4C35-AF4F-A12BF626EAE7}"/>
              </a:ext>
            </a:extLst>
          </p:cNvPr>
          <p:cNvSpPr>
            <a:spLocks/>
          </p:cNvSpPr>
          <p:nvPr/>
        </p:nvSpPr>
        <p:spPr bwMode="auto">
          <a:xfrm>
            <a:off x="1491183" y="4886622"/>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 name="Rectangle 12">
            <a:extLst>
              <a:ext uri="{FF2B5EF4-FFF2-40B4-BE49-F238E27FC236}">
                <a16:creationId xmlns:a16="http://schemas.microsoft.com/office/drawing/2014/main" id="{A3B53243-96B4-40F1-9174-82F7C51B9BA7}"/>
              </a:ext>
            </a:extLst>
          </p:cNvPr>
          <p:cNvSpPr>
            <a:spLocks/>
          </p:cNvSpPr>
          <p:nvPr/>
        </p:nvSpPr>
        <p:spPr bwMode="auto">
          <a:xfrm>
            <a:off x="4737621" y="4879637"/>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 name="Rectangle 13">
            <a:extLst>
              <a:ext uri="{FF2B5EF4-FFF2-40B4-BE49-F238E27FC236}">
                <a16:creationId xmlns:a16="http://schemas.microsoft.com/office/drawing/2014/main" id="{3A2C8301-91E9-4D97-A998-1C97C6D1EC26}"/>
              </a:ext>
            </a:extLst>
          </p:cNvPr>
          <p:cNvSpPr>
            <a:spLocks/>
          </p:cNvSpPr>
          <p:nvPr/>
        </p:nvSpPr>
        <p:spPr bwMode="auto">
          <a:xfrm>
            <a:off x="4948174" y="4869160"/>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 name="Rectangle 14">
            <a:extLst>
              <a:ext uri="{FF2B5EF4-FFF2-40B4-BE49-F238E27FC236}">
                <a16:creationId xmlns:a16="http://schemas.microsoft.com/office/drawing/2014/main" id="{EE1A2135-BAE9-4FA5-8897-E3ACC0162E77}"/>
              </a:ext>
            </a:extLst>
          </p:cNvPr>
          <p:cNvSpPr>
            <a:spLocks/>
          </p:cNvSpPr>
          <p:nvPr/>
        </p:nvSpPr>
        <p:spPr bwMode="auto">
          <a:xfrm>
            <a:off x="53297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 name="Rectangle 15">
            <a:extLst>
              <a:ext uri="{FF2B5EF4-FFF2-40B4-BE49-F238E27FC236}">
                <a16:creationId xmlns:a16="http://schemas.microsoft.com/office/drawing/2014/main" id="{50CBF829-644A-482B-9A4B-E8756190E019}"/>
              </a:ext>
            </a:extLst>
          </p:cNvPr>
          <p:cNvSpPr>
            <a:spLocks/>
          </p:cNvSpPr>
          <p:nvPr/>
        </p:nvSpPr>
        <p:spPr bwMode="auto">
          <a:xfrm>
            <a:off x="5431555" y="4869160"/>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1" name="Rectangle 16">
            <a:extLst>
              <a:ext uri="{FF2B5EF4-FFF2-40B4-BE49-F238E27FC236}">
                <a16:creationId xmlns:a16="http://schemas.microsoft.com/office/drawing/2014/main" id="{6AA3A0FF-0A6D-4D02-8BF6-A1B9832285D9}"/>
              </a:ext>
            </a:extLst>
          </p:cNvPr>
          <p:cNvSpPr>
            <a:spLocks/>
          </p:cNvSpPr>
          <p:nvPr/>
        </p:nvSpPr>
        <p:spPr bwMode="auto">
          <a:xfrm>
            <a:off x="6498158" y="4879637"/>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2" name="Rectangle 17">
            <a:extLst>
              <a:ext uri="{FF2B5EF4-FFF2-40B4-BE49-F238E27FC236}">
                <a16:creationId xmlns:a16="http://schemas.microsoft.com/office/drawing/2014/main" id="{85A0FAD1-24AE-413E-96E8-436F9A4537BD}"/>
              </a:ext>
            </a:extLst>
          </p:cNvPr>
          <p:cNvSpPr>
            <a:spLocks/>
          </p:cNvSpPr>
          <p:nvPr/>
        </p:nvSpPr>
        <p:spPr bwMode="auto">
          <a:xfrm>
            <a:off x="6578304" y="4869160"/>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3" name="Rectangle 18">
            <a:extLst>
              <a:ext uri="{FF2B5EF4-FFF2-40B4-BE49-F238E27FC236}">
                <a16:creationId xmlns:a16="http://schemas.microsoft.com/office/drawing/2014/main" id="{6971DD11-08C6-400D-84E9-CC1A253150B2}"/>
              </a:ext>
            </a:extLst>
          </p:cNvPr>
          <p:cNvSpPr>
            <a:spLocks/>
          </p:cNvSpPr>
          <p:nvPr/>
        </p:nvSpPr>
        <p:spPr bwMode="auto">
          <a:xfrm>
            <a:off x="70569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4" name="Rectangle 19">
            <a:extLst>
              <a:ext uri="{FF2B5EF4-FFF2-40B4-BE49-F238E27FC236}">
                <a16:creationId xmlns:a16="http://schemas.microsoft.com/office/drawing/2014/main" id="{5E1C37C9-CC0C-42F6-97E4-3A90FA326A59}"/>
              </a:ext>
            </a:extLst>
          </p:cNvPr>
          <p:cNvSpPr>
            <a:spLocks/>
          </p:cNvSpPr>
          <p:nvPr/>
        </p:nvSpPr>
        <p:spPr bwMode="auto">
          <a:xfrm>
            <a:off x="7076020" y="4869161"/>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5" name="Rectangle 20">
            <a:extLst>
              <a:ext uri="{FF2B5EF4-FFF2-40B4-BE49-F238E27FC236}">
                <a16:creationId xmlns:a16="http://schemas.microsoft.com/office/drawing/2014/main" id="{BCB3937A-F99D-4C25-BB92-F1197A1282DF}"/>
              </a:ext>
            </a:extLst>
          </p:cNvPr>
          <p:cNvSpPr>
            <a:spLocks/>
          </p:cNvSpPr>
          <p:nvPr/>
        </p:nvSpPr>
        <p:spPr bwMode="auto">
          <a:xfrm>
            <a:off x="7764983"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6" name="Rectangle 21">
            <a:extLst>
              <a:ext uri="{FF2B5EF4-FFF2-40B4-BE49-F238E27FC236}">
                <a16:creationId xmlns:a16="http://schemas.microsoft.com/office/drawing/2014/main" id="{6B8CAA97-1CE3-4C7A-A3C5-1E5A4D5C29A6}"/>
              </a:ext>
            </a:extLst>
          </p:cNvPr>
          <p:cNvSpPr>
            <a:spLocks/>
          </p:cNvSpPr>
          <p:nvPr/>
        </p:nvSpPr>
        <p:spPr bwMode="auto">
          <a:xfrm>
            <a:off x="7686448" y="4869160"/>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7" name="Rectangle 4">
            <a:extLst>
              <a:ext uri="{FF2B5EF4-FFF2-40B4-BE49-F238E27FC236}">
                <a16:creationId xmlns:a16="http://schemas.microsoft.com/office/drawing/2014/main" id="{DE143758-7C76-4710-B8A5-25DCF57C9D42}"/>
              </a:ext>
            </a:extLst>
          </p:cNvPr>
          <p:cNvSpPr>
            <a:spLocks/>
          </p:cNvSpPr>
          <p:nvPr/>
        </p:nvSpPr>
        <p:spPr bwMode="auto">
          <a:xfrm>
            <a:off x="2115071" y="4879637"/>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8" name="Rectangle 5">
            <a:extLst>
              <a:ext uri="{FF2B5EF4-FFF2-40B4-BE49-F238E27FC236}">
                <a16:creationId xmlns:a16="http://schemas.microsoft.com/office/drawing/2014/main" id="{BEEF46D2-292C-45F8-A57C-B82C0905D0A3}"/>
              </a:ext>
            </a:extLst>
          </p:cNvPr>
          <p:cNvSpPr>
            <a:spLocks/>
          </p:cNvSpPr>
          <p:nvPr/>
        </p:nvSpPr>
        <p:spPr bwMode="auto">
          <a:xfrm>
            <a:off x="2219846" y="4885829"/>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9" name="Rectangle 14">
            <a:extLst>
              <a:ext uri="{FF2B5EF4-FFF2-40B4-BE49-F238E27FC236}">
                <a16:creationId xmlns:a16="http://schemas.microsoft.com/office/drawing/2014/main" id="{AE8B7273-EB43-46BC-B27B-CB14D58B19F5}"/>
              </a:ext>
            </a:extLst>
          </p:cNvPr>
          <p:cNvSpPr>
            <a:spLocks/>
          </p:cNvSpPr>
          <p:nvPr/>
        </p:nvSpPr>
        <p:spPr bwMode="auto">
          <a:xfrm>
            <a:off x="59139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30" name="Rectangle 15">
            <a:extLst>
              <a:ext uri="{FF2B5EF4-FFF2-40B4-BE49-F238E27FC236}">
                <a16:creationId xmlns:a16="http://schemas.microsoft.com/office/drawing/2014/main" id="{85A76C5B-55C9-49E0-A53D-EB4AD56209C0}"/>
              </a:ext>
            </a:extLst>
          </p:cNvPr>
          <p:cNvSpPr>
            <a:spLocks/>
          </p:cNvSpPr>
          <p:nvPr/>
        </p:nvSpPr>
        <p:spPr bwMode="auto">
          <a:xfrm>
            <a:off x="6038998" y="486995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31" name="文字方塊 29">
            <a:extLst>
              <a:ext uri="{FF2B5EF4-FFF2-40B4-BE49-F238E27FC236}">
                <a16:creationId xmlns:a16="http://schemas.microsoft.com/office/drawing/2014/main" id="{3667101C-3783-4AB2-A8D7-215A99F33A30}"/>
              </a:ext>
            </a:extLst>
          </p:cNvPr>
          <p:cNvSpPr txBox="1">
            <a:spLocks noChangeArrowheads="1"/>
          </p:cNvSpPr>
          <p:nvPr/>
        </p:nvSpPr>
        <p:spPr bwMode="auto">
          <a:xfrm>
            <a:off x="2582818" y="5625247"/>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TW" u="none" dirty="0">
                <a:solidFill>
                  <a:srgbClr val="000000"/>
                </a:solidFill>
                <a:latin typeface="Calibri" panose="020F0502020204030204" pitchFamily="34" charset="0"/>
                <a:ea typeface="MS PGothic" panose="020B0600070205080204" pitchFamily="34" charset="-128"/>
              </a:rPr>
              <a:t>链路层</a:t>
            </a:r>
          </a:p>
        </p:txBody>
      </p:sp>
      <p:grpSp>
        <p:nvGrpSpPr>
          <p:cNvPr id="32" name="Group 37">
            <a:extLst>
              <a:ext uri="{FF2B5EF4-FFF2-40B4-BE49-F238E27FC236}">
                <a16:creationId xmlns:a16="http://schemas.microsoft.com/office/drawing/2014/main" id="{3164881C-A11C-46E6-92E9-E38309EC41AA}"/>
              </a:ext>
            </a:extLst>
          </p:cNvPr>
          <p:cNvGrpSpPr>
            <a:grpSpLocks/>
          </p:cNvGrpSpPr>
          <p:nvPr/>
        </p:nvGrpSpPr>
        <p:grpSpPr bwMode="auto">
          <a:xfrm>
            <a:off x="1547664" y="5404654"/>
            <a:ext cx="2917825" cy="234951"/>
            <a:chOff x="1392851" y="2310653"/>
            <a:chExt cx="3302446" cy="234913"/>
          </a:xfrm>
        </p:grpSpPr>
        <p:cxnSp>
          <p:nvCxnSpPr>
            <p:cNvPr id="33" name="Straight Connector 38">
              <a:extLst>
                <a:ext uri="{FF2B5EF4-FFF2-40B4-BE49-F238E27FC236}">
                  <a16:creationId xmlns:a16="http://schemas.microsoft.com/office/drawing/2014/main" id="{862DFD0A-D184-4BF4-ACC0-F3A5E461F527}"/>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4" name="Straight Connector 39">
              <a:extLst>
                <a:ext uri="{FF2B5EF4-FFF2-40B4-BE49-F238E27FC236}">
                  <a16:creationId xmlns:a16="http://schemas.microsoft.com/office/drawing/2014/main" id="{033AF7C5-6DC9-4607-8F08-72116457617A}"/>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5" name="Straight Connector 40">
              <a:extLst>
                <a:ext uri="{FF2B5EF4-FFF2-40B4-BE49-F238E27FC236}">
                  <a16:creationId xmlns:a16="http://schemas.microsoft.com/office/drawing/2014/main" id="{EA023E54-009F-43B7-A302-98B9A5FEA234}"/>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6" name="Straight Connector 41">
              <a:extLst>
                <a:ext uri="{FF2B5EF4-FFF2-40B4-BE49-F238E27FC236}">
                  <a16:creationId xmlns:a16="http://schemas.microsoft.com/office/drawing/2014/main" id="{00B9F7CC-1C51-4FCA-AB72-32F9DF2BC8A3}"/>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nvGrpSpPr>
          <p:cNvPr id="37" name="Group 42">
            <a:extLst>
              <a:ext uri="{FF2B5EF4-FFF2-40B4-BE49-F238E27FC236}">
                <a16:creationId xmlns:a16="http://schemas.microsoft.com/office/drawing/2014/main" id="{D45E32CF-63A8-4F9D-879D-C99B2BDC2244}"/>
              </a:ext>
            </a:extLst>
          </p:cNvPr>
          <p:cNvGrpSpPr>
            <a:grpSpLocks/>
          </p:cNvGrpSpPr>
          <p:nvPr/>
        </p:nvGrpSpPr>
        <p:grpSpPr bwMode="auto">
          <a:xfrm>
            <a:off x="4736876" y="5406241"/>
            <a:ext cx="2211388" cy="234951"/>
            <a:chOff x="1392851" y="2310653"/>
            <a:chExt cx="3302446" cy="234913"/>
          </a:xfrm>
        </p:grpSpPr>
        <p:cxnSp>
          <p:nvCxnSpPr>
            <p:cNvPr id="38" name="Straight Connector 43">
              <a:extLst>
                <a:ext uri="{FF2B5EF4-FFF2-40B4-BE49-F238E27FC236}">
                  <a16:creationId xmlns:a16="http://schemas.microsoft.com/office/drawing/2014/main" id="{67E03B8F-C4C5-4632-A25D-EF97588F1342}"/>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9" name="Straight Connector 44">
              <a:extLst>
                <a:ext uri="{FF2B5EF4-FFF2-40B4-BE49-F238E27FC236}">
                  <a16:creationId xmlns:a16="http://schemas.microsoft.com/office/drawing/2014/main" id="{E8507028-4902-4B7A-9077-9CF1E1C71D1C}"/>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0" name="Straight Connector 45">
              <a:extLst>
                <a:ext uri="{FF2B5EF4-FFF2-40B4-BE49-F238E27FC236}">
                  <a16:creationId xmlns:a16="http://schemas.microsoft.com/office/drawing/2014/main" id="{40044814-14D5-4F97-B5A3-BC522C703877}"/>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1" name="Straight Connector 46">
              <a:extLst>
                <a:ext uri="{FF2B5EF4-FFF2-40B4-BE49-F238E27FC236}">
                  <a16:creationId xmlns:a16="http://schemas.microsoft.com/office/drawing/2014/main" id="{DC6629AC-EA2C-447B-8915-8363F87208A5}"/>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nvGrpSpPr>
          <p:cNvPr id="42" name="Group 47">
            <a:extLst>
              <a:ext uri="{FF2B5EF4-FFF2-40B4-BE49-F238E27FC236}">
                <a16:creationId xmlns:a16="http://schemas.microsoft.com/office/drawing/2014/main" id="{9327CC5E-7A2B-4E56-BAE8-D67949A3147C}"/>
              </a:ext>
            </a:extLst>
          </p:cNvPr>
          <p:cNvGrpSpPr>
            <a:grpSpLocks/>
          </p:cNvGrpSpPr>
          <p:nvPr/>
        </p:nvGrpSpPr>
        <p:grpSpPr bwMode="auto">
          <a:xfrm>
            <a:off x="7084069" y="5404654"/>
            <a:ext cx="1376363" cy="214312"/>
            <a:chOff x="1392851" y="2310653"/>
            <a:chExt cx="3302446" cy="234913"/>
          </a:xfrm>
        </p:grpSpPr>
        <p:cxnSp>
          <p:nvCxnSpPr>
            <p:cNvPr id="43" name="Straight Connector 48">
              <a:extLst>
                <a:ext uri="{FF2B5EF4-FFF2-40B4-BE49-F238E27FC236}">
                  <a16:creationId xmlns:a16="http://schemas.microsoft.com/office/drawing/2014/main" id="{9E5638E4-309E-4396-8C7B-667E63113CDC}"/>
                </a:ext>
              </a:extLst>
            </p:cNvPr>
            <p:cNvCxnSpPr>
              <a:cxnSpLocks noChangeShapeType="1"/>
            </p:cNvCxnSpPr>
            <p:nvPr/>
          </p:nvCxnSpPr>
          <p:spPr bwMode="auto">
            <a:xfrm>
              <a:off x="1394004"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4" name="Straight Connector 49">
              <a:extLst>
                <a:ext uri="{FF2B5EF4-FFF2-40B4-BE49-F238E27FC236}">
                  <a16:creationId xmlns:a16="http://schemas.microsoft.com/office/drawing/2014/main" id="{8B9AD000-7B08-4F51-826C-2261CE59200F}"/>
                </a:ext>
              </a:extLst>
            </p:cNvPr>
            <p:cNvCxnSpPr>
              <a:cxnSpLocks noChangeShapeType="1"/>
            </p:cNvCxnSpPr>
            <p:nvPr/>
          </p:nvCxnSpPr>
          <p:spPr bwMode="auto">
            <a:xfrm>
              <a:off x="1392851" y="2427111"/>
              <a:ext cx="3302446"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5" name="Straight Connector 50">
              <a:extLst>
                <a:ext uri="{FF2B5EF4-FFF2-40B4-BE49-F238E27FC236}">
                  <a16:creationId xmlns:a16="http://schemas.microsoft.com/office/drawing/2014/main" id="{4695D071-5649-4B6A-ACA0-73740F9F372B}"/>
                </a:ext>
              </a:extLst>
            </p:cNvPr>
            <p:cNvCxnSpPr>
              <a:cxnSpLocks noChangeShapeType="1"/>
            </p:cNvCxnSpPr>
            <p:nvPr/>
          </p:nvCxnSpPr>
          <p:spPr bwMode="auto">
            <a:xfrm>
              <a:off x="4695297" y="2310653"/>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46" name="Straight Connector 51">
              <a:extLst>
                <a:ext uri="{FF2B5EF4-FFF2-40B4-BE49-F238E27FC236}">
                  <a16:creationId xmlns:a16="http://schemas.microsoft.com/office/drawing/2014/main" id="{8177A2D4-AB0D-4BFE-BFE2-6F02F26515FC}"/>
                </a:ext>
              </a:extLst>
            </p:cNvPr>
            <p:cNvCxnSpPr>
              <a:cxnSpLocks noChangeShapeType="1"/>
            </p:cNvCxnSpPr>
            <p:nvPr/>
          </p:nvCxnSpPr>
          <p:spPr bwMode="auto">
            <a:xfrm>
              <a:off x="3042374" y="2429108"/>
              <a:ext cx="0" cy="1164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sp>
        <p:nvSpPr>
          <p:cNvPr id="47" name="文字方塊 29">
            <a:extLst>
              <a:ext uri="{FF2B5EF4-FFF2-40B4-BE49-F238E27FC236}">
                <a16:creationId xmlns:a16="http://schemas.microsoft.com/office/drawing/2014/main" id="{A25B7750-8951-4E78-A6F0-FDC8116E3830}"/>
              </a:ext>
            </a:extLst>
          </p:cNvPr>
          <p:cNvSpPr txBox="1">
            <a:spLocks noChangeArrowheads="1"/>
          </p:cNvSpPr>
          <p:nvPr/>
        </p:nvSpPr>
        <p:spPr bwMode="auto">
          <a:xfrm>
            <a:off x="5436096" y="5607854"/>
            <a:ext cx="8771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zh-TW" u="none" dirty="0">
                <a:solidFill>
                  <a:srgbClr val="000000"/>
                </a:solidFill>
                <a:latin typeface="Calibri" panose="020F0502020204030204" pitchFamily="34" charset="0"/>
                <a:ea typeface="MS PGothic" panose="020B0600070205080204" pitchFamily="34" charset="-128"/>
              </a:rPr>
              <a:t>网络层</a:t>
            </a:r>
          </a:p>
        </p:txBody>
      </p:sp>
      <p:sp>
        <p:nvSpPr>
          <p:cNvPr id="48" name="文字方塊 29">
            <a:extLst>
              <a:ext uri="{FF2B5EF4-FFF2-40B4-BE49-F238E27FC236}">
                <a16:creationId xmlns:a16="http://schemas.microsoft.com/office/drawing/2014/main" id="{84D925EB-EA60-4AF9-9AD6-2A0CD8EDFCC5}"/>
              </a:ext>
            </a:extLst>
          </p:cNvPr>
          <p:cNvSpPr txBox="1">
            <a:spLocks noChangeArrowheads="1"/>
          </p:cNvSpPr>
          <p:nvPr/>
        </p:nvSpPr>
        <p:spPr bwMode="auto">
          <a:xfrm>
            <a:off x="6614988" y="5607854"/>
            <a:ext cx="23495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u="none" dirty="0">
                <a:solidFill>
                  <a:srgbClr val="000000"/>
                </a:solidFill>
                <a:latin typeface="Calibri" panose="020F0502020204030204" pitchFamily="34" charset="0"/>
                <a:ea typeface="MS PGothic" panose="020B0600070205080204" pitchFamily="34" charset="-128"/>
              </a:rPr>
              <a:t>运</a:t>
            </a:r>
            <a:r>
              <a:rPr lang="zh-CN" altLang="zh-TW" u="none" dirty="0">
                <a:solidFill>
                  <a:srgbClr val="000000"/>
                </a:solidFill>
                <a:latin typeface="Calibri" panose="020F0502020204030204" pitchFamily="34" charset="0"/>
                <a:ea typeface="MS PGothic" panose="020B0600070205080204" pitchFamily="34" charset="-128"/>
              </a:rPr>
              <a:t>输层</a:t>
            </a:r>
          </a:p>
        </p:txBody>
      </p:sp>
    </p:spTree>
    <p:extLst>
      <p:ext uri="{BB962C8B-B14F-4D97-AF65-F5344CB8AC3E}">
        <p14:creationId xmlns:p14="http://schemas.microsoft.com/office/powerpoint/2010/main" val="28411328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60D5FB7-D5B2-454D-8E1A-CC03118B0955}"/>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匹配</a:t>
            </a:r>
            <a:r>
              <a:rPr lang="en-US" altLang="zh-CN" kern="1200" dirty="0">
                <a:latin typeface="Calibri" panose="020F0502020204030204" pitchFamily="34" charset="0"/>
                <a:ea typeface="MS PGothic" panose="020B0600070205080204" pitchFamily="34" charset="-128"/>
                <a:cs typeface="+mn-cs"/>
              </a:rPr>
              <a:t>+</a:t>
            </a:r>
            <a:r>
              <a:rPr lang="zh-CN" altLang="en-US" kern="1200" dirty="0">
                <a:latin typeface="Calibri" panose="020F0502020204030204" pitchFamily="34" charset="0"/>
                <a:ea typeface="MS PGothic" panose="020B0600070205080204" pitchFamily="34" charset="-128"/>
                <a:cs typeface="+mn-cs"/>
              </a:rPr>
              <a:t>动作的示例</a:t>
            </a:r>
          </a:p>
        </p:txBody>
      </p:sp>
      <p:grpSp>
        <p:nvGrpSpPr>
          <p:cNvPr id="132" name="组合 131">
            <a:extLst>
              <a:ext uri="{FF2B5EF4-FFF2-40B4-BE49-F238E27FC236}">
                <a16:creationId xmlns:a16="http://schemas.microsoft.com/office/drawing/2014/main" id="{25C0D617-74B9-4F8B-8212-616C4C6D6ABA}"/>
              </a:ext>
            </a:extLst>
          </p:cNvPr>
          <p:cNvGrpSpPr/>
          <p:nvPr/>
        </p:nvGrpSpPr>
        <p:grpSpPr>
          <a:xfrm>
            <a:off x="323528" y="1628800"/>
            <a:ext cx="8533586" cy="1008112"/>
            <a:chOff x="323528" y="1628800"/>
            <a:chExt cx="8533586" cy="1008112"/>
          </a:xfrm>
        </p:grpSpPr>
        <p:grpSp>
          <p:nvGrpSpPr>
            <p:cNvPr id="6" name="组合 5">
              <a:extLst>
                <a:ext uri="{FF2B5EF4-FFF2-40B4-BE49-F238E27FC236}">
                  <a16:creationId xmlns:a16="http://schemas.microsoft.com/office/drawing/2014/main" id="{78DF81F5-9433-4268-BE38-0858A656024E}"/>
                </a:ext>
              </a:extLst>
            </p:cNvPr>
            <p:cNvGrpSpPr/>
            <p:nvPr/>
          </p:nvGrpSpPr>
          <p:grpSpPr>
            <a:xfrm>
              <a:off x="323528" y="1628800"/>
              <a:ext cx="7781178" cy="514652"/>
              <a:chOff x="726008" y="4869160"/>
              <a:chExt cx="7781178" cy="514652"/>
            </a:xfrm>
          </p:grpSpPr>
          <p:sp>
            <p:nvSpPr>
              <p:cNvPr id="84" name="Rectangle 2">
                <a:extLst>
                  <a:ext uri="{FF2B5EF4-FFF2-40B4-BE49-F238E27FC236}">
                    <a16:creationId xmlns:a16="http://schemas.microsoft.com/office/drawing/2014/main" id="{5FA925EA-B115-441E-B955-9B3E013A7AA2}"/>
                  </a:ext>
                </a:extLst>
              </p:cNvPr>
              <p:cNvSpPr>
                <a:spLocks/>
              </p:cNvSpPr>
              <p:nvPr/>
            </p:nvSpPr>
            <p:spPr bwMode="auto">
              <a:xfrm>
                <a:off x="726008" y="4878049"/>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85" name="Rectangle 3">
                <a:extLst>
                  <a:ext uri="{FF2B5EF4-FFF2-40B4-BE49-F238E27FC236}">
                    <a16:creationId xmlns:a16="http://schemas.microsoft.com/office/drawing/2014/main" id="{C9B14893-5471-44EF-9D27-8BEA0D909FC8}"/>
                  </a:ext>
                </a:extLst>
              </p:cNvPr>
              <p:cNvSpPr>
                <a:spLocks/>
              </p:cNvSpPr>
              <p:nvPr/>
            </p:nvSpPr>
            <p:spPr bwMode="auto">
              <a:xfrm>
                <a:off x="742849" y="4990518"/>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86" name="Rectangle 4">
                <a:extLst>
                  <a:ext uri="{FF2B5EF4-FFF2-40B4-BE49-F238E27FC236}">
                    <a16:creationId xmlns:a16="http://schemas.microsoft.com/office/drawing/2014/main" id="{B4C90927-3647-4CDA-B4F0-BCFADD8FDAC4}"/>
                  </a:ext>
                </a:extLst>
              </p:cNvPr>
              <p:cNvSpPr>
                <a:spLocks/>
              </p:cNvSpPr>
              <p:nvPr/>
            </p:nvSpPr>
            <p:spPr bwMode="auto">
              <a:xfrm>
                <a:off x="2675458" y="4879637"/>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87" name="Rectangle 5">
                <a:extLst>
                  <a:ext uri="{FF2B5EF4-FFF2-40B4-BE49-F238E27FC236}">
                    <a16:creationId xmlns:a16="http://schemas.microsoft.com/office/drawing/2014/main" id="{91224316-D95D-4421-8593-9DD783725774}"/>
                  </a:ext>
                </a:extLst>
              </p:cNvPr>
              <p:cNvSpPr>
                <a:spLocks/>
              </p:cNvSpPr>
              <p:nvPr/>
            </p:nvSpPr>
            <p:spPr bwMode="auto">
              <a:xfrm>
                <a:off x="2780084" y="488582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88" name="Rectangle 6">
                <a:extLst>
                  <a:ext uri="{FF2B5EF4-FFF2-40B4-BE49-F238E27FC236}">
                    <a16:creationId xmlns:a16="http://schemas.microsoft.com/office/drawing/2014/main" id="{81466595-743B-40B5-AC61-FB5388B0EAB3}"/>
                  </a:ext>
                </a:extLst>
              </p:cNvPr>
              <p:cNvSpPr>
                <a:spLocks/>
              </p:cNvSpPr>
              <p:nvPr/>
            </p:nvSpPr>
            <p:spPr bwMode="auto">
              <a:xfrm>
                <a:off x="3375546"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89" name="Rectangle 7">
                <a:extLst>
                  <a:ext uri="{FF2B5EF4-FFF2-40B4-BE49-F238E27FC236}">
                    <a16:creationId xmlns:a16="http://schemas.microsoft.com/office/drawing/2014/main" id="{6BD57211-2B83-4436-BA5A-DCD75C89D0CB}"/>
                  </a:ext>
                </a:extLst>
              </p:cNvPr>
              <p:cNvSpPr>
                <a:spLocks/>
              </p:cNvSpPr>
              <p:nvPr/>
            </p:nvSpPr>
            <p:spPr bwMode="auto">
              <a:xfrm>
                <a:off x="3481908" y="4885829"/>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0" name="Rectangle 8">
                <a:extLst>
                  <a:ext uri="{FF2B5EF4-FFF2-40B4-BE49-F238E27FC236}">
                    <a16:creationId xmlns:a16="http://schemas.microsoft.com/office/drawing/2014/main" id="{B589D3ED-27AA-451F-B8B7-2CEF8FC7EBCA}"/>
                  </a:ext>
                </a:extLst>
              </p:cNvPr>
              <p:cNvSpPr>
                <a:spLocks/>
              </p:cNvSpPr>
              <p:nvPr/>
            </p:nvSpPr>
            <p:spPr bwMode="auto">
              <a:xfrm>
                <a:off x="40470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91" name="Rectangle 9">
                <a:extLst>
                  <a:ext uri="{FF2B5EF4-FFF2-40B4-BE49-F238E27FC236}">
                    <a16:creationId xmlns:a16="http://schemas.microsoft.com/office/drawing/2014/main" id="{4F738526-DC86-432B-B103-0A77E1D84F9F}"/>
                  </a:ext>
                </a:extLst>
              </p:cNvPr>
              <p:cNvSpPr>
                <a:spLocks/>
              </p:cNvSpPr>
              <p:nvPr/>
            </p:nvSpPr>
            <p:spPr bwMode="auto">
              <a:xfrm>
                <a:off x="4109489" y="489136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2" name="Rectangle 10">
                <a:extLst>
                  <a:ext uri="{FF2B5EF4-FFF2-40B4-BE49-F238E27FC236}">
                    <a16:creationId xmlns:a16="http://schemas.microsoft.com/office/drawing/2014/main" id="{0181B516-D08D-4FD5-B860-534C9094B1F3}"/>
                  </a:ext>
                </a:extLst>
              </p:cNvPr>
              <p:cNvSpPr>
                <a:spLocks/>
              </p:cNvSpPr>
              <p:nvPr/>
            </p:nvSpPr>
            <p:spPr bwMode="auto">
              <a:xfrm>
                <a:off x="1416571"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93" name="Rectangle 11">
                <a:extLst>
                  <a:ext uri="{FF2B5EF4-FFF2-40B4-BE49-F238E27FC236}">
                    <a16:creationId xmlns:a16="http://schemas.microsoft.com/office/drawing/2014/main" id="{3A00B6AF-AD21-4C3F-9B61-8A740D9D3655}"/>
                  </a:ext>
                </a:extLst>
              </p:cNvPr>
              <p:cNvSpPr>
                <a:spLocks/>
              </p:cNvSpPr>
              <p:nvPr/>
            </p:nvSpPr>
            <p:spPr bwMode="auto">
              <a:xfrm>
                <a:off x="1491183" y="4886622"/>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4" name="Rectangle 12">
                <a:extLst>
                  <a:ext uri="{FF2B5EF4-FFF2-40B4-BE49-F238E27FC236}">
                    <a16:creationId xmlns:a16="http://schemas.microsoft.com/office/drawing/2014/main" id="{3C147B05-20E6-4E92-B72E-E70EA8722398}"/>
                  </a:ext>
                </a:extLst>
              </p:cNvPr>
              <p:cNvSpPr>
                <a:spLocks/>
              </p:cNvSpPr>
              <p:nvPr/>
            </p:nvSpPr>
            <p:spPr bwMode="auto">
              <a:xfrm>
                <a:off x="4737621" y="4879637"/>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95" name="Rectangle 13">
                <a:extLst>
                  <a:ext uri="{FF2B5EF4-FFF2-40B4-BE49-F238E27FC236}">
                    <a16:creationId xmlns:a16="http://schemas.microsoft.com/office/drawing/2014/main" id="{C6DE5237-47A3-48A5-8D34-BFDE49A3C61A}"/>
                  </a:ext>
                </a:extLst>
              </p:cNvPr>
              <p:cNvSpPr>
                <a:spLocks/>
              </p:cNvSpPr>
              <p:nvPr/>
            </p:nvSpPr>
            <p:spPr bwMode="auto">
              <a:xfrm>
                <a:off x="4948174" y="4869160"/>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6" name="Rectangle 14">
                <a:extLst>
                  <a:ext uri="{FF2B5EF4-FFF2-40B4-BE49-F238E27FC236}">
                    <a16:creationId xmlns:a16="http://schemas.microsoft.com/office/drawing/2014/main" id="{470A3612-A810-47C2-A256-5E95771CDEF5}"/>
                  </a:ext>
                </a:extLst>
              </p:cNvPr>
              <p:cNvSpPr>
                <a:spLocks/>
              </p:cNvSpPr>
              <p:nvPr/>
            </p:nvSpPr>
            <p:spPr bwMode="auto">
              <a:xfrm>
                <a:off x="53297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97" name="Rectangle 15">
                <a:extLst>
                  <a:ext uri="{FF2B5EF4-FFF2-40B4-BE49-F238E27FC236}">
                    <a16:creationId xmlns:a16="http://schemas.microsoft.com/office/drawing/2014/main" id="{9CF99A9E-59FE-49B8-9AF6-17BAC9C00782}"/>
                  </a:ext>
                </a:extLst>
              </p:cNvPr>
              <p:cNvSpPr>
                <a:spLocks/>
              </p:cNvSpPr>
              <p:nvPr/>
            </p:nvSpPr>
            <p:spPr bwMode="auto">
              <a:xfrm>
                <a:off x="5431555" y="4869160"/>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98" name="Rectangle 16">
                <a:extLst>
                  <a:ext uri="{FF2B5EF4-FFF2-40B4-BE49-F238E27FC236}">
                    <a16:creationId xmlns:a16="http://schemas.microsoft.com/office/drawing/2014/main" id="{49B2FDEA-A42D-4752-8964-375579F899E8}"/>
                  </a:ext>
                </a:extLst>
              </p:cNvPr>
              <p:cNvSpPr>
                <a:spLocks/>
              </p:cNvSpPr>
              <p:nvPr/>
            </p:nvSpPr>
            <p:spPr bwMode="auto">
              <a:xfrm>
                <a:off x="6498158" y="4879637"/>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99" name="Rectangle 17">
                <a:extLst>
                  <a:ext uri="{FF2B5EF4-FFF2-40B4-BE49-F238E27FC236}">
                    <a16:creationId xmlns:a16="http://schemas.microsoft.com/office/drawing/2014/main" id="{06C5F200-A34E-497E-8AE0-82E8C7C0C189}"/>
                  </a:ext>
                </a:extLst>
              </p:cNvPr>
              <p:cNvSpPr>
                <a:spLocks/>
              </p:cNvSpPr>
              <p:nvPr/>
            </p:nvSpPr>
            <p:spPr bwMode="auto">
              <a:xfrm>
                <a:off x="6578304" y="4869160"/>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00" name="Rectangle 18">
                <a:extLst>
                  <a:ext uri="{FF2B5EF4-FFF2-40B4-BE49-F238E27FC236}">
                    <a16:creationId xmlns:a16="http://schemas.microsoft.com/office/drawing/2014/main" id="{94FED3A2-E9D0-445F-983E-6D37B51D7C3F}"/>
                  </a:ext>
                </a:extLst>
              </p:cNvPr>
              <p:cNvSpPr>
                <a:spLocks/>
              </p:cNvSpPr>
              <p:nvPr/>
            </p:nvSpPr>
            <p:spPr bwMode="auto">
              <a:xfrm>
                <a:off x="70569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1" name="Rectangle 19">
                <a:extLst>
                  <a:ext uri="{FF2B5EF4-FFF2-40B4-BE49-F238E27FC236}">
                    <a16:creationId xmlns:a16="http://schemas.microsoft.com/office/drawing/2014/main" id="{C3D8D6D4-D0BC-413B-AE60-6FFAC67C3B9C}"/>
                  </a:ext>
                </a:extLst>
              </p:cNvPr>
              <p:cNvSpPr>
                <a:spLocks/>
              </p:cNvSpPr>
              <p:nvPr/>
            </p:nvSpPr>
            <p:spPr bwMode="auto">
              <a:xfrm>
                <a:off x="7076020" y="4869161"/>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02" name="Rectangle 20">
                <a:extLst>
                  <a:ext uri="{FF2B5EF4-FFF2-40B4-BE49-F238E27FC236}">
                    <a16:creationId xmlns:a16="http://schemas.microsoft.com/office/drawing/2014/main" id="{A852E86F-E20D-46B8-BDE5-E2388DB2FB91}"/>
                  </a:ext>
                </a:extLst>
              </p:cNvPr>
              <p:cNvSpPr>
                <a:spLocks/>
              </p:cNvSpPr>
              <p:nvPr/>
            </p:nvSpPr>
            <p:spPr bwMode="auto">
              <a:xfrm>
                <a:off x="7764983"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3" name="Rectangle 21">
                <a:extLst>
                  <a:ext uri="{FF2B5EF4-FFF2-40B4-BE49-F238E27FC236}">
                    <a16:creationId xmlns:a16="http://schemas.microsoft.com/office/drawing/2014/main" id="{B87088BD-960E-4D2B-9BB4-86E8FAB21120}"/>
                  </a:ext>
                </a:extLst>
              </p:cNvPr>
              <p:cNvSpPr>
                <a:spLocks/>
              </p:cNvSpPr>
              <p:nvPr/>
            </p:nvSpPr>
            <p:spPr bwMode="auto">
              <a:xfrm>
                <a:off x="7686448" y="4869160"/>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04" name="Rectangle 4">
                <a:extLst>
                  <a:ext uri="{FF2B5EF4-FFF2-40B4-BE49-F238E27FC236}">
                    <a16:creationId xmlns:a16="http://schemas.microsoft.com/office/drawing/2014/main" id="{58ABD55B-BE96-4322-A7AE-9A06A412AED9}"/>
                  </a:ext>
                </a:extLst>
              </p:cNvPr>
              <p:cNvSpPr>
                <a:spLocks/>
              </p:cNvSpPr>
              <p:nvPr/>
            </p:nvSpPr>
            <p:spPr bwMode="auto">
              <a:xfrm>
                <a:off x="2115071" y="4879637"/>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5" name="Rectangle 5">
                <a:extLst>
                  <a:ext uri="{FF2B5EF4-FFF2-40B4-BE49-F238E27FC236}">
                    <a16:creationId xmlns:a16="http://schemas.microsoft.com/office/drawing/2014/main" id="{9F41673E-E8F3-4CF0-BC74-3286A041F1DA}"/>
                  </a:ext>
                </a:extLst>
              </p:cNvPr>
              <p:cNvSpPr>
                <a:spLocks/>
              </p:cNvSpPr>
              <p:nvPr/>
            </p:nvSpPr>
            <p:spPr bwMode="auto">
              <a:xfrm>
                <a:off x="2219846" y="4885829"/>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06" name="Rectangle 14">
                <a:extLst>
                  <a:ext uri="{FF2B5EF4-FFF2-40B4-BE49-F238E27FC236}">
                    <a16:creationId xmlns:a16="http://schemas.microsoft.com/office/drawing/2014/main" id="{2A7CE40E-E678-4436-A361-D48BF3543876}"/>
                  </a:ext>
                </a:extLst>
              </p:cNvPr>
              <p:cNvSpPr>
                <a:spLocks/>
              </p:cNvSpPr>
              <p:nvPr/>
            </p:nvSpPr>
            <p:spPr bwMode="auto">
              <a:xfrm>
                <a:off x="59139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07" name="Rectangle 15">
                <a:extLst>
                  <a:ext uri="{FF2B5EF4-FFF2-40B4-BE49-F238E27FC236}">
                    <a16:creationId xmlns:a16="http://schemas.microsoft.com/office/drawing/2014/main" id="{7498EE47-D80A-40A9-AF4D-74AFC3C0D1AF}"/>
                  </a:ext>
                </a:extLst>
              </p:cNvPr>
              <p:cNvSpPr>
                <a:spLocks/>
              </p:cNvSpPr>
              <p:nvPr/>
            </p:nvSpPr>
            <p:spPr bwMode="auto">
              <a:xfrm>
                <a:off x="6038998" y="486995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grpSp>
        <p:sp>
          <p:nvSpPr>
            <p:cNvPr id="108" name="Rectangle 3">
              <a:extLst>
                <a:ext uri="{FF2B5EF4-FFF2-40B4-BE49-F238E27FC236}">
                  <a16:creationId xmlns:a16="http://schemas.microsoft.com/office/drawing/2014/main" id="{A679911E-19C1-4253-B5CD-7D0267DE4EE7}"/>
                </a:ext>
              </a:extLst>
            </p:cNvPr>
            <p:cNvSpPr>
              <a:spLocks/>
            </p:cNvSpPr>
            <p:nvPr/>
          </p:nvSpPr>
          <p:spPr bwMode="auto">
            <a:xfrm>
              <a:off x="397768" y="23129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14" name="Rectangle 32">
              <a:extLst>
                <a:ext uri="{FF2B5EF4-FFF2-40B4-BE49-F238E27FC236}">
                  <a16:creationId xmlns:a16="http://schemas.microsoft.com/office/drawing/2014/main" id="{01536CC0-BBB6-473C-A1EE-33900BF21624}"/>
                </a:ext>
              </a:extLst>
            </p:cNvPr>
            <p:cNvSpPr>
              <a:spLocks/>
            </p:cNvSpPr>
            <p:nvPr/>
          </p:nvSpPr>
          <p:spPr bwMode="auto">
            <a:xfrm>
              <a:off x="4993843" y="2266145"/>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400" b="1" dirty="0">
                  <a:latin typeface="华文新魏" panose="02010800040101010101" pitchFamily="2" charset="-122"/>
                  <a:ea typeface="华文新魏" panose="02010800040101010101" pitchFamily="2" charset="-122"/>
                </a:rPr>
                <a:t>51.6.0.8</a:t>
              </a:r>
            </a:p>
          </p:txBody>
        </p:sp>
        <p:sp>
          <p:nvSpPr>
            <p:cNvPr id="118" name="Rectangle 36">
              <a:extLst>
                <a:ext uri="{FF2B5EF4-FFF2-40B4-BE49-F238E27FC236}">
                  <a16:creationId xmlns:a16="http://schemas.microsoft.com/office/drawing/2014/main" id="{FFE05349-8F9C-4559-BBDC-56EFB120FE99}"/>
                </a:ext>
              </a:extLst>
            </p:cNvPr>
            <p:cNvSpPr>
              <a:spLocks/>
            </p:cNvSpPr>
            <p:nvPr/>
          </p:nvSpPr>
          <p:spPr bwMode="auto">
            <a:xfrm>
              <a:off x="8196714" y="2316237"/>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700" b="1" dirty="0">
                  <a:latin typeface="华文新魏" panose="02010800040101010101" pitchFamily="2" charset="-122"/>
                  <a:ea typeface="华文新魏" panose="02010800040101010101" pitchFamily="2" charset="-122"/>
                </a:rPr>
                <a:t>port6</a:t>
              </a:r>
            </a:p>
          </p:txBody>
        </p:sp>
        <p:sp>
          <p:nvSpPr>
            <p:cNvPr id="119" name="Rectangle 3">
              <a:extLst>
                <a:ext uri="{FF2B5EF4-FFF2-40B4-BE49-F238E27FC236}">
                  <a16:creationId xmlns:a16="http://schemas.microsoft.com/office/drawing/2014/main" id="{C793A373-99F5-4B5A-93ED-920CEE47D37A}"/>
                </a:ext>
              </a:extLst>
            </p:cNvPr>
            <p:cNvSpPr>
              <a:spLocks/>
            </p:cNvSpPr>
            <p:nvPr/>
          </p:nvSpPr>
          <p:spPr bwMode="auto">
            <a:xfrm>
              <a:off x="1045840" y="231940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0" name="Rectangle 3">
              <a:extLst>
                <a:ext uri="{FF2B5EF4-FFF2-40B4-BE49-F238E27FC236}">
                  <a16:creationId xmlns:a16="http://schemas.microsoft.com/office/drawing/2014/main" id="{33C64751-839C-442E-B465-9D4B8DB1B26B}"/>
                </a:ext>
              </a:extLst>
            </p:cNvPr>
            <p:cNvSpPr>
              <a:spLocks/>
            </p:cNvSpPr>
            <p:nvPr/>
          </p:nvSpPr>
          <p:spPr bwMode="auto">
            <a:xfrm>
              <a:off x="1765920"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1" name="Rectangle 3">
              <a:extLst>
                <a:ext uri="{FF2B5EF4-FFF2-40B4-BE49-F238E27FC236}">
                  <a16:creationId xmlns:a16="http://schemas.microsoft.com/office/drawing/2014/main" id="{15CBE498-B01A-4ECD-B705-4A463C1DE0B6}"/>
                </a:ext>
              </a:extLst>
            </p:cNvPr>
            <p:cNvSpPr>
              <a:spLocks/>
            </p:cNvSpPr>
            <p:nvPr/>
          </p:nvSpPr>
          <p:spPr bwMode="auto">
            <a:xfrm>
              <a:off x="241399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2" name="Rectangle 3">
              <a:extLst>
                <a:ext uri="{FF2B5EF4-FFF2-40B4-BE49-F238E27FC236}">
                  <a16:creationId xmlns:a16="http://schemas.microsoft.com/office/drawing/2014/main" id="{3E1720C5-6A50-4545-A4C3-92C8C5195555}"/>
                </a:ext>
              </a:extLst>
            </p:cNvPr>
            <p:cNvSpPr>
              <a:spLocks/>
            </p:cNvSpPr>
            <p:nvPr/>
          </p:nvSpPr>
          <p:spPr bwMode="auto">
            <a:xfrm>
              <a:off x="3062064" y="230877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3" name="Rectangle 3">
              <a:extLst>
                <a:ext uri="{FF2B5EF4-FFF2-40B4-BE49-F238E27FC236}">
                  <a16:creationId xmlns:a16="http://schemas.microsoft.com/office/drawing/2014/main" id="{A705CB5B-E3B1-4EA8-99AB-8ED5D90E66D2}"/>
                </a:ext>
              </a:extLst>
            </p:cNvPr>
            <p:cNvSpPr>
              <a:spLocks/>
            </p:cNvSpPr>
            <p:nvPr/>
          </p:nvSpPr>
          <p:spPr bwMode="auto">
            <a:xfrm>
              <a:off x="3710136" y="231518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4" name="Rectangle 3">
              <a:extLst>
                <a:ext uri="{FF2B5EF4-FFF2-40B4-BE49-F238E27FC236}">
                  <a16:creationId xmlns:a16="http://schemas.microsoft.com/office/drawing/2014/main" id="{3F37D66E-258E-46EA-9C66-A03CBA5B9D67}"/>
                </a:ext>
              </a:extLst>
            </p:cNvPr>
            <p:cNvSpPr>
              <a:spLocks/>
            </p:cNvSpPr>
            <p:nvPr/>
          </p:nvSpPr>
          <p:spPr bwMode="auto">
            <a:xfrm>
              <a:off x="4430216"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5" name="Rectangle 3">
              <a:extLst>
                <a:ext uri="{FF2B5EF4-FFF2-40B4-BE49-F238E27FC236}">
                  <a16:creationId xmlns:a16="http://schemas.microsoft.com/office/drawing/2014/main" id="{FA2891D6-0D08-4BC5-9927-6AFE768FB04B}"/>
                </a:ext>
              </a:extLst>
            </p:cNvPr>
            <p:cNvSpPr>
              <a:spLocks/>
            </p:cNvSpPr>
            <p:nvPr/>
          </p:nvSpPr>
          <p:spPr bwMode="auto">
            <a:xfrm>
              <a:off x="565435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6" name="Rectangle 3">
              <a:extLst>
                <a:ext uri="{FF2B5EF4-FFF2-40B4-BE49-F238E27FC236}">
                  <a16:creationId xmlns:a16="http://schemas.microsoft.com/office/drawing/2014/main" id="{1FCEB673-6CF6-4530-A1F6-4409E5BEBA3A}"/>
                </a:ext>
              </a:extLst>
            </p:cNvPr>
            <p:cNvSpPr>
              <a:spLocks/>
            </p:cNvSpPr>
            <p:nvPr/>
          </p:nvSpPr>
          <p:spPr bwMode="auto">
            <a:xfrm>
              <a:off x="6158408" y="232085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7" name="Rectangle 3">
              <a:extLst>
                <a:ext uri="{FF2B5EF4-FFF2-40B4-BE49-F238E27FC236}">
                  <a16:creationId xmlns:a16="http://schemas.microsoft.com/office/drawing/2014/main" id="{F2B73F8C-9312-4CD1-8DBA-CF9B39DC460B}"/>
                </a:ext>
              </a:extLst>
            </p:cNvPr>
            <p:cNvSpPr>
              <a:spLocks/>
            </p:cNvSpPr>
            <p:nvPr/>
          </p:nvSpPr>
          <p:spPr bwMode="auto">
            <a:xfrm>
              <a:off x="6806480" y="2315847"/>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28" name="Rectangle 3">
              <a:extLst>
                <a:ext uri="{FF2B5EF4-FFF2-40B4-BE49-F238E27FC236}">
                  <a16:creationId xmlns:a16="http://schemas.microsoft.com/office/drawing/2014/main" id="{D2255A6A-C128-4B44-BC33-BE25D3DAE533}"/>
                </a:ext>
              </a:extLst>
            </p:cNvPr>
            <p:cNvSpPr>
              <a:spLocks/>
            </p:cNvSpPr>
            <p:nvPr/>
          </p:nvSpPr>
          <p:spPr bwMode="auto">
            <a:xfrm>
              <a:off x="7448765" y="23243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30" name="Rectangle 20">
              <a:extLst>
                <a:ext uri="{FF2B5EF4-FFF2-40B4-BE49-F238E27FC236}">
                  <a16:creationId xmlns:a16="http://schemas.microsoft.com/office/drawing/2014/main" id="{671E7F56-5266-4DF7-96B8-36DD85FAAFA3}"/>
                </a:ext>
              </a:extLst>
            </p:cNvPr>
            <p:cNvSpPr>
              <a:spLocks/>
            </p:cNvSpPr>
            <p:nvPr/>
          </p:nvSpPr>
          <p:spPr bwMode="auto">
            <a:xfrm>
              <a:off x="8060585" y="1634514"/>
              <a:ext cx="698500" cy="476226"/>
            </a:xfrm>
            <a:prstGeom prst="rect">
              <a:avLst/>
            </a:prstGeom>
            <a:solidFill>
              <a:schemeClr val="accent1">
                <a:lumMod val="40000"/>
                <a:lumOff val="60000"/>
              </a:schemeClr>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31" name="Rectangle 21">
              <a:extLst>
                <a:ext uri="{FF2B5EF4-FFF2-40B4-BE49-F238E27FC236}">
                  <a16:creationId xmlns:a16="http://schemas.microsoft.com/office/drawing/2014/main" id="{188EC98B-E15B-4124-94F5-050E7DD44CDC}"/>
                </a:ext>
              </a:extLst>
            </p:cNvPr>
            <p:cNvSpPr>
              <a:spLocks/>
            </p:cNvSpPr>
            <p:nvPr/>
          </p:nvSpPr>
          <p:spPr bwMode="auto">
            <a:xfrm>
              <a:off x="8204650" y="1741421"/>
              <a:ext cx="41036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动作</a:t>
              </a:r>
              <a:endParaRPr lang="en-US" sz="1600" u="none" dirty="0">
                <a:latin typeface="华文新魏" panose="02010800040101010101" pitchFamily="2" charset="-122"/>
                <a:ea typeface="华文新魏" panose="02010800040101010101" pitchFamily="2" charset="-122"/>
                <a:cs typeface="Gill Sans" charset="0"/>
              </a:endParaRPr>
            </a:p>
          </p:txBody>
        </p:sp>
      </p:grpSp>
      <p:grpSp>
        <p:nvGrpSpPr>
          <p:cNvPr id="136" name="组合 135">
            <a:extLst>
              <a:ext uri="{FF2B5EF4-FFF2-40B4-BE49-F238E27FC236}">
                <a16:creationId xmlns:a16="http://schemas.microsoft.com/office/drawing/2014/main" id="{19749DA3-1963-4887-8F36-72EB95D90A52}"/>
              </a:ext>
            </a:extLst>
          </p:cNvPr>
          <p:cNvGrpSpPr/>
          <p:nvPr/>
        </p:nvGrpSpPr>
        <p:grpSpPr>
          <a:xfrm>
            <a:off x="323528" y="1194594"/>
            <a:ext cx="3044825" cy="384175"/>
            <a:chOff x="323528" y="1194594"/>
            <a:chExt cx="3044825" cy="384175"/>
          </a:xfrm>
        </p:grpSpPr>
        <p:sp>
          <p:nvSpPr>
            <p:cNvPr id="133" name="Rectangle 32">
              <a:extLst>
                <a:ext uri="{FF2B5EF4-FFF2-40B4-BE49-F238E27FC236}">
                  <a16:creationId xmlns:a16="http://schemas.microsoft.com/office/drawing/2014/main" id="{28CA5A33-4728-4C2F-A9A2-CEED2A0B2677}"/>
                </a:ext>
              </a:extLst>
            </p:cNvPr>
            <p:cNvSpPr>
              <a:spLocks/>
            </p:cNvSpPr>
            <p:nvPr/>
          </p:nvSpPr>
          <p:spPr bwMode="auto">
            <a:xfrm>
              <a:off x="323528" y="1194594"/>
              <a:ext cx="3044825" cy="384175"/>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134" name="Rectangle 33">
              <a:extLst>
                <a:ext uri="{FF2B5EF4-FFF2-40B4-BE49-F238E27FC236}">
                  <a16:creationId xmlns:a16="http://schemas.microsoft.com/office/drawing/2014/main" id="{423A16A0-4076-497C-9B3E-2B43C2F934B2}"/>
                </a:ext>
              </a:extLst>
            </p:cNvPr>
            <p:cNvSpPr>
              <a:spLocks/>
            </p:cNvSpPr>
            <p:nvPr/>
          </p:nvSpPr>
          <p:spPr bwMode="auto">
            <a:xfrm>
              <a:off x="494184" y="1215144"/>
              <a:ext cx="2257028"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基于目的地的转发</a:t>
              </a:r>
              <a:endParaRPr lang="en-US" sz="2200" u="none" dirty="0">
                <a:latin typeface="华文新魏" panose="02010800040101010101" pitchFamily="2" charset="-122"/>
                <a:ea typeface="华文新魏" panose="02010800040101010101" pitchFamily="2" charset="-122"/>
                <a:cs typeface="Gill Sans" charset="0"/>
              </a:endParaRPr>
            </a:p>
          </p:txBody>
        </p:sp>
      </p:grpSp>
      <p:sp>
        <p:nvSpPr>
          <p:cNvPr id="139" name="Rectangle 33">
            <a:extLst>
              <a:ext uri="{FF2B5EF4-FFF2-40B4-BE49-F238E27FC236}">
                <a16:creationId xmlns:a16="http://schemas.microsoft.com/office/drawing/2014/main" id="{C3AF86B9-E5C0-42EF-A1E0-BBC6830EB07A}"/>
              </a:ext>
            </a:extLst>
          </p:cNvPr>
          <p:cNvSpPr>
            <a:spLocks/>
          </p:cNvSpPr>
          <p:nvPr/>
        </p:nvSpPr>
        <p:spPr bwMode="auto">
          <a:xfrm>
            <a:off x="3877376" y="2710007"/>
            <a:ext cx="5063887"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目的地址为</a:t>
            </a:r>
            <a:r>
              <a:rPr lang="en-US" altLang="zh-CN" sz="2200" u="none" dirty="0">
                <a:latin typeface="华文新魏" panose="02010800040101010101" pitchFamily="2" charset="-122"/>
                <a:ea typeface="华文新魏" panose="02010800040101010101" pitchFamily="2" charset="-122"/>
                <a:cs typeface="Gill Sans" charset="0"/>
              </a:rPr>
              <a:t>51.6.0.8</a:t>
            </a:r>
            <a:r>
              <a:rPr lang="zh-CN" altLang="en-US" sz="2200" u="none" dirty="0">
                <a:latin typeface="华文新魏" panose="02010800040101010101" pitchFamily="2" charset="-122"/>
                <a:ea typeface="华文新魏" panose="02010800040101010101" pitchFamily="2" charset="-122"/>
                <a:cs typeface="Gill Sans" charset="0"/>
              </a:rPr>
              <a:t>的</a:t>
            </a:r>
            <a:r>
              <a:rPr lang="en-US" altLang="zh-CN" sz="2200" u="none" dirty="0">
                <a:latin typeface="华文新魏" panose="02010800040101010101" pitchFamily="2" charset="-122"/>
                <a:ea typeface="华文新魏" panose="02010800040101010101" pitchFamily="2" charset="-122"/>
                <a:cs typeface="Gill Sans" charset="0"/>
              </a:rPr>
              <a:t>IP</a:t>
            </a:r>
            <a:r>
              <a:rPr lang="zh-CN" altLang="en-US" sz="2200" u="none" dirty="0">
                <a:latin typeface="华文新魏" panose="02010800040101010101" pitchFamily="2" charset="-122"/>
                <a:ea typeface="华文新魏" panose="02010800040101010101" pitchFamily="2" charset="-122"/>
                <a:cs typeface="Gill Sans" charset="0"/>
              </a:rPr>
              <a:t>分组从端口</a:t>
            </a:r>
            <a:r>
              <a:rPr lang="en-US" altLang="zh-CN" sz="2200" u="none" dirty="0">
                <a:latin typeface="华文新魏" panose="02010800040101010101" pitchFamily="2" charset="-122"/>
                <a:ea typeface="华文新魏" panose="02010800040101010101" pitchFamily="2" charset="-122"/>
                <a:cs typeface="Gill Sans" charset="0"/>
              </a:rPr>
              <a:t>6</a:t>
            </a:r>
            <a:r>
              <a:rPr lang="zh-CN" altLang="en-US" sz="2200" u="none" dirty="0">
                <a:latin typeface="华文新魏" panose="02010800040101010101" pitchFamily="2" charset="-122"/>
                <a:ea typeface="华文新魏" panose="02010800040101010101" pitchFamily="2" charset="-122"/>
                <a:cs typeface="Gill Sans" charset="0"/>
              </a:rPr>
              <a:t>转发</a:t>
            </a:r>
            <a:endParaRPr lang="en-US" sz="2200" u="none" dirty="0">
              <a:latin typeface="华文新魏" panose="02010800040101010101" pitchFamily="2" charset="-122"/>
              <a:ea typeface="华文新魏" panose="02010800040101010101" pitchFamily="2" charset="-122"/>
              <a:cs typeface="Gill Sans" charset="0"/>
            </a:endParaRPr>
          </a:p>
        </p:txBody>
      </p:sp>
      <p:grpSp>
        <p:nvGrpSpPr>
          <p:cNvPr id="143" name="组合 142">
            <a:extLst>
              <a:ext uri="{FF2B5EF4-FFF2-40B4-BE49-F238E27FC236}">
                <a16:creationId xmlns:a16="http://schemas.microsoft.com/office/drawing/2014/main" id="{D949E836-61A1-40C1-96AA-78FA2AAF513F}"/>
              </a:ext>
            </a:extLst>
          </p:cNvPr>
          <p:cNvGrpSpPr/>
          <p:nvPr/>
        </p:nvGrpSpPr>
        <p:grpSpPr>
          <a:xfrm>
            <a:off x="323528" y="3974941"/>
            <a:ext cx="8533586" cy="987713"/>
            <a:chOff x="323528" y="1628800"/>
            <a:chExt cx="8533586" cy="987713"/>
          </a:xfrm>
        </p:grpSpPr>
        <p:grpSp>
          <p:nvGrpSpPr>
            <p:cNvPr id="144" name="组合 143">
              <a:extLst>
                <a:ext uri="{FF2B5EF4-FFF2-40B4-BE49-F238E27FC236}">
                  <a16:creationId xmlns:a16="http://schemas.microsoft.com/office/drawing/2014/main" id="{AB8C262C-27A3-446A-8F6E-99ED6EF01DA4}"/>
                </a:ext>
              </a:extLst>
            </p:cNvPr>
            <p:cNvGrpSpPr/>
            <p:nvPr/>
          </p:nvGrpSpPr>
          <p:grpSpPr>
            <a:xfrm>
              <a:off x="323528" y="1628800"/>
              <a:ext cx="7781178" cy="514652"/>
              <a:chOff x="726008" y="4869160"/>
              <a:chExt cx="7781178" cy="514652"/>
            </a:xfrm>
          </p:grpSpPr>
          <p:sp>
            <p:nvSpPr>
              <p:cNvPr id="160" name="Rectangle 2">
                <a:extLst>
                  <a:ext uri="{FF2B5EF4-FFF2-40B4-BE49-F238E27FC236}">
                    <a16:creationId xmlns:a16="http://schemas.microsoft.com/office/drawing/2014/main" id="{B00FE0C3-A04B-4E21-926C-1F955B60C290}"/>
                  </a:ext>
                </a:extLst>
              </p:cNvPr>
              <p:cNvSpPr>
                <a:spLocks/>
              </p:cNvSpPr>
              <p:nvPr/>
            </p:nvSpPr>
            <p:spPr bwMode="auto">
              <a:xfrm>
                <a:off x="726008" y="4878049"/>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1" name="Rectangle 3">
                <a:extLst>
                  <a:ext uri="{FF2B5EF4-FFF2-40B4-BE49-F238E27FC236}">
                    <a16:creationId xmlns:a16="http://schemas.microsoft.com/office/drawing/2014/main" id="{9DD21121-3FDD-4656-98A3-64AC6EB45DAB}"/>
                  </a:ext>
                </a:extLst>
              </p:cNvPr>
              <p:cNvSpPr>
                <a:spLocks/>
              </p:cNvSpPr>
              <p:nvPr/>
            </p:nvSpPr>
            <p:spPr bwMode="auto">
              <a:xfrm>
                <a:off x="742849" y="4990518"/>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2" name="Rectangle 4">
                <a:extLst>
                  <a:ext uri="{FF2B5EF4-FFF2-40B4-BE49-F238E27FC236}">
                    <a16:creationId xmlns:a16="http://schemas.microsoft.com/office/drawing/2014/main" id="{0216A279-AE33-4040-A95A-AB06691AB751}"/>
                  </a:ext>
                </a:extLst>
              </p:cNvPr>
              <p:cNvSpPr>
                <a:spLocks/>
              </p:cNvSpPr>
              <p:nvPr/>
            </p:nvSpPr>
            <p:spPr bwMode="auto">
              <a:xfrm>
                <a:off x="2675458" y="4879637"/>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3" name="Rectangle 5">
                <a:extLst>
                  <a:ext uri="{FF2B5EF4-FFF2-40B4-BE49-F238E27FC236}">
                    <a16:creationId xmlns:a16="http://schemas.microsoft.com/office/drawing/2014/main" id="{8D21A8C1-C6ED-43BE-9BDF-A883EF0A1A6D}"/>
                  </a:ext>
                </a:extLst>
              </p:cNvPr>
              <p:cNvSpPr>
                <a:spLocks/>
              </p:cNvSpPr>
              <p:nvPr/>
            </p:nvSpPr>
            <p:spPr bwMode="auto">
              <a:xfrm>
                <a:off x="2780084" y="488582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4" name="Rectangle 6">
                <a:extLst>
                  <a:ext uri="{FF2B5EF4-FFF2-40B4-BE49-F238E27FC236}">
                    <a16:creationId xmlns:a16="http://schemas.microsoft.com/office/drawing/2014/main" id="{AF4CB5A1-E8D1-4B41-B1BD-BC8562A2950C}"/>
                  </a:ext>
                </a:extLst>
              </p:cNvPr>
              <p:cNvSpPr>
                <a:spLocks/>
              </p:cNvSpPr>
              <p:nvPr/>
            </p:nvSpPr>
            <p:spPr bwMode="auto">
              <a:xfrm>
                <a:off x="3375546"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5" name="Rectangle 7">
                <a:extLst>
                  <a:ext uri="{FF2B5EF4-FFF2-40B4-BE49-F238E27FC236}">
                    <a16:creationId xmlns:a16="http://schemas.microsoft.com/office/drawing/2014/main" id="{853D4688-37FF-4E92-B78B-B3B934F9F8C5}"/>
                  </a:ext>
                </a:extLst>
              </p:cNvPr>
              <p:cNvSpPr>
                <a:spLocks/>
              </p:cNvSpPr>
              <p:nvPr/>
            </p:nvSpPr>
            <p:spPr bwMode="auto">
              <a:xfrm>
                <a:off x="3481908" y="4885829"/>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6" name="Rectangle 8">
                <a:extLst>
                  <a:ext uri="{FF2B5EF4-FFF2-40B4-BE49-F238E27FC236}">
                    <a16:creationId xmlns:a16="http://schemas.microsoft.com/office/drawing/2014/main" id="{6DFDA6C0-ADCD-4A05-9FEA-4CA3673B1B53}"/>
                  </a:ext>
                </a:extLst>
              </p:cNvPr>
              <p:cNvSpPr>
                <a:spLocks/>
              </p:cNvSpPr>
              <p:nvPr/>
            </p:nvSpPr>
            <p:spPr bwMode="auto">
              <a:xfrm>
                <a:off x="40470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7" name="Rectangle 9">
                <a:extLst>
                  <a:ext uri="{FF2B5EF4-FFF2-40B4-BE49-F238E27FC236}">
                    <a16:creationId xmlns:a16="http://schemas.microsoft.com/office/drawing/2014/main" id="{473B5187-130F-460A-A44D-6FFB4371A0F5}"/>
                  </a:ext>
                </a:extLst>
              </p:cNvPr>
              <p:cNvSpPr>
                <a:spLocks/>
              </p:cNvSpPr>
              <p:nvPr/>
            </p:nvSpPr>
            <p:spPr bwMode="auto">
              <a:xfrm>
                <a:off x="4109489" y="489136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8" name="Rectangle 10">
                <a:extLst>
                  <a:ext uri="{FF2B5EF4-FFF2-40B4-BE49-F238E27FC236}">
                    <a16:creationId xmlns:a16="http://schemas.microsoft.com/office/drawing/2014/main" id="{0432F2B1-8663-4525-99E1-BF681365D687}"/>
                  </a:ext>
                </a:extLst>
              </p:cNvPr>
              <p:cNvSpPr>
                <a:spLocks/>
              </p:cNvSpPr>
              <p:nvPr/>
            </p:nvSpPr>
            <p:spPr bwMode="auto">
              <a:xfrm>
                <a:off x="1416571"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9" name="Rectangle 11">
                <a:extLst>
                  <a:ext uri="{FF2B5EF4-FFF2-40B4-BE49-F238E27FC236}">
                    <a16:creationId xmlns:a16="http://schemas.microsoft.com/office/drawing/2014/main" id="{6930E6F4-6992-456C-AC67-01A026977A44}"/>
                  </a:ext>
                </a:extLst>
              </p:cNvPr>
              <p:cNvSpPr>
                <a:spLocks/>
              </p:cNvSpPr>
              <p:nvPr/>
            </p:nvSpPr>
            <p:spPr bwMode="auto">
              <a:xfrm>
                <a:off x="1491183" y="4886622"/>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0" name="Rectangle 12">
                <a:extLst>
                  <a:ext uri="{FF2B5EF4-FFF2-40B4-BE49-F238E27FC236}">
                    <a16:creationId xmlns:a16="http://schemas.microsoft.com/office/drawing/2014/main" id="{5C2C0F8B-3579-4111-B0D7-EA542F3E3FAC}"/>
                  </a:ext>
                </a:extLst>
              </p:cNvPr>
              <p:cNvSpPr>
                <a:spLocks/>
              </p:cNvSpPr>
              <p:nvPr/>
            </p:nvSpPr>
            <p:spPr bwMode="auto">
              <a:xfrm>
                <a:off x="4737621" y="4879637"/>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1" name="Rectangle 13">
                <a:extLst>
                  <a:ext uri="{FF2B5EF4-FFF2-40B4-BE49-F238E27FC236}">
                    <a16:creationId xmlns:a16="http://schemas.microsoft.com/office/drawing/2014/main" id="{BC4289A4-5DBD-465F-8AD4-E8C4FD943F67}"/>
                  </a:ext>
                </a:extLst>
              </p:cNvPr>
              <p:cNvSpPr>
                <a:spLocks/>
              </p:cNvSpPr>
              <p:nvPr/>
            </p:nvSpPr>
            <p:spPr bwMode="auto">
              <a:xfrm>
                <a:off x="4948174" y="4869160"/>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2" name="Rectangle 14">
                <a:extLst>
                  <a:ext uri="{FF2B5EF4-FFF2-40B4-BE49-F238E27FC236}">
                    <a16:creationId xmlns:a16="http://schemas.microsoft.com/office/drawing/2014/main" id="{99852A72-6DCD-420E-9224-A1359FFAFCA8}"/>
                  </a:ext>
                </a:extLst>
              </p:cNvPr>
              <p:cNvSpPr>
                <a:spLocks/>
              </p:cNvSpPr>
              <p:nvPr/>
            </p:nvSpPr>
            <p:spPr bwMode="auto">
              <a:xfrm>
                <a:off x="53297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3" name="Rectangle 15">
                <a:extLst>
                  <a:ext uri="{FF2B5EF4-FFF2-40B4-BE49-F238E27FC236}">
                    <a16:creationId xmlns:a16="http://schemas.microsoft.com/office/drawing/2014/main" id="{C579E809-7670-4E8A-AA10-357AB5E678E3}"/>
                  </a:ext>
                </a:extLst>
              </p:cNvPr>
              <p:cNvSpPr>
                <a:spLocks/>
              </p:cNvSpPr>
              <p:nvPr/>
            </p:nvSpPr>
            <p:spPr bwMode="auto">
              <a:xfrm>
                <a:off x="5431555" y="4869160"/>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4" name="Rectangle 16">
                <a:extLst>
                  <a:ext uri="{FF2B5EF4-FFF2-40B4-BE49-F238E27FC236}">
                    <a16:creationId xmlns:a16="http://schemas.microsoft.com/office/drawing/2014/main" id="{5B1E6ECC-9E00-4DA0-8766-5456F779EB04}"/>
                  </a:ext>
                </a:extLst>
              </p:cNvPr>
              <p:cNvSpPr>
                <a:spLocks/>
              </p:cNvSpPr>
              <p:nvPr/>
            </p:nvSpPr>
            <p:spPr bwMode="auto">
              <a:xfrm>
                <a:off x="6498158" y="4879637"/>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5" name="Rectangle 17">
                <a:extLst>
                  <a:ext uri="{FF2B5EF4-FFF2-40B4-BE49-F238E27FC236}">
                    <a16:creationId xmlns:a16="http://schemas.microsoft.com/office/drawing/2014/main" id="{20B12DA7-6C16-46C8-B69D-706DB29D6E98}"/>
                  </a:ext>
                </a:extLst>
              </p:cNvPr>
              <p:cNvSpPr>
                <a:spLocks/>
              </p:cNvSpPr>
              <p:nvPr/>
            </p:nvSpPr>
            <p:spPr bwMode="auto">
              <a:xfrm>
                <a:off x="6578304" y="4869160"/>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6" name="Rectangle 18">
                <a:extLst>
                  <a:ext uri="{FF2B5EF4-FFF2-40B4-BE49-F238E27FC236}">
                    <a16:creationId xmlns:a16="http://schemas.microsoft.com/office/drawing/2014/main" id="{1DE08248-8294-45CF-B8C4-2AC0E74D7B9E}"/>
                  </a:ext>
                </a:extLst>
              </p:cNvPr>
              <p:cNvSpPr>
                <a:spLocks/>
              </p:cNvSpPr>
              <p:nvPr/>
            </p:nvSpPr>
            <p:spPr bwMode="auto">
              <a:xfrm>
                <a:off x="70569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7" name="Rectangle 19">
                <a:extLst>
                  <a:ext uri="{FF2B5EF4-FFF2-40B4-BE49-F238E27FC236}">
                    <a16:creationId xmlns:a16="http://schemas.microsoft.com/office/drawing/2014/main" id="{2E2111FC-8716-4C24-BDE8-B53705683245}"/>
                  </a:ext>
                </a:extLst>
              </p:cNvPr>
              <p:cNvSpPr>
                <a:spLocks/>
              </p:cNvSpPr>
              <p:nvPr/>
            </p:nvSpPr>
            <p:spPr bwMode="auto">
              <a:xfrm>
                <a:off x="7076020" y="4869161"/>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8" name="Rectangle 20">
                <a:extLst>
                  <a:ext uri="{FF2B5EF4-FFF2-40B4-BE49-F238E27FC236}">
                    <a16:creationId xmlns:a16="http://schemas.microsoft.com/office/drawing/2014/main" id="{7B83BF8A-BF42-4F37-AD3D-7D12364E887A}"/>
                  </a:ext>
                </a:extLst>
              </p:cNvPr>
              <p:cNvSpPr>
                <a:spLocks/>
              </p:cNvSpPr>
              <p:nvPr/>
            </p:nvSpPr>
            <p:spPr bwMode="auto">
              <a:xfrm>
                <a:off x="7764983"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9" name="Rectangle 21">
                <a:extLst>
                  <a:ext uri="{FF2B5EF4-FFF2-40B4-BE49-F238E27FC236}">
                    <a16:creationId xmlns:a16="http://schemas.microsoft.com/office/drawing/2014/main" id="{8A149B4F-2F76-428A-93A9-678BC3F13E83}"/>
                  </a:ext>
                </a:extLst>
              </p:cNvPr>
              <p:cNvSpPr>
                <a:spLocks/>
              </p:cNvSpPr>
              <p:nvPr/>
            </p:nvSpPr>
            <p:spPr bwMode="auto">
              <a:xfrm>
                <a:off x="7686448" y="4869160"/>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80" name="Rectangle 4">
                <a:extLst>
                  <a:ext uri="{FF2B5EF4-FFF2-40B4-BE49-F238E27FC236}">
                    <a16:creationId xmlns:a16="http://schemas.microsoft.com/office/drawing/2014/main" id="{8F7F22D5-D196-477A-B8AA-90508CB1D6A0}"/>
                  </a:ext>
                </a:extLst>
              </p:cNvPr>
              <p:cNvSpPr>
                <a:spLocks/>
              </p:cNvSpPr>
              <p:nvPr/>
            </p:nvSpPr>
            <p:spPr bwMode="auto">
              <a:xfrm>
                <a:off x="2115071" y="4879637"/>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1" name="Rectangle 5">
                <a:extLst>
                  <a:ext uri="{FF2B5EF4-FFF2-40B4-BE49-F238E27FC236}">
                    <a16:creationId xmlns:a16="http://schemas.microsoft.com/office/drawing/2014/main" id="{BB681A25-E44E-4836-B7CD-3147B57D83AC}"/>
                  </a:ext>
                </a:extLst>
              </p:cNvPr>
              <p:cNvSpPr>
                <a:spLocks/>
              </p:cNvSpPr>
              <p:nvPr/>
            </p:nvSpPr>
            <p:spPr bwMode="auto">
              <a:xfrm>
                <a:off x="2219846" y="4885829"/>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82" name="Rectangle 14">
                <a:extLst>
                  <a:ext uri="{FF2B5EF4-FFF2-40B4-BE49-F238E27FC236}">
                    <a16:creationId xmlns:a16="http://schemas.microsoft.com/office/drawing/2014/main" id="{01075911-1EE2-48BD-BE75-57CCD1ACDFD0}"/>
                  </a:ext>
                </a:extLst>
              </p:cNvPr>
              <p:cNvSpPr>
                <a:spLocks/>
              </p:cNvSpPr>
              <p:nvPr/>
            </p:nvSpPr>
            <p:spPr bwMode="auto">
              <a:xfrm>
                <a:off x="59139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3" name="Rectangle 15">
                <a:extLst>
                  <a:ext uri="{FF2B5EF4-FFF2-40B4-BE49-F238E27FC236}">
                    <a16:creationId xmlns:a16="http://schemas.microsoft.com/office/drawing/2014/main" id="{A3419625-6F67-4951-80A7-D1ECE9664EF3}"/>
                  </a:ext>
                </a:extLst>
              </p:cNvPr>
              <p:cNvSpPr>
                <a:spLocks/>
              </p:cNvSpPr>
              <p:nvPr/>
            </p:nvSpPr>
            <p:spPr bwMode="auto">
              <a:xfrm>
                <a:off x="6038998" y="486995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grpSp>
        <p:sp>
          <p:nvSpPr>
            <p:cNvPr id="145" name="Rectangle 3">
              <a:extLst>
                <a:ext uri="{FF2B5EF4-FFF2-40B4-BE49-F238E27FC236}">
                  <a16:creationId xmlns:a16="http://schemas.microsoft.com/office/drawing/2014/main" id="{3BEC733C-5123-48C2-AF2F-A65085122C6C}"/>
                </a:ext>
              </a:extLst>
            </p:cNvPr>
            <p:cNvSpPr>
              <a:spLocks/>
            </p:cNvSpPr>
            <p:nvPr/>
          </p:nvSpPr>
          <p:spPr bwMode="auto">
            <a:xfrm>
              <a:off x="397768" y="23129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47" name="Rectangle 36">
              <a:extLst>
                <a:ext uri="{FF2B5EF4-FFF2-40B4-BE49-F238E27FC236}">
                  <a16:creationId xmlns:a16="http://schemas.microsoft.com/office/drawing/2014/main" id="{4E58576C-BDFB-440D-98DD-E981C4B65A10}"/>
                </a:ext>
              </a:extLst>
            </p:cNvPr>
            <p:cNvSpPr>
              <a:spLocks/>
            </p:cNvSpPr>
            <p:nvPr/>
          </p:nvSpPr>
          <p:spPr bwMode="auto">
            <a:xfrm>
              <a:off x="8196714" y="229583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zh-CN" altLang="en-US" sz="1700" b="1" dirty="0">
                  <a:latin typeface="华文新魏" panose="02010800040101010101" pitchFamily="2" charset="-122"/>
                  <a:ea typeface="华文新魏" panose="02010800040101010101" pitchFamily="2" charset="-122"/>
                </a:rPr>
                <a:t>丢弃</a:t>
              </a:r>
              <a:endParaRPr lang="en-US" altLang="zh-CN" sz="1700" b="1" dirty="0">
                <a:latin typeface="华文新魏" panose="02010800040101010101" pitchFamily="2" charset="-122"/>
                <a:ea typeface="华文新魏" panose="02010800040101010101" pitchFamily="2" charset="-122"/>
              </a:endParaRPr>
            </a:p>
          </p:txBody>
        </p:sp>
        <p:sp>
          <p:nvSpPr>
            <p:cNvPr id="148" name="Rectangle 3">
              <a:extLst>
                <a:ext uri="{FF2B5EF4-FFF2-40B4-BE49-F238E27FC236}">
                  <a16:creationId xmlns:a16="http://schemas.microsoft.com/office/drawing/2014/main" id="{1B888B16-1907-4344-BFB4-003382AA774C}"/>
                </a:ext>
              </a:extLst>
            </p:cNvPr>
            <p:cNvSpPr>
              <a:spLocks/>
            </p:cNvSpPr>
            <p:nvPr/>
          </p:nvSpPr>
          <p:spPr bwMode="auto">
            <a:xfrm>
              <a:off x="1045840" y="231940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49" name="Rectangle 3">
              <a:extLst>
                <a:ext uri="{FF2B5EF4-FFF2-40B4-BE49-F238E27FC236}">
                  <a16:creationId xmlns:a16="http://schemas.microsoft.com/office/drawing/2014/main" id="{E3C7EA00-81CD-409C-B46A-9E3CF829BDFA}"/>
                </a:ext>
              </a:extLst>
            </p:cNvPr>
            <p:cNvSpPr>
              <a:spLocks/>
            </p:cNvSpPr>
            <p:nvPr/>
          </p:nvSpPr>
          <p:spPr bwMode="auto">
            <a:xfrm>
              <a:off x="1765920"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0" name="Rectangle 3">
              <a:extLst>
                <a:ext uri="{FF2B5EF4-FFF2-40B4-BE49-F238E27FC236}">
                  <a16:creationId xmlns:a16="http://schemas.microsoft.com/office/drawing/2014/main" id="{25AC4D61-0529-4905-AF9E-CEAF4EDBF93C}"/>
                </a:ext>
              </a:extLst>
            </p:cNvPr>
            <p:cNvSpPr>
              <a:spLocks/>
            </p:cNvSpPr>
            <p:nvPr/>
          </p:nvSpPr>
          <p:spPr bwMode="auto">
            <a:xfrm>
              <a:off x="241399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1" name="Rectangle 3">
              <a:extLst>
                <a:ext uri="{FF2B5EF4-FFF2-40B4-BE49-F238E27FC236}">
                  <a16:creationId xmlns:a16="http://schemas.microsoft.com/office/drawing/2014/main" id="{7DB2DAA8-699E-443B-B06A-987B83D04B0E}"/>
                </a:ext>
              </a:extLst>
            </p:cNvPr>
            <p:cNvSpPr>
              <a:spLocks/>
            </p:cNvSpPr>
            <p:nvPr/>
          </p:nvSpPr>
          <p:spPr bwMode="auto">
            <a:xfrm>
              <a:off x="3062064" y="230877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2" name="Rectangle 3">
              <a:extLst>
                <a:ext uri="{FF2B5EF4-FFF2-40B4-BE49-F238E27FC236}">
                  <a16:creationId xmlns:a16="http://schemas.microsoft.com/office/drawing/2014/main" id="{738B125B-9262-464E-A11E-D7547C2FE7A3}"/>
                </a:ext>
              </a:extLst>
            </p:cNvPr>
            <p:cNvSpPr>
              <a:spLocks/>
            </p:cNvSpPr>
            <p:nvPr/>
          </p:nvSpPr>
          <p:spPr bwMode="auto">
            <a:xfrm>
              <a:off x="3710136" y="231518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3" name="Rectangle 3">
              <a:extLst>
                <a:ext uri="{FF2B5EF4-FFF2-40B4-BE49-F238E27FC236}">
                  <a16:creationId xmlns:a16="http://schemas.microsoft.com/office/drawing/2014/main" id="{F3441323-CF26-4957-A748-D145B66AE24C}"/>
                </a:ext>
              </a:extLst>
            </p:cNvPr>
            <p:cNvSpPr>
              <a:spLocks/>
            </p:cNvSpPr>
            <p:nvPr/>
          </p:nvSpPr>
          <p:spPr bwMode="auto">
            <a:xfrm>
              <a:off x="4430216"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4" name="Rectangle 3">
              <a:extLst>
                <a:ext uri="{FF2B5EF4-FFF2-40B4-BE49-F238E27FC236}">
                  <a16:creationId xmlns:a16="http://schemas.microsoft.com/office/drawing/2014/main" id="{4862F135-D004-4BE9-BE5F-C503D01F8C15}"/>
                </a:ext>
              </a:extLst>
            </p:cNvPr>
            <p:cNvSpPr>
              <a:spLocks/>
            </p:cNvSpPr>
            <p:nvPr/>
          </p:nvSpPr>
          <p:spPr bwMode="auto">
            <a:xfrm>
              <a:off x="565435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5" name="Rectangle 3">
              <a:extLst>
                <a:ext uri="{FF2B5EF4-FFF2-40B4-BE49-F238E27FC236}">
                  <a16:creationId xmlns:a16="http://schemas.microsoft.com/office/drawing/2014/main" id="{B458857C-AEAF-4181-BB33-A22878B94E8D}"/>
                </a:ext>
              </a:extLst>
            </p:cNvPr>
            <p:cNvSpPr>
              <a:spLocks/>
            </p:cNvSpPr>
            <p:nvPr/>
          </p:nvSpPr>
          <p:spPr bwMode="auto">
            <a:xfrm>
              <a:off x="6158408" y="232085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6" name="Rectangle 3">
              <a:extLst>
                <a:ext uri="{FF2B5EF4-FFF2-40B4-BE49-F238E27FC236}">
                  <a16:creationId xmlns:a16="http://schemas.microsoft.com/office/drawing/2014/main" id="{46721670-A1A0-477D-A882-B90317C7DEE5}"/>
                </a:ext>
              </a:extLst>
            </p:cNvPr>
            <p:cNvSpPr>
              <a:spLocks/>
            </p:cNvSpPr>
            <p:nvPr/>
          </p:nvSpPr>
          <p:spPr bwMode="auto">
            <a:xfrm>
              <a:off x="6806480" y="2315847"/>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
          <p:nvSpPr>
            <p:cNvPr id="157" name="Rectangle 3">
              <a:extLst>
                <a:ext uri="{FF2B5EF4-FFF2-40B4-BE49-F238E27FC236}">
                  <a16:creationId xmlns:a16="http://schemas.microsoft.com/office/drawing/2014/main" id="{C28968A2-C0AB-4CFB-A8E4-479F04A5FF18}"/>
                </a:ext>
              </a:extLst>
            </p:cNvPr>
            <p:cNvSpPr>
              <a:spLocks/>
            </p:cNvSpPr>
            <p:nvPr/>
          </p:nvSpPr>
          <p:spPr bwMode="auto">
            <a:xfrm>
              <a:off x="7448765" y="23243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b="1" dirty="0">
                  <a:latin typeface="华文新魏" panose="02010800040101010101" pitchFamily="2" charset="-122"/>
                  <a:ea typeface="华文新魏" panose="02010800040101010101" pitchFamily="2" charset="-122"/>
                </a:rPr>
                <a:t>22</a:t>
              </a:r>
            </a:p>
          </p:txBody>
        </p:sp>
        <p:sp>
          <p:nvSpPr>
            <p:cNvPr id="158" name="Rectangle 20">
              <a:extLst>
                <a:ext uri="{FF2B5EF4-FFF2-40B4-BE49-F238E27FC236}">
                  <a16:creationId xmlns:a16="http://schemas.microsoft.com/office/drawing/2014/main" id="{BDB0B86F-D552-49D4-97FC-302F3C03045F}"/>
                </a:ext>
              </a:extLst>
            </p:cNvPr>
            <p:cNvSpPr>
              <a:spLocks/>
            </p:cNvSpPr>
            <p:nvPr/>
          </p:nvSpPr>
          <p:spPr bwMode="auto">
            <a:xfrm>
              <a:off x="8060585" y="1634514"/>
              <a:ext cx="698500" cy="476226"/>
            </a:xfrm>
            <a:prstGeom prst="rect">
              <a:avLst/>
            </a:prstGeom>
            <a:solidFill>
              <a:schemeClr val="accent1">
                <a:lumMod val="40000"/>
                <a:lumOff val="60000"/>
              </a:schemeClr>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59" name="Rectangle 21">
              <a:extLst>
                <a:ext uri="{FF2B5EF4-FFF2-40B4-BE49-F238E27FC236}">
                  <a16:creationId xmlns:a16="http://schemas.microsoft.com/office/drawing/2014/main" id="{923BF03A-857E-4429-99EB-783747614057}"/>
                </a:ext>
              </a:extLst>
            </p:cNvPr>
            <p:cNvSpPr>
              <a:spLocks/>
            </p:cNvSpPr>
            <p:nvPr/>
          </p:nvSpPr>
          <p:spPr bwMode="auto">
            <a:xfrm>
              <a:off x="8204650" y="1741421"/>
              <a:ext cx="41036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动作</a:t>
              </a:r>
              <a:endParaRPr lang="en-US" sz="1600" u="none" dirty="0">
                <a:latin typeface="华文新魏" panose="02010800040101010101" pitchFamily="2" charset="-122"/>
                <a:ea typeface="华文新魏" panose="02010800040101010101" pitchFamily="2" charset="-122"/>
                <a:cs typeface="Gill Sans" charset="0"/>
              </a:endParaRPr>
            </a:p>
          </p:txBody>
        </p:sp>
      </p:grpSp>
      <p:grpSp>
        <p:nvGrpSpPr>
          <p:cNvPr id="184" name="组合 183">
            <a:extLst>
              <a:ext uri="{FF2B5EF4-FFF2-40B4-BE49-F238E27FC236}">
                <a16:creationId xmlns:a16="http://schemas.microsoft.com/office/drawing/2014/main" id="{54078931-5FD2-4C45-A896-28B7F7DFB9F7}"/>
              </a:ext>
            </a:extLst>
          </p:cNvPr>
          <p:cNvGrpSpPr/>
          <p:nvPr/>
        </p:nvGrpSpPr>
        <p:grpSpPr>
          <a:xfrm>
            <a:off x="323528" y="3540735"/>
            <a:ext cx="3044825" cy="384175"/>
            <a:chOff x="323528" y="1194594"/>
            <a:chExt cx="3044825" cy="384175"/>
          </a:xfrm>
        </p:grpSpPr>
        <p:sp>
          <p:nvSpPr>
            <p:cNvPr id="185" name="Rectangle 32">
              <a:extLst>
                <a:ext uri="{FF2B5EF4-FFF2-40B4-BE49-F238E27FC236}">
                  <a16:creationId xmlns:a16="http://schemas.microsoft.com/office/drawing/2014/main" id="{80D08AD5-1C76-4EF7-AEA8-9630D0FD988A}"/>
                </a:ext>
              </a:extLst>
            </p:cNvPr>
            <p:cNvSpPr>
              <a:spLocks/>
            </p:cNvSpPr>
            <p:nvPr/>
          </p:nvSpPr>
          <p:spPr bwMode="auto">
            <a:xfrm>
              <a:off x="323528" y="1194594"/>
              <a:ext cx="3044825" cy="384175"/>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186" name="Rectangle 33">
              <a:extLst>
                <a:ext uri="{FF2B5EF4-FFF2-40B4-BE49-F238E27FC236}">
                  <a16:creationId xmlns:a16="http://schemas.microsoft.com/office/drawing/2014/main" id="{35A8BEC7-8196-4CC2-8ED1-8ED8B7C2A00E}"/>
                </a:ext>
              </a:extLst>
            </p:cNvPr>
            <p:cNvSpPr>
              <a:spLocks/>
            </p:cNvSpPr>
            <p:nvPr/>
          </p:nvSpPr>
          <p:spPr bwMode="auto">
            <a:xfrm>
              <a:off x="494184" y="1215144"/>
              <a:ext cx="846386"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防火墙</a:t>
              </a:r>
              <a:endParaRPr lang="en-US" sz="2200" u="none" dirty="0">
                <a:latin typeface="华文新魏" panose="02010800040101010101" pitchFamily="2" charset="-122"/>
                <a:ea typeface="华文新魏" panose="02010800040101010101" pitchFamily="2" charset="-122"/>
                <a:cs typeface="Gill Sans" charset="0"/>
              </a:endParaRPr>
            </a:p>
          </p:txBody>
        </p:sp>
      </p:grpSp>
      <p:sp>
        <p:nvSpPr>
          <p:cNvPr id="187" name="Rectangle 33">
            <a:extLst>
              <a:ext uri="{FF2B5EF4-FFF2-40B4-BE49-F238E27FC236}">
                <a16:creationId xmlns:a16="http://schemas.microsoft.com/office/drawing/2014/main" id="{D9CBAC46-325F-4E29-ABAA-B503AF730188}"/>
              </a:ext>
            </a:extLst>
          </p:cNvPr>
          <p:cNvSpPr>
            <a:spLocks/>
          </p:cNvSpPr>
          <p:nvPr/>
        </p:nvSpPr>
        <p:spPr bwMode="auto">
          <a:xfrm>
            <a:off x="4606177" y="4962654"/>
            <a:ext cx="4214295"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en-US" altLang="zh-CN" sz="2200" u="none" dirty="0">
                <a:latin typeface="华文新魏" panose="02010800040101010101" pitchFamily="2" charset="-122"/>
                <a:ea typeface="华文新魏" panose="02010800040101010101" pitchFamily="2" charset="-122"/>
                <a:cs typeface="Gill Sans" charset="0"/>
              </a:rPr>
              <a:t>TCP</a:t>
            </a:r>
            <a:r>
              <a:rPr lang="zh-CN" altLang="en-US" sz="2200" u="none" dirty="0">
                <a:latin typeface="华文新魏" panose="02010800040101010101" pitchFamily="2" charset="-122"/>
                <a:ea typeface="华文新魏" panose="02010800040101010101" pitchFamily="2" charset="-122"/>
                <a:cs typeface="Gill Sans" charset="0"/>
              </a:rPr>
              <a:t>端口号为</a:t>
            </a:r>
            <a:r>
              <a:rPr lang="en-US" altLang="zh-CN" sz="2200" u="none" dirty="0">
                <a:latin typeface="华文新魏" panose="02010800040101010101" pitchFamily="2" charset="-122"/>
                <a:ea typeface="华文新魏" panose="02010800040101010101" pitchFamily="2" charset="-122"/>
                <a:cs typeface="Gill Sans" charset="0"/>
              </a:rPr>
              <a:t>22</a:t>
            </a:r>
            <a:r>
              <a:rPr lang="zh-CN" altLang="en-US" sz="2200" u="none" dirty="0">
                <a:latin typeface="华文新魏" panose="02010800040101010101" pitchFamily="2" charset="-122"/>
                <a:ea typeface="华文新魏" panose="02010800040101010101" pitchFamily="2" charset="-122"/>
                <a:cs typeface="Gill Sans" charset="0"/>
              </a:rPr>
              <a:t>的分组丢弃不转发</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188" name="Rectangle 3">
            <a:extLst>
              <a:ext uri="{FF2B5EF4-FFF2-40B4-BE49-F238E27FC236}">
                <a16:creationId xmlns:a16="http://schemas.microsoft.com/office/drawing/2014/main" id="{A0AF4F25-A100-4E5C-B6D0-7CBC69EC4B6F}"/>
              </a:ext>
            </a:extLst>
          </p:cNvPr>
          <p:cNvSpPr>
            <a:spLocks/>
          </p:cNvSpPr>
          <p:nvPr/>
        </p:nvSpPr>
        <p:spPr bwMode="auto">
          <a:xfrm>
            <a:off x="5004048" y="4634513"/>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Calibri" panose="020F0502020204030204" pitchFamily="34" charset="0"/>
              </a:rPr>
              <a:t>*</a:t>
            </a:r>
          </a:p>
        </p:txBody>
      </p:sp>
    </p:spTree>
    <p:extLst>
      <p:ext uri="{BB962C8B-B14F-4D97-AF65-F5344CB8AC3E}">
        <p14:creationId xmlns:p14="http://schemas.microsoft.com/office/powerpoint/2010/main" val="32885570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960D5FB7-D5B2-454D-8E1A-CC03118B0955}"/>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匹配</a:t>
            </a:r>
            <a:r>
              <a:rPr lang="en-US" altLang="zh-CN" kern="1200" dirty="0">
                <a:latin typeface="Calibri" panose="020F0502020204030204" pitchFamily="34" charset="0"/>
                <a:ea typeface="MS PGothic" panose="020B0600070205080204" pitchFamily="34" charset="-128"/>
                <a:cs typeface="+mn-cs"/>
              </a:rPr>
              <a:t>+</a:t>
            </a:r>
            <a:r>
              <a:rPr lang="zh-CN" altLang="en-US" kern="1200" dirty="0">
                <a:latin typeface="Calibri" panose="020F0502020204030204" pitchFamily="34" charset="0"/>
                <a:ea typeface="MS PGothic" panose="020B0600070205080204" pitchFamily="34" charset="-128"/>
                <a:cs typeface="+mn-cs"/>
              </a:rPr>
              <a:t>动作的示例</a:t>
            </a:r>
          </a:p>
        </p:txBody>
      </p:sp>
      <p:grpSp>
        <p:nvGrpSpPr>
          <p:cNvPr id="143" name="组合 142">
            <a:extLst>
              <a:ext uri="{FF2B5EF4-FFF2-40B4-BE49-F238E27FC236}">
                <a16:creationId xmlns:a16="http://schemas.microsoft.com/office/drawing/2014/main" id="{D949E836-61A1-40C1-96AA-78FA2AAF513F}"/>
              </a:ext>
            </a:extLst>
          </p:cNvPr>
          <p:cNvGrpSpPr/>
          <p:nvPr/>
        </p:nvGrpSpPr>
        <p:grpSpPr>
          <a:xfrm>
            <a:off x="323528" y="1774974"/>
            <a:ext cx="8533586" cy="987713"/>
            <a:chOff x="323528" y="1628800"/>
            <a:chExt cx="8533586" cy="987713"/>
          </a:xfrm>
        </p:grpSpPr>
        <p:grpSp>
          <p:nvGrpSpPr>
            <p:cNvPr id="144" name="组合 143">
              <a:extLst>
                <a:ext uri="{FF2B5EF4-FFF2-40B4-BE49-F238E27FC236}">
                  <a16:creationId xmlns:a16="http://schemas.microsoft.com/office/drawing/2014/main" id="{AB8C262C-27A3-446A-8F6E-99ED6EF01DA4}"/>
                </a:ext>
              </a:extLst>
            </p:cNvPr>
            <p:cNvGrpSpPr/>
            <p:nvPr/>
          </p:nvGrpSpPr>
          <p:grpSpPr>
            <a:xfrm>
              <a:off x="323528" y="1628800"/>
              <a:ext cx="7781178" cy="514652"/>
              <a:chOff x="726008" y="4869160"/>
              <a:chExt cx="7781178" cy="514652"/>
            </a:xfrm>
          </p:grpSpPr>
          <p:sp>
            <p:nvSpPr>
              <p:cNvPr id="160" name="Rectangle 2">
                <a:extLst>
                  <a:ext uri="{FF2B5EF4-FFF2-40B4-BE49-F238E27FC236}">
                    <a16:creationId xmlns:a16="http://schemas.microsoft.com/office/drawing/2014/main" id="{B00FE0C3-A04B-4E21-926C-1F955B60C290}"/>
                  </a:ext>
                </a:extLst>
              </p:cNvPr>
              <p:cNvSpPr>
                <a:spLocks/>
              </p:cNvSpPr>
              <p:nvPr/>
            </p:nvSpPr>
            <p:spPr bwMode="auto">
              <a:xfrm>
                <a:off x="726008" y="4878049"/>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1" name="Rectangle 3">
                <a:extLst>
                  <a:ext uri="{FF2B5EF4-FFF2-40B4-BE49-F238E27FC236}">
                    <a16:creationId xmlns:a16="http://schemas.microsoft.com/office/drawing/2014/main" id="{9DD21121-3FDD-4656-98A3-64AC6EB45DAB}"/>
                  </a:ext>
                </a:extLst>
              </p:cNvPr>
              <p:cNvSpPr>
                <a:spLocks/>
              </p:cNvSpPr>
              <p:nvPr/>
            </p:nvSpPr>
            <p:spPr bwMode="auto">
              <a:xfrm>
                <a:off x="742849" y="4990518"/>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2" name="Rectangle 4">
                <a:extLst>
                  <a:ext uri="{FF2B5EF4-FFF2-40B4-BE49-F238E27FC236}">
                    <a16:creationId xmlns:a16="http://schemas.microsoft.com/office/drawing/2014/main" id="{0216A279-AE33-4040-A95A-AB06691AB751}"/>
                  </a:ext>
                </a:extLst>
              </p:cNvPr>
              <p:cNvSpPr>
                <a:spLocks/>
              </p:cNvSpPr>
              <p:nvPr/>
            </p:nvSpPr>
            <p:spPr bwMode="auto">
              <a:xfrm>
                <a:off x="2675458" y="4879637"/>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3" name="Rectangle 5">
                <a:extLst>
                  <a:ext uri="{FF2B5EF4-FFF2-40B4-BE49-F238E27FC236}">
                    <a16:creationId xmlns:a16="http://schemas.microsoft.com/office/drawing/2014/main" id="{8D21A8C1-C6ED-43BE-9BDF-A883EF0A1A6D}"/>
                  </a:ext>
                </a:extLst>
              </p:cNvPr>
              <p:cNvSpPr>
                <a:spLocks/>
              </p:cNvSpPr>
              <p:nvPr/>
            </p:nvSpPr>
            <p:spPr bwMode="auto">
              <a:xfrm>
                <a:off x="2780084" y="488582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4" name="Rectangle 6">
                <a:extLst>
                  <a:ext uri="{FF2B5EF4-FFF2-40B4-BE49-F238E27FC236}">
                    <a16:creationId xmlns:a16="http://schemas.microsoft.com/office/drawing/2014/main" id="{AF4CB5A1-E8D1-4B41-B1BD-BC8562A2950C}"/>
                  </a:ext>
                </a:extLst>
              </p:cNvPr>
              <p:cNvSpPr>
                <a:spLocks/>
              </p:cNvSpPr>
              <p:nvPr/>
            </p:nvSpPr>
            <p:spPr bwMode="auto">
              <a:xfrm>
                <a:off x="3375546"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5" name="Rectangle 7">
                <a:extLst>
                  <a:ext uri="{FF2B5EF4-FFF2-40B4-BE49-F238E27FC236}">
                    <a16:creationId xmlns:a16="http://schemas.microsoft.com/office/drawing/2014/main" id="{853D4688-37FF-4E92-B78B-B3B934F9F8C5}"/>
                  </a:ext>
                </a:extLst>
              </p:cNvPr>
              <p:cNvSpPr>
                <a:spLocks/>
              </p:cNvSpPr>
              <p:nvPr/>
            </p:nvSpPr>
            <p:spPr bwMode="auto">
              <a:xfrm>
                <a:off x="3481908" y="4885829"/>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6" name="Rectangle 8">
                <a:extLst>
                  <a:ext uri="{FF2B5EF4-FFF2-40B4-BE49-F238E27FC236}">
                    <a16:creationId xmlns:a16="http://schemas.microsoft.com/office/drawing/2014/main" id="{6DFDA6C0-ADCD-4A05-9FEA-4CA3673B1B53}"/>
                  </a:ext>
                </a:extLst>
              </p:cNvPr>
              <p:cNvSpPr>
                <a:spLocks/>
              </p:cNvSpPr>
              <p:nvPr/>
            </p:nvSpPr>
            <p:spPr bwMode="auto">
              <a:xfrm>
                <a:off x="40470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7" name="Rectangle 9">
                <a:extLst>
                  <a:ext uri="{FF2B5EF4-FFF2-40B4-BE49-F238E27FC236}">
                    <a16:creationId xmlns:a16="http://schemas.microsoft.com/office/drawing/2014/main" id="{473B5187-130F-460A-A44D-6FFB4371A0F5}"/>
                  </a:ext>
                </a:extLst>
              </p:cNvPr>
              <p:cNvSpPr>
                <a:spLocks/>
              </p:cNvSpPr>
              <p:nvPr/>
            </p:nvSpPr>
            <p:spPr bwMode="auto">
              <a:xfrm>
                <a:off x="4109489" y="489136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68" name="Rectangle 10">
                <a:extLst>
                  <a:ext uri="{FF2B5EF4-FFF2-40B4-BE49-F238E27FC236}">
                    <a16:creationId xmlns:a16="http://schemas.microsoft.com/office/drawing/2014/main" id="{0432F2B1-8663-4525-99E1-BF681365D687}"/>
                  </a:ext>
                </a:extLst>
              </p:cNvPr>
              <p:cNvSpPr>
                <a:spLocks/>
              </p:cNvSpPr>
              <p:nvPr/>
            </p:nvSpPr>
            <p:spPr bwMode="auto">
              <a:xfrm>
                <a:off x="1416571"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69" name="Rectangle 11">
                <a:extLst>
                  <a:ext uri="{FF2B5EF4-FFF2-40B4-BE49-F238E27FC236}">
                    <a16:creationId xmlns:a16="http://schemas.microsoft.com/office/drawing/2014/main" id="{6930E6F4-6992-456C-AC67-01A026977A44}"/>
                  </a:ext>
                </a:extLst>
              </p:cNvPr>
              <p:cNvSpPr>
                <a:spLocks/>
              </p:cNvSpPr>
              <p:nvPr/>
            </p:nvSpPr>
            <p:spPr bwMode="auto">
              <a:xfrm>
                <a:off x="1491183" y="4886622"/>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0" name="Rectangle 12">
                <a:extLst>
                  <a:ext uri="{FF2B5EF4-FFF2-40B4-BE49-F238E27FC236}">
                    <a16:creationId xmlns:a16="http://schemas.microsoft.com/office/drawing/2014/main" id="{5C2C0F8B-3579-4111-B0D7-EA542F3E3FAC}"/>
                  </a:ext>
                </a:extLst>
              </p:cNvPr>
              <p:cNvSpPr>
                <a:spLocks/>
              </p:cNvSpPr>
              <p:nvPr/>
            </p:nvSpPr>
            <p:spPr bwMode="auto">
              <a:xfrm>
                <a:off x="4737621" y="4879637"/>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1" name="Rectangle 13">
                <a:extLst>
                  <a:ext uri="{FF2B5EF4-FFF2-40B4-BE49-F238E27FC236}">
                    <a16:creationId xmlns:a16="http://schemas.microsoft.com/office/drawing/2014/main" id="{BC4289A4-5DBD-465F-8AD4-E8C4FD943F67}"/>
                  </a:ext>
                </a:extLst>
              </p:cNvPr>
              <p:cNvSpPr>
                <a:spLocks/>
              </p:cNvSpPr>
              <p:nvPr/>
            </p:nvSpPr>
            <p:spPr bwMode="auto">
              <a:xfrm>
                <a:off x="4948174" y="4869160"/>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2" name="Rectangle 14">
                <a:extLst>
                  <a:ext uri="{FF2B5EF4-FFF2-40B4-BE49-F238E27FC236}">
                    <a16:creationId xmlns:a16="http://schemas.microsoft.com/office/drawing/2014/main" id="{99852A72-6DCD-420E-9224-A1359FFAFCA8}"/>
                  </a:ext>
                </a:extLst>
              </p:cNvPr>
              <p:cNvSpPr>
                <a:spLocks/>
              </p:cNvSpPr>
              <p:nvPr/>
            </p:nvSpPr>
            <p:spPr bwMode="auto">
              <a:xfrm>
                <a:off x="53297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3" name="Rectangle 15">
                <a:extLst>
                  <a:ext uri="{FF2B5EF4-FFF2-40B4-BE49-F238E27FC236}">
                    <a16:creationId xmlns:a16="http://schemas.microsoft.com/office/drawing/2014/main" id="{C579E809-7670-4E8A-AA10-357AB5E678E3}"/>
                  </a:ext>
                </a:extLst>
              </p:cNvPr>
              <p:cNvSpPr>
                <a:spLocks/>
              </p:cNvSpPr>
              <p:nvPr/>
            </p:nvSpPr>
            <p:spPr bwMode="auto">
              <a:xfrm>
                <a:off x="5431555" y="4869160"/>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4" name="Rectangle 16">
                <a:extLst>
                  <a:ext uri="{FF2B5EF4-FFF2-40B4-BE49-F238E27FC236}">
                    <a16:creationId xmlns:a16="http://schemas.microsoft.com/office/drawing/2014/main" id="{5B1E6ECC-9E00-4DA0-8766-5456F779EB04}"/>
                  </a:ext>
                </a:extLst>
              </p:cNvPr>
              <p:cNvSpPr>
                <a:spLocks/>
              </p:cNvSpPr>
              <p:nvPr/>
            </p:nvSpPr>
            <p:spPr bwMode="auto">
              <a:xfrm>
                <a:off x="6498158" y="4879637"/>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5" name="Rectangle 17">
                <a:extLst>
                  <a:ext uri="{FF2B5EF4-FFF2-40B4-BE49-F238E27FC236}">
                    <a16:creationId xmlns:a16="http://schemas.microsoft.com/office/drawing/2014/main" id="{20B12DA7-6C16-46C8-B69D-706DB29D6E98}"/>
                  </a:ext>
                </a:extLst>
              </p:cNvPr>
              <p:cNvSpPr>
                <a:spLocks/>
              </p:cNvSpPr>
              <p:nvPr/>
            </p:nvSpPr>
            <p:spPr bwMode="auto">
              <a:xfrm>
                <a:off x="6578304" y="4869160"/>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6" name="Rectangle 18">
                <a:extLst>
                  <a:ext uri="{FF2B5EF4-FFF2-40B4-BE49-F238E27FC236}">
                    <a16:creationId xmlns:a16="http://schemas.microsoft.com/office/drawing/2014/main" id="{1DE08248-8294-45CF-B8C4-2AC0E74D7B9E}"/>
                  </a:ext>
                </a:extLst>
              </p:cNvPr>
              <p:cNvSpPr>
                <a:spLocks/>
              </p:cNvSpPr>
              <p:nvPr/>
            </p:nvSpPr>
            <p:spPr bwMode="auto">
              <a:xfrm>
                <a:off x="70569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7" name="Rectangle 19">
                <a:extLst>
                  <a:ext uri="{FF2B5EF4-FFF2-40B4-BE49-F238E27FC236}">
                    <a16:creationId xmlns:a16="http://schemas.microsoft.com/office/drawing/2014/main" id="{2E2111FC-8716-4C24-BDE8-B53705683245}"/>
                  </a:ext>
                </a:extLst>
              </p:cNvPr>
              <p:cNvSpPr>
                <a:spLocks/>
              </p:cNvSpPr>
              <p:nvPr/>
            </p:nvSpPr>
            <p:spPr bwMode="auto">
              <a:xfrm>
                <a:off x="7076020" y="4869161"/>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78" name="Rectangle 20">
                <a:extLst>
                  <a:ext uri="{FF2B5EF4-FFF2-40B4-BE49-F238E27FC236}">
                    <a16:creationId xmlns:a16="http://schemas.microsoft.com/office/drawing/2014/main" id="{7B83BF8A-BF42-4F37-AD3D-7D12364E887A}"/>
                  </a:ext>
                </a:extLst>
              </p:cNvPr>
              <p:cNvSpPr>
                <a:spLocks/>
              </p:cNvSpPr>
              <p:nvPr/>
            </p:nvSpPr>
            <p:spPr bwMode="auto">
              <a:xfrm>
                <a:off x="7764983"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79" name="Rectangle 21">
                <a:extLst>
                  <a:ext uri="{FF2B5EF4-FFF2-40B4-BE49-F238E27FC236}">
                    <a16:creationId xmlns:a16="http://schemas.microsoft.com/office/drawing/2014/main" id="{8A149B4F-2F76-428A-93A9-678BC3F13E83}"/>
                  </a:ext>
                </a:extLst>
              </p:cNvPr>
              <p:cNvSpPr>
                <a:spLocks/>
              </p:cNvSpPr>
              <p:nvPr/>
            </p:nvSpPr>
            <p:spPr bwMode="auto">
              <a:xfrm>
                <a:off x="7686448" y="4869160"/>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80" name="Rectangle 4">
                <a:extLst>
                  <a:ext uri="{FF2B5EF4-FFF2-40B4-BE49-F238E27FC236}">
                    <a16:creationId xmlns:a16="http://schemas.microsoft.com/office/drawing/2014/main" id="{8F7F22D5-D196-477A-B8AA-90508CB1D6A0}"/>
                  </a:ext>
                </a:extLst>
              </p:cNvPr>
              <p:cNvSpPr>
                <a:spLocks/>
              </p:cNvSpPr>
              <p:nvPr/>
            </p:nvSpPr>
            <p:spPr bwMode="auto">
              <a:xfrm>
                <a:off x="2115071" y="4879637"/>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1" name="Rectangle 5">
                <a:extLst>
                  <a:ext uri="{FF2B5EF4-FFF2-40B4-BE49-F238E27FC236}">
                    <a16:creationId xmlns:a16="http://schemas.microsoft.com/office/drawing/2014/main" id="{BB681A25-E44E-4836-B7CD-3147B57D83AC}"/>
                  </a:ext>
                </a:extLst>
              </p:cNvPr>
              <p:cNvSpPr>
                <a:spLocks/>
              </p:cNvSpPr>
              <p:nvPr/>
            </p:nvSpPr>
            <p:spPr bwMode="auto">
              <a:xfrm>
                <a:off x="2219846" y="4885829"/>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82" name="Rectangle 14">
                <a:extLst>
                  <a:ext uri="{FF2B5EF4-FFF2-40B4-BE49-F238E27FC236}">
                    <a16:creationId xmlns:a16="http://schemas.microsoft.com/office/drawing/2014/main" id="{01075911-1EE2-48BD-BE75-57CCD1ACDFD0}"/>
                  </a:ext>
                </a:extLst>
              </p:cNvPr>
              <p:cNvSpPr>
                <a:spLocks/>
              </p:cNvSpPr>
              <p:nvPr/>
            </p:nvSpPr>
            <p:spPr bwMode="auto">
              <a:xfrm>
                <a:off x="59139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83" name="Rectangle 15">
                <a:extLst>
                  <a:ext uri="{FF2B5EF4-FFF2-40B4-BE49-F238E27FC236}">
                    <a16:creationId xmlns:a16="http://schemas.microsoft.com/office/drawing/2014/main" id="{A3419625-6F67-4951-80A7-D1ECE9664EF3}"/>
                  </a:ext>
                </a:extLst>
              </p:cNvPr>
              <p:cNvSpPr>
                <a:spLocks/>
              </p:cNvSpPr>
              <p:nvPr/>
            </p:nvSpPr>
            <p:spPr bwMode="auto">
              <a:xfrm>
                <a:off x="6038998" y="486995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grpSp>
        <p:sp>
          <p:nvSpPr>
            <p:cNvPr id="145" name="Rectangle 3">
              <a:extLst>
                <a:ext uri="{FF2B5EF4-FFF2-40B4-BE49-F238E27FC236}">
                  <a16:creationId xmlns:a16="http://schemas.microsoft.com/office/drawing/2014/main" id="{3BEC733C-5123-48C2-AF2F-A65085122C6C}"/>
                </a:ext>
              </a:extLst>
            </p:cNvPr>
            <p:cNvSpPr>
              <a:spLocks/>
            </p:cNvSpPr>
            <p:nvPr/>
          </p:nvSpPr>
          <p:spPr bwMode="auto">
            <a:xfrm>
              <a:off x="397768" y="23129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47" name="Rectangle 36">
              <a:extLst>
                <a:ext uri="{FF2B5EF4-FFF2-40B4-BE49-F238E27FC236}">
                  <a16:creationId xmlns:a16="http://schemas.microsoft.com/office/drawing/2014/main" id="{4E58576C-BDFB-440D-98DD-E981C4B65A10}"/>
                </a:ext>
              </a:extLst>
            </p:cNvPr>
            <p:cNvSpPr>
              <a:spLocks/>
            </p:cNvSpPr>
            <p:nvPr/>
          </p:nvSpPr>
          <p:spPr bwMode="auto">
            <a:xfrm>
              <a:off x="8196714" y="229583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zh-CN" altLang="en-US" sz="1700" dirty="0">
                  <a:latin typeface="华文新魏" panose="02010800040101010101" pitchFamily="2" charset="-122"/>
                  <a:ea typeface="华文新魏" panose="02010800040101010101" pitchFamily="2" charset="-122"/>
                </a:rPr>
                <a:t>丢弃</a:t>
              </a:r>
              <a:endParaRPr lang="en-US" altLang="zh-CN" sz="1700" dirty="0">
                <a:latin typeface="华文新魏" panose="02010800040101010101" pitchFamily="2" charset="-122"/>
                <a:ea typeface="华文新魏" panose="02010800040101010101" pitchFamily="2" charset="-122"/>
              </a:endParaRPr>
            </a:p>
          </p:txBody>
        </p:sp>
        <p:sp>
          <p:nvSpPr>
            <p:cNvPr id="148" name="Rectangle 3">
              <a:extLst>
                <a:ext uri="{FF2B5EF4-FFF2-40B4-BE49-F238E27FC236}">
                  <a16:creationId xmlns:a16="http://schemas.microsoft.com/office/drawing/2014/main" id="{1B888B16-1907-4344-BFB4-003382AA774C}"/>
                </a:ext>
              </a:extLst>
            </p:cNvPr>
            <p:cNvSpPr>
              <a:spLocks/>
            </p:cNvSpPr>
            <p:nvPr/>
          </p:nvSpPr>
          <p:spPr bwMode="auto">
            <a:xfrm>
              <a:off x="1045840" y="231940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49" name="Rectangle 3">
              <a:extLst>
                <a:ext uri="{FF2B5EF4-FFF2-40B4-BE49-F238E27FC236}">
                  <a16:creationId xmlns:a16="http://schemas.microsoft.com/office/drawing/2014/main" id="{E3C7EA00-81CD-409C-B46A-9E3CF829BDFA}"/>
                </a:ext>
              </a:extLst>
            </p:cNvPr>
            <p:cNvSpPr>
              <a:spLocks/>
            </p:cNvSpPr>
            <p:nvPr/>
          </p:nvSpPr>
          <p:spPr bwMode="auto">
            <a:xfrm>
              <a:off x="1765920"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0" name="Rectangle 3">
              <a:extLst>
                <a:ext uri="{FF2B5EF4-FFF2-40B4-BE49-F238E27FC236}">
                  <a16:creationId xmlns:a16="http://schemas.microsoft.com/office/drawing/2014/main" id="{25AC4D61-0529-4905-AF9E-CEAF4EDBF93C}"/>
                </a:ext>
              </a:extLst>
            </p:cNvPr>
            <p:cNvSpPr>
              <a:spLocks/>
            </p:cNvSpPr>
            <p:nvPr/>
          </p:nvSpPr>
          <p:spPr bwMode="auto">
            <a:xfrm>
              <a:off x="241399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1" name="Rectangle 3">
              <a:extLst>
                <a:ext uri="{FF2B5EF4-FFF2-40B4-BE49-F238E27FC236}">
                  <a16:creationId xmlns:a16="http://schemas.microsoft.com/office/drawing/2014/main" id="{7DB2DAA8-699E-443B-B06A-987B83D04B0E}"/>
                </a:ext>
              </a:extLst>
            </p:cNvPr>
            <p:cNvSpPr>
              <a:spLocks/>
            </p:cNvSpPr>
            <p:nvPr/>
          </p:nvSpPr>
          <p:spPr bwMode="auto">
            <a:xfrm>
              <a:off x="3062064" y="230877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2" name="Rectangle 3">
              <a:extLst>
                <a:ext uri="{FF2B5EF4-FFF2-40B4-BE49-F238E27FC236}">
                  <a16:creationId xmlns:a16="http://schemas.microsoft.com/office/drawing/2014/main" id="{738B125B-9262-464E-A11E-D7547C2FE7A3}"/>
                </a:ext>
              </a:extLst>
            </p:cNvPr>
            <p:cNvSpPr>
              <a:spLocks/>
            </p:cNvSpPr>
            <p:nvPr/>
          </p:nvSpPr>
          <p:spPr bwMode="auto">
            <a:xfrm>
              <a:off x="3710136" y="231518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4" name="Rectangle 3">
              <a:extLst>
                <a:ext uri="{FF2B5EF4-FFF2-40B4-BE49-F238E27FC236}">
                  <a16:creationId xmlns:a16="http://schemas.microsoft.com/office/drawing/2014/main" id="{4862F135-D004-4BE9-BE5F-C503D01F8C15}"/>
                </a:ext>
              </a:extLst>
            </p:cNvPr>
            <p:cNvSpPr>
              <a:spLocks/>
            </p:cNvSpPr>
            <p:nvPr/>
          </p:nvSpPr>
          <p:spPr bwMode="auto">
            <a:xfrm>
              <a:off x="565435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5" name="Rectangle 3">
              <a:extLst>
                <a:ext uri="{FF2B5EF4-FFF2-40B4-BE49-F238E27FC236}">
                  <a16:creationId xmlns:a16="http://schemas.microsoft.com/office/drawing/2014/main" id="{B458857C-AEAF-4181-BB33-A22878B94E8D}"/>
                </a:ext>
              </a:extLst>
            </p:cNvPr>
            <p:cNvSpPr>
              <a:spLocks/>
            </p:cNvSpPr>
            <p:nvPr/>
          </p:nvSpPr>
          <p:spPr bwMode="auto">
            <a:xfrm>
              <a:off x="6158408" y="232085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6" name="Rectangle 3">
              <a:extLst>
                <a:ext uri="{FF2B5EF4-FFF2-40B4-BE49-F238E27FC236}">
                  <a16:creationId xmlns:a16="http://schemas.microsoft.com/office/drawing/2014/main" id="{46721670-A1A0-477D-A882-B90317C7DEE5}"/>
                </a:ext>
              </a:extLst>
            </p:cNvPr>
            <p:cNvSpPr>
              <a:spLocks/>
            </p:cNvSpPr>
            <p:nvPr/>
          </p:nvSpPr>
          <p:spPr bwMode="auto">
            <a:xfrm>
              <a:off x="6806480" y="2315847"/>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58" name="Rectangle 20">
              <a:extLst>
                <a:ext uri="{FF2B5EF4-FFF2-40B4-BE49-F238E27FC236}">
                  <a16:creationId xmlns:a16="http://schemas.microsoft.com/office/drawing/2014/main" id="{BDB0B86F-D552-49D4-97FC-302F3C03045F}"/>
                </a:ext>
              </a:extLst>
            </p:cNvPr>
            <p:cNvSpPr>
              <a:spLocks/>
            </p:cNvSpPr>
            <p:nvPr/>
          </p:nvSpPr>
          <p:spPr bwMode="auto">
            <a:xfrm>
              <a:off x="8060585" y="1634514"/>
              <a:ext cx="698500" cy="476226"/>
            </a:xfrm>
            <a:prstGeom prst="rect">
              <a:avLst/>
            </a:prstGeom>
            <a:solidFill>
              <a:schemeClr val="accent1">
                <a:lumMod val="40000"/>
                <a:lumOff val="60000"/>
              </a:schemeClr>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59" name="Rectangle 21">
              <a:extLst>
                <a:ext uri="{FF2B5EF4-FFF2-40B4-BE49-F238E27FC236}">
                  <a16:creationId xmlns:a16="http://schemas.microsoft.com/office/drawing/2014/main" id="{923BF03A-857E-4429-99EB-783747614057}"/>
                </a:ext>
              </a:extLst>
            </p:cNvPr>
            <p:cNvSpPr>
              <a:spLocks/>
            </p:cNvSpPr>
            <p:nvPr/>
          </p:nvSpPr>
          <p:spPr bwMode="auto">
            <a:xfrm>
              <a:off x="8204650" y="1741421"/>
              <a:ext cx="41036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动作</a:t>
              </a:r>
              <a:endParaRPr lang="en-US" sz="1600" u="none" dirty="0">
                <a:latin typeface="华文新魏" panose="02010800040101010101" pitchFamily="2" charset="-122"/>
                <a:ea typeface="华文新魏" panose="02010800040101010101" pitchFamily="2" charset="-122"/>
                <a:cs typeface="Gill Sans" charset="0"/>
              </a:endParaRPr>
            </a:p>
          </p:txBody>
        </p:sp>
      </p:grpSp>
      <p:grpSp>
        <p:nvGrpSpPr>
          <p:cNvPr id="184" name="组合 183">
            <a:extLst>
              <a:ext uri="{FF2B5EF4-FFF2-40B4-BE49-F238E27FC236}">
                <a16:creationId xmlns:a16="http://schemas.microsoft.com/office/drawing/2014/main" id="{54078931-5FD2-4C45-A896-28B7F7DFB9F7}"/>
              </a:ext>
            </a:extLst>
          </p:cNvPr>
          <p:cNvGrpSpPr/>
          <p:nvPr/>
        </p:nvGrpSpPr>
        <p:grpSpPr>
          <a:xfrm>
            <a:off x="323528" y="1340768"/>
            <a:ext cx="3044825" cy="384175"/>
            <a:chOff x="323528" y="1194594"/>
            <a:chExt cx="3044825" cy="384175"/>
          </a:xfrm>
        </p:grpSpPr>
        <p:sp>
          <p:nvSpPr>
            <p:cNvPr id="185" name="Rectangle 32">
              <a:extLst>
                <a:ext uri="{FF2B5EF4-FFF2-40B4-BE49-F238E27FC236}">
                  <a16:creationId xmlns:a16="http://schemas.microsoft.com/office/drawing/2014/main" id="{80D08AD5-1C76-4EF7-AEA8-9630D0FD988A}"/>
                </a:ext>
              </a:extLst>
            </p:cNvPr>
            <p:cNvSpPr>
              <a:spLocks/>
            </p:cNvSpPr>
            <p:nvPr/>
          </p:nvSpPr>
          <p:spPr bwMode="auto">
            <a:xfrm>
              <a:off x="323528" y="1194594"/>
              <a:ext cx="3044825" cy="384175"/>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186" name="Rectangle 33">
              <a:extLst>
                <a:ext uri="{FF2B5EF4-FFF2-40B4-BE49-F238E27FC236}">
                  <a16:creationId xmlns:a16="http://schemas.microsoft.com/office/drawing/2014/main" id="{35A8BEC7-8196-4CC2-8ED1-8ED8B7C2A00E}"/>
                </a:ext>
              </a:extLst>
            </p:cNvPr>
            <p:cNvSpPr>
              <a:spLocks/>
            </p:cNvSpPr>
            <p:nvPr/>
          </p:nvSpPr>
          <p:spPr bwMode="auto">
            <a:xfrm>
              <a:off x="494184" y="1215144"/>
              <a:ext cx="846386"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防火墙</a:t>
              </a:r>
              <a:endParaRPr lang="en-US" sz="2200" u="none" dirty="0">
                <a:latin typeface="华文新魏" panose="02010800040101010101" pitchFamily="2" charset="-122"/>
                <a:ea typeface="华文新魏" panose="02010800040101010101" pitchFamily="2" charset="-122"/>
                <a:cs typeface="Gill Sans" charset="0"/>
              </a:endParaRPr>
            </a:p>
          </p:txBody>
        </p:sp>
      </p:grpSp>
      <p:sp>
        <p:nvSpPr>
          <p:cNvPr id="187" name="Rectangle 33">
            <a:extLst>
              <a:ext uri="{FF2B5EF4-FFF2-40B4-BE49-F238E27FC236}">
                <a16:creationId xmlns:a16="http://schemas.microsoft.com/office/drawing/2014/main" id="{D9CBAC46-325F-4E29-ABAA-B503AF730188}"/>
              </a:ext>
            </a:extLst>
          </p:cNvPr>
          <p:cNvSpPr>
            <a:spLocks/>
          </p:cNvSpPr>
          <p:nvPr/>
        </p:nvSpPr>
        <p:spPr bwMode="auto">
          <a:xfrm>
            <a:off x="4606177" y="2762687"/>
            <a:ext cx="4018729"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源</a:t>
            </a:r>
            <a:r>
              <a:rPr lang="en-US" altLang="zh-CN" sz="2200" u="none" dirty="0">
                <a:latin typeface="华文新魏" panose="02010800040101010101" pitchFamily="2" charset="-122"/>
                <a:ea typeface="华文新魏" panose="02010800040101010101" pitchFamily="2" charset="-122"/>
                <a:cs typeface="Gill Sans" charset="0"/>
              </a:rPr>
              <a:t>IP</a:t>
            </a:r>
            <a:r>
              <a:rPr lang="zh-CN" altLang="en-US" sz="2200" u="none" dirty="0">
                <a:latin typeface="华文新魏" panose="02010800040101010101" pitchFamily="2" charset="-122"/>
                <a:ea typeface="华文新魏" panose="02010800040101010101" pitchFamily="2" charset="-122"/>
                <a:cs typeface="Gill Sans" charset="0"/>
              </a:rPr>
              <a:t>为</a:t>
            </a:r>
            <a:r>
              <a:rPr lang="en-US" altLang="zh-CN" sz="2200" u="none" dirty="0">
                <a:latin typeface="华文新魏" panose="02010800040101010101" pitchFamily="2" charset="-122"/>
                <a:ea typeface="华文新魏" panose="02010800040101010101" pitchFamily="2" charset="-122"/>
                <a:cs typeface="Gill Sans" charset="0"/>
              </a:rPr>
              <a:t>10.0.0.1</a:t>
            </a:r>
            <a:r>
              <a:rPr lang="zh-CN" altLang="en-US" sz="2200" u="none" dirty="0">
                <a:latin typeface="华文新魏" panose="02010800040101010101" pitchFamily="2" charset="-122"/>
                <a:ea typeface="华文新魏" panose="02010800040101010101" pitchFamily="2" charset="-122"/>
                <a:cs typeface="Gill Sans" charset="0"/>
              </a:rPr>
              <a:t>的分组丢弃不转发</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188" name="Rectangle 3">
            <a:extLst>
              <a:ext uri="{FF2B5EF4-FFF2-40B4-BE49-F238E27FC236}">
                <a16:creationId xmlns:a16="http://schemas.microsoft.com/office/drawing/2014/main" id="{A0AF4F25-A100-4E5C-B6D0-7CBC69EC4B6F}"/>
              </a:ext>
            </a:extLst>
          </p:cNvPr>
          <p:cNvSpPr>
            <a:spLocks/>
          </p:cNvSpPr>
          <p:nvPr/>
        </p:nvSpPr>
        <p:spPr bwMode="auto">
          <a:xfrm>
            <a:off x="5004048" y="243454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09" name="Rectangle 3">
            <a:extLst>
              <a:ext uri="{FF2B5EF4-FFF2-40B4-BE49-F238E27FC236}">
                <a16:creationId xmlns:a16="http://schemas.microsoft.com/office/drawing/2014/main" id="{60694301-1AF7-4CFF-85BF-452B2F7D3727}"/>
              </a:ext>
            </a:extLst>
          </p:cNvPr>
          <p:cNvSpPr>
            <a:spLocks/>
          </p:cNvSpPr>
          <p:nvPr/>
        </p:nvSpPr>
        <p:spPr bwMode="auto">
          <a:xfrm>
            <a:off x="7443919" y="2452787"/>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10" name="Rectangle 32">
            <a:extLst>
              <a:ext uri="{FF2B5EF4-FFF2-40B4-BE49-F238E27FC236}">
                <a16:creationId xmlns:a16="http://schemas.microsoft.com/office/drawing/2014/main" id="{4BEE1464-420E-4592-8BD7-52F1586A1378}"/>
              </a:ext>
            </a:extLst>
          </p:cNvPr>
          <p:cNvSpPr>
            <a:spLocks/>
          </p:cNvSpPr>
          <p:nvPr/>
        </p:nvSpPr>
        <p:spPr bwMode="auto">
          <a:xfrm>
            <a:off x="4343648" y="2424427"/>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400" b="1" dirty="0">
                <a:latin typeface="华文新魏" panose="02010800040101010101" pitchFamily="2" charset="-122"/>
                <a:ea typeface="华文新魏" panose="02010800040101010101" pitchFamily="2" charset="-122"/>
              </a:rPr>
              <a:t>10.0.0.1</a:t>
            </a:r>
          </a:p>
        </p:txBody>
      </p:sp>
      <p:grpSp>
        <p:nvGrpSpPr>
          <p:cNvPr id="111" name="组合 110">
            <a:extLst>
              <a:ext uri="{FF2B5EF4-FFF2-40B4-BE49-F238E27FC236}">
                <a16:creationId xmlns:a16="http://schemas.microsoft.com/office/drawing/2014/main" id="{0EF5AE9E-8549-4B0A-8912-0300ADA44048}"/>
              </a:ext>
            </a:extLst>
          </p:cNvPr>
          <p:cNvGrpSpPr/>
          <p:nvPr/>
        </p:nvGrpSpPr>
        <p:grpSpPr>
          <a:xfrm>
            <a:off x="323528" y="3902933"/>
            <a:ext cx="8533586" cy="987713"/>
            <a:chOff x="323528" y="1628800"/>
            <a:chExt cx="8533586" cy="987713"/>
          </a:xfrm>
        </p:grpSpPr>
        <p:grpSp>
          <p:nvGrpSpPr>
            <p:cNvPr id="112" name="组合 111">
              <a:extLst>
                <a:ext uri="{FF2B5EF4-FFF2-40B4-BE49-F238E27FC236}">
                  <a16:creationId xmlns:a16="http://schemas.microsoft.com/office/drawing/2014/main" id="{6A8289C0-51C5-48B9-B894-3FCA0E181BDE}"/>
                </a:ext>
              </a:extLst>
            </p:cNvPr>
            <p:cNvGrpSpPr/>
            <p:nvPr/>
          </p:nvGrpSpPr>
          <p:grpSpPr>
            <a:xfrm>
              <a:off x="323528" y="1628800"/>
              <a:ext cx="7781178" cy="514652"/>
              <a:chOff x="726008" y="4869160"/>
              <a:chExt cx="7781178" cy="514652"/>
            </a:xfrm>
          </p:grpSpPr>
          <p:sp>
            <p:nvSpPr>
              <p:cNvPr id="189" name="Rectangle 2">
                <a:extLst>
                  <a:ext uri="{FF2B5EF4-FFF2-40B4-BE49-F238E27FC236}">
                    <a16:creationId xmlns:a16="http://schemas.microsoft.com/office/drawing/2014/main" id="{C85F8D6E-EECC-4020-A830-FAE1D01A92D6}"/>
                  </a:ext>
                </a:extLst>
              </p:cNvPr>
              <p:cNvSpPr>
                <a:spLocks/>
              </p:cNvSpPr>
              <p:nvPr/>
            </p:nvSpPr>
            <p:spPr bwMode="auto">
              <a:xfrm>
                <a:off x="726008" y="4878049"/>
                <a:ext cx="698500" cy="471488"/>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90" name="Rectangle 3">
                <a:extLst>
                  <a:ext uri="{FF2B5EF4-FFF2-40B4-BE49-F238E27FC236}">
                    <a16:creationId xmlns:a16="http://schemas.microsoft.com/office/drawing/2014/main" id="{26449BB5-B95A-41D6-B7AD-2683551255AA}"/>
                  </a:ext>
                </a:extLst>
              </p:cNvPr>
              <p:cNvSpPr>
                <a:spLocks/>
              </p:cNvSpPr>
              <p:nvPr/>
            </p:nvSpPr>
            <p:spPr bwMode="auto">
              <a:xfrm>
                <a:off x="742849" y="4990518"/>
                <a:ext cx="66079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入端口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1" name="Rectangle 4">
                <a:extLst>
                  <a:ext uri="{FF2B5EF4-FFF2-40B4-BE49-F238E27FC236}">
                    <a16:creationId xmlns:a16="http://schemas.microsoft.com/office/drawing/2014/main" id="{E5F2718F-510B-4960-AF38-5508AECE8640}"/>
                  </a:ext>
                </a:extLst>
              </p:cNvPr>
              <p:cNvSpPr>
                <a:spLocks/>
              </p:cNvSpPr>
              <p:nvPr/>
            </p:nvSpPr>
            <p:spPr bwMode="auto">
              <a:xfrm>
                <a:off x="2675458" y="4879637"/>
                <a:ext cx="700088"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92" name="Rectangle 5">
                <a:extLst>
                  <a:ext uri="{FF2B5EF4-FFF2-40B4-BE49-F238E27FC236}">
                    <a16:creationId xmlns:a16="http://schemas.microsoft.com/office/drawing/2014/main" id="{BCB9BEE1-23CC-43E2-A34D-CA34E6BA8C65}"/>
                  </a:ext>
                </a:extLst>
              </p:cNvPr>
              <p:cNvSpPr>
                <a:spLocks/>
              </p:cNvSpPr>
              <p:nvPr/>
            </p:nvSpPr>
            <p:spPr bwMode="auto">
              <a:xfrm>
                <a:off x="2780084" y="488582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以太网</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类型</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3" name="Rectangle 6">
                <a:extLst>
                  <a:ext uri="{FF2B5EF4-FFF2-40B4-BE49-F238E27FC236}">
                    <a16:creationId xmlns:a16="http://schemas.microsoft.com/office/drawing/2014/main" id="{3EB2E2EE-745E-487C-99AD-729D3644C068}"/>
                  </a:ext>
                </a:extLst>
              </p:cNvPr>
              <p:cNvSpPr>
                <a:spLocks/>
              </p:cNvSpPr>
              <p:nvPr/>
            </p:nvSpPr>
            <p:spPr bwMode="auto">
              <a:xfrm>
                <a:off x="3375546"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94" name="Rectangle 7">
                <a:extLst>
                  <a:ext uri="{FF2B5EF4-FFF2-40B4-BE49-F238E27FC236}">
                    <a16:creationId xmlns:a16="http://schemas.microsoft.com/office/drawing/2014/main" id="{B868A121-18B1-4100-88FC-B635173AA12E}"/>
                  </a:ext>
                </a:extLst>
              </p:cNvPr>
              <p:cNvSpPr>
                <a:spLocks/>
              </p:cNvSpPr>
              <p:nvPr/>
            </p:nvSpPr>
            <p:spPr bwMode="auto">
              <a:xfrm>
                <a:off x="3481908" y="4885829"/>
                <a:ext cx="532197"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en-US" altLang="zh-CN" sz="1600" u="none" dirty="0">
                    <a:latin typeface="华文新魏" panose="02010800040101010101" pitchFamily="2" charset="-122"/>
                    <a:ea typeface="华文新魏" panose="02010800040101010101" pitchFamily="2" charset="-122"/>
                    <a:cs typeface="Gill Sans" charset="0"/>
                  </a:rPr>
                  <a:t>ID</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5" name="Rectangle 8">
                <a:extLst>
                  <a:ext uri="{FF2B5EF4-FFF2-40B4-BE49-F238E27FC236}">
                    <a16:creationId xmlns:a16="http://schemas.microsoft.com/office/drawing/2014/main" id="{037481E7-2162-409D-AF27-668BC55E5079}"/>
                  </a:ext>
                </a:extLst>
              </p:cNvPr>
              <p:cNvSpPr>
                <a:spLocks/>
              </p:cNvSpPr>
              <p:nvPr/>
            </p:nvSpPr>
            <p:spPr bwMode="auto">
              <a:xfrm>
                <a:off x="40470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96" name="Rectangle 9">
                <a:extLst>
                  <a:ext uri="{FF2B5EF4-FFF2-40B4-BE49-F238E27FC236}">
                    <a16:creationId xmlns:a16="http://schemas.microsoft.com/office/drawing/2014/main" id="{B0AC46B0-E7A9-4C06-B8B9-D9062EE1BE83}"/>
                  </a:ext>
                </a:extLst>
              </p:cNvPr>
              <p:cNvSpPr>
                <a:spLocks/>
              </p:cNvSpPr>
              <p:nvPr/>
            </p:nvSpPr>
            <p:spPr bwMode="auto">
              <a:xfrm>
                <a:off x="4109489" y="4891369"/>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VLAN</a:t>
                </a:r>
              </a:p>
              <a:p>
                <a:pPr algn="ctr"/>
                <a:r>
                  <a:rPr lang="zh-CN" altLang="en-US" sz="1600" u="none" dirty="0">
                    <a:latin typeface="华文新魏" panose="02010800040101010101" pitchFamily="2" charset="-122"/>
                    <a:ea typeface="华文新魏" panose="02010800040101010101" pitchFamily="2" charset="-122"/>
                    <a:cs typeface="Gill Sans" charset="0"/>
                  </a:rPr>
                  <a:t>优先级</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7" name="Rectangle 10">
                <a:extLst>
                  <a:ext uri="{FF2B5EF4-FFF2-40B4-BE49-F238E27FC236}">
                    <a16:creationId xmlns:a16="http://schemas.microsoft.com/office/drawing/2014/main" id="{21F8FE3B-3488-4D05-9278-18C737A231BE}"/>
                  </a:ext>
                </a:extLst>
              </p:cNvPr>
              <p:cNvSpPr>
                <a:spLocks/>
              </p:cNvSpPr>
              <p:nvPr/>
            </p:nvSpPr>
            <p:spPr bwMode="auto">
              <a:xfrm>
                <a:off x="1416571"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98" name="Rectangle 11">
                <a:extLst>
                  <a:ext uri="{FF2B5EF4-FFF2-40B4-BE49-F238E27FC236}">
                    <a16:creationId xmlns:a16="http://schemas.microsoft.com/office/drawing/2014/main" id="{C6139459-50AB-425B-AA8A-26426F94E99C}"/>
                  </a:ext>
                </a:extLst>
              </p:cNvPr>
              <p:cNvSpPr>
                <a:spLocks/>
              </p:cNvSpPr>
              <p:nvPr/>
            </p:nvSpPr>
            <p:spPr bwMode="auto">
              <a:xfrm>
                <a:off x="1491183" y="4886622"/>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199" name="Rectangle 12">
                <a:extLst>
                  <a:ext uri="{FF2B5EF4-FFF2-40B4-BE49-F238E27FC236}">
                    <a16:creationId xmlns:a16="http://schemas.microsoft.com/office/drawing/2014/main" id="{EFE93668-DC1F-4079-9B0C-9FCA210EA4B4}"/>
                  </a:ext>
                </a:extLst>
              </p:cNvPr>
              <p:cNvSpPr>
                <a:spLocks/>
              </p:cNvSpPr>
              <p:nvPr/>
            </p:nvSpPr>
            <p:spPr bwMode="auto">
              <a:xfrm>
                <a:off x="4737621" y="4879637"/>
                <a:ext cx="5905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0" name="Rectangle 13">
                <a:extLst>
                  <a:ext uri="{FF2B5EF4-FFF2-40B4-BE49-F238E27FC236}">
                    <a16:creationId xmlns:a16="http://schemas.microsoft.com/office/drawing/2014/main" id="{CE6D8FFF-54F7-4DEA-8FFE-79C5841F6B48}"/>
                  </a:ext>
                </a:extLst>
              </p:cNvPr>
              <p:cNvSpPr>
                <a:spLocks/>
              </p:cNvSpPr>
              <p:nvPr/>
            </p:nvSpPr>
            <p:spPr bwMode="auto">
              <a:xfrm>
                <a:off x="4948174" y="4869160"/>
                <a:ext cx="20518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源</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01" name="Rectangle 14">
                <a:extLst>
                  <a:ext uri="{FF2B5EF4-FFF2-40B4-BE49-F238E27FC236}">
                    <a16:creationId xmlns:a16="http://schemas.microsoft.com/office/drawing/2014/main" id="{A174F5A7-9FF3-4D97-87C5-492EA58781BE}"/>
                  </a:ext>
                </a:extLst>
              </p:cNvPr>
              <p:cNvSpPr>
                <a:spLocks/>
              </p:cNvSpPr>
              <p:nvPr/>
            </p:nvSpPr>
            <p:spPr bwMode="auto">
              <a:xfrm>
                <a:off x="53297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2" name="Rectangle 15">
                <a:extLst>
                  <a:ext uri="{FF2B5EF4-FFF2-40B4-BE49-F238E27FC236}">
                    <a16:creationId xmlns:a16="http://schemas.microsoft.com/office/drawing/2014/main" id="{49CAA1E6-3F87-4412-8C4E-4FA231F10AC3}"/>
                  </a:ext>
                </a:extLst>
              </p:cNvPr>
              <p:cNvSpPr>
                <a:spLocks/>
              </p:cNvSpPr>
              <p:nvPr/>
            </p:nvSpPr>
            <p:spPr bwMode="auto">
              <a:xfrm>
                <a:off x="5431555" y="4869160"/>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IP</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03" name="Rectangle 16">
                <a:extLst>
                  <a:ext uri="{FF2B5EF4-FFF2-40B4-BE49-F238E27FC236}">
                    <a16:creationId xmlns:a16="http://schemas.microsoft.com/office/drawing/2014/main" id="{1FB66E6B-2E2B-4084-969C-13C4821AAE09}"/>
                  </a:ext>
                </a:extLst>
              </p:cNvPr>
              <p:cNvSpPr>
                <a:spLocks/>
              </p:cNvSpPr>
              <p:nvPr/>
            </p:nvSpPr>
            <p:spPr bwMode="auto">
              <a:xfrm>
                <a:off x="6498158" y="4879637"/>
                <a:ext cx="5588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4" name="Rectangle 17">
                <a:extLst>
                  <a:ext uri="{FF2B5EF4-FFF2-40B4-BE49-F238E27FC236}">
                    <a16:creationId xmlns:a16="http://schemas.microsoft.com/office/drawing/2014/main" id="{C97B9F48-0222-41F5-9D29-B39F39067BD6}"/>
                  </a:ext>
                </a:extLst>
              </p:cNvPr>
              <p:cNvSpPr>
                <a:spLocks/>
              </p:cNvSpPr>
              <p:nvPr/>
            </p:nvSpPr>
            <p:spPr bwMode="auto">
              <a:xfrm>
                <a:off x="6578304" y="4869160"/>
                <a:ext cx="381515"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sz="1600" u="none" dirty="0">
                    <a:latin typeface="华文新魏" panose="02010800040101010101" pitchFamily="2" charset="-122"/>
                    <a:ea typeface="华文新魏" panose="02010800040101010101" pitchFamily="2" charset="-122"/>
                    <a:cs typeface="Gill Sans" charset="0"/>
                  </a:rPr>
                  <a:t>IP</a:t>
                </a:r>
              </a:p>
              <a:p>
                <a:pPr algn="ctr"/>
                <a:r>
                  <a:rPr lang="en-US" altLang="zh-CN" sz="1600" u="none" dirty="0">
                    <a:latin typeface="华文新魏" panose="02010800040101010101" pitchFamily="2" charset="-122"/>
                    <a:ea typeface="华文新魏" panose="02010800040101010101" pitchFamily="2" charset="-122"/>
                    <a:cs typeface="Gill Sans" charset="0"/>
                  </a:rPr>
                  <a:t>TOS</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05" name="Rectangle 18">
                <a:extLst>
                  <a:ext uri="{FF2B5EF4-FFF2-40B4-BE49-F238E27FC236}">
                    <a16:creationId xmlns:a16="http://schemas.microsoft.com/office/drawing/2014/main" id="{B58E5B8C-498A-43A2-B6E8-BA013B6D3620}"/>
                  </a:ext>
                </a:extLst>
              </p:cNvPr>
              <p:cNvSpPr>
                <a:spLocks/>
              </p:cNvSpPr>
              <p:nvPr/>
            </p:nvSpPr>
            <p:spPr bwMode="auto">
              <a:xfrm>
                <a:off x="7056958"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6" name="Rectangle 19">
                <a:extLst>
                  <a:ext uri="{FF2B5EF4-FFF2-40B4-BE49-F238E27FC236}">
                    <a16:creationId xmlns:a16="http://schemas.microsoft.com/office/drawing/2014/main" id="{2832E1FE-A9CC-4684-9CFB-DFCB1576B78E}"/>
                  </a:ext>
                </a:extLst>
              </p:cNvPr>
              <p:cNvSpPr>
                <a:spLocks/>
              </p:cNvSpPr>
              <p:nvPr/>
            </p:nvSpPr>
            <p:spPr bwMode="auto">
              <a:xfrm>
                <a:off x="7076020" y="4869161"/>
                <a:ext cx="615553"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源端口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07" name="Rectangle 20">
                <a:extLst>
                  <a:ext uri="{FF2B5EF4-FFF2-40B4-BE49-F238E27FC236}">
                    <a16:creationId xmlns:a16="http://schemas.microsoft.com/office/drawing/2014/main" id="{6D5574AF-7523-4048-8FB7-94B90D550744}"/>
                  </a:ext>
                </a:extLst>
              </p:cNvPr>
              <p:cNvSpPr>
                <a:spLocks/>
              </p:cNvSpPr>
              <p:nvPr/>
            </p:nvSpPr>
            <p:spPr bwMode="auto">
              <a:xfrm>
                <a:off x="7764983" y="4879637"/>
                <a:ext cx="69850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08" name="Rectangle 21">
                <a:extLst>
                  <a:ext uri="{FF2B5EF4-FFF2-40B4-BE49-F238E27FC236}">
                    <a16:creationId xmlns:a16="http://schemas.microsoft.com/office/drawing/2014/main" id="{96173590-F1F9-407A-8A83-2FF2FD6B830D}"/>
                  </a:ext>
                </a:extLst>
              </p:cNvPr>
              <p:cNvSpPr>
                <a:spLocks/>
              </p:cNvSpPr>
              <p:nvPr/>
            </p:nvSpPr>
            <p:spPr bwMode="auto">
              <a:xfrm>
                <a:off x="7686448" y="4869160"/>
                <a:ext cx="820738"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运输层</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zh-CN" altLang="en-US" sz="1600" u="none" dirty="0">
                    <a:latin typeface="华文新魏" panose="02010800040101010101" pitchFamily="2" charset="-122"/>
                    <a:ea typeface="华文新魏" panose="02010800040101010101" pitchFamily="2" charset="-122"/>
                    <a:cs typeface="Gill Sans" charset="0"/>
                  </a:rPr>
                  <a:t>目的端口</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09" name="Rectangle 4">
                <a:extLst>
                  <a:ext uri="{FF2B5EF4-FFF2-40B4-BE49-F238E27FC236}">
                    <a16:creationId xmlns:a16="http://schemas.microsoft.com/office/drawing/2014/main" id="{378ED07D-9D0F-4940-9F4D-5BC622509905}"/>
                  </a:ext>
                </a:extLst>
              </p:cNvPr>
              <p:cNvSpPr>
                <a:spLocks/>
              </p:cNvSpPr>
              <p:nvPr/>
            </p:nvSpPr>
            <p:spPr bwMode="auto">
              <a:xfrm>
                <a:off x="2115071" y="4879637"/>
                <a:ext cx="6032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10" name="Rectangle 5">
                <a:extLst>
                  <a:ext uri="{FF2B5EF4-FFF2-40B4-BE49-F238E27FC236}">
                    <a16:creationId xmlns:a16="http://schemas.microsoft.com/office/drawing/2014/main" id="{747C2821-1C13-4101-AB05-50A236F3A8A4}"/>
                  </a:ext>
                </a:extLst>
              </p:cNvPr>
              <p:cNvSpPr>
                <a:spLocks/>
              </p:cNvSpPr>
              <p:nvPr/>
            </p:nvSpPr>
            <p:spPr bwMode="auto">
              <a:xfrm>
                <a:off x="2219846" y="4885829"/>
                <a:ext cx="466474"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目的</a:t>
                </a:r>
                <a:endParaRPr lang="en-US" altLang="zh-CN" sz="1600" u="none" dirty="0">
                  <a:latin typeface="华文新魏" panose="02010800040101010101" pitchFamily="2" charset="-122"/>
                  <a:ea typeface="华文新魏" panose="02010800040101010101" pitchFamily="2" charset="-122"/>
                  <a:cs typeface="Gill Sans" charset="0"/>
                </a:endParaRPr>
              </a:p>
              <a:p>
                <a:pPr algn="ctr"/>
                <a:r>
                  <a:rPr lang="en-US" altLang="zh-CN" sz="1600" u="none" dirty="0">
                    <a:latin typeface="华文新魏" panose="02010800040101010101" pitchFamily="2" charset="-122"/>
                    <a:ea typeface="华文新魏" panose="02010800040101010101" pitchFamily="2" charset="-122"/>
                    <a:cs typeface="Gill Sans" charset="0"/>
                  </a:rPr>
                  <a:t>MAC</a:t>
                </a:r>
                <a:endParaRPr lang="en-US" sz="1600" u="none" dirty="0">
                  <a:latin typeface="华文新魏" panose="02010800040101010101" pitchFamily="2" charset="-122"/>
                  <a:ea typeface="华文新魏" panose="02010800040101010101" pitchFamily="2" charset="-122"/>
                  <a:cs typeface="Gill Sans" charset="0"/>
                </a:endParaRPr>
              </a:p>
            </p:txBody>
          </p:sp>
          <p:sp>
            <p:nvSpPr>
              <p:cNvPr id="211" name="Rectangle 14">
                <a:extLst>
                  <a:ext uri="{FF2B5EF4-FFF2-40B4-BE49-F238E27FC236}">
                    <a16:creationId xmlns:a16="http://schemas.microsoft.com/office/drawing/2014/main" id="{21E98874-929E-44A7-B67A-DCF4162AA04C}"/>
                  </a:ext>
                </a:extLst>
              </p:cNvPr>
              <p:cNvSpPr>
                <a:spLocks/>
              </p:cNvSpPr>
              <p:nvPr/>
            </p:nvSpPr>
            <p:spPr bwMode="auto">
              <a:xfrm>
                <a:off x="5913958" y="4879637"/>
                <a:ext cx="577850" cy="471487"/>
              </a:xfrm>
              <a:prstGeom prst="rect">
                <a:avLst/>
              </a:prstGeom>
              <a:solidFill>
                <a:srgbClr val="BBE0E3"/>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212" name="Rectangle 15">
                <a:extLst>
                  <a:ext uri="{FF2B5EF4-FFF2-40B4-BE49-F238E27FC236}">
                    <a16:creationId xmlns:a16="http://schemas.microsoft.com/office/drawing/2014/main" id="{98738FB2-53B4-404B-8E7C-E1F8F1CC982C}"/>
                  </a:ext>
                </a:extLst>
              </p:cNvPr>
              <p:cNvSpPr>
                <a:spLocks/>
              </p:cNvSpPr>
              <p:nvPr/>
            </p:nvSpPr>
            <p:spPr bwMode="auto">
              <a:xfrm>
                <a:off x="6038998" y="4869954"/>
                <a:ext cx="410369" cy="492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en-US" altLang="zh-CN" sz="1600" u="none" dirty="0">
                    <a:latin typeface="华文新魏" panose="02010800040101010101" pitchFamily="2" charset="-122"/>
                    <a:ea typeface="华文新魏" panose="02010800040101010101" pitchFamily="2" charset="-122"/>
                    <a:cs typeface="Gill Sans" charset="0"/>
                  </a:rPr>
                  <a:t>IP</a:t>
                </a:r>
              </a:p>
              <a:p>
                <a:pPr algn="ctr"/>
                <a:r>
                  <a:rPr lang="zh-CN" altLang="en-US" sz="1600" u="none" dirty="0">
                    <a:latin typeface="华文新魏" panose="02010800040101010101" pitchFamily="2" charset="-122"/>
                    <a:ea typeface="华文新魏" panose="02010800040101010101" pitchFamily="2" charset="-122"/>
                    <a:cs typeface="Gill Sans" charset="0"/>
                  </a:rPr>
                  <a:t>协议</a:t>
                </a:r>
                <a:endParaRPr lang="en-US" sz="1600" u="none" dirty="0">
                  <a:latin typeface="华文新魏" panose="02010800040101010101" pitchFamily="2" charset="-122"/>
                  <a:ea typeface="华文新魏" panose="02010800040101010101" pitchFamily="2" charset="-122"/>
                  <a:cs typeface="Gill Sans" charset="0"/>
                </a:endParaRPr>
              </a:p>
            </p:txBody>
          </p:sp>
        </p:grpSp>
        <p:sp>
          <p:nvSpPr>
            <p:cNvPr id="113" name="Rectangle 3">
              <a:extLst>
                <a:ext uri="{FF2B5EF4-FFF2-40B4-BE49-F238E27FC236}">
                  <a16:creationId xmlns:a16="http://schemas.microsoft.com/office/drawing/2014/main" id="{7812DFEA-B309-404D-AADC-E4A6C44BFE9D}"/>
                </a:ext>
              </a:extLst>
            </p:cNvPr>
            <p:cNvSpPr>
              <a:spLocks/>
            </p:cNvSpPr>
            <p:nvPr/>
          </p:nvSpPr>
          <p:spPr bwMode="auto">
            <a:xfrm>
              <a:off x="397768" y="231298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15" name="Rectangle 36">
              <a:extLst>
                <a:ext uri="{FF2B5EF4-FFF2-40B4-BE49-F238E27FC236}">
                  <a16:creationId xmlns:a16="http://schemas.microsoft.com/office/drawing/2014/main" id="{7E34F517-82F4-468D-BA62-5CA7DA203651}"/>
                </a:ext>
              </a:extLst>
            </p:cNvPr>
            <p:cNvSpPr>
              <a:spLocks/>
            </p:cNvSpPr>
            <p:nvPr/>
          </p:nvSpPr>
          <p:spPr bwMode="auto">
            <a:xfrm>
              <a:off x="8196714" y="2295838"/>
              <a:ext cx="6604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700" dirty="0">
                  <a:latin typeface="华文新魏" panose="02010800040101010101" pitchFamily="2" charset="-122"/>
                  <a:ea typeface="华文新魏" panose="02010800040101010101" pitchFamily="2" charset="-122"/>
                </a:rPr>
                <a:t>port3</a:t>
              </a:r>
            </a:p>
          </p:txBody>
        </p:sp>
        <p:sp>
          <p:nvSpPr>
            <p:cNvPr id="117" name="Rectangle 3">
              <a:extLst>
                <a:ext uri="{FF2B5EF4-FFF2-40B4-BE49-F238E27FC236}">
                  <a16:creationId xmlns:a16="http://schemas.microsoft.com/office/drawing/2014/main" id="{7874AF7C-07FD-46AA-B853-3B62CA819491}"/>
                </a:ext>
              </a:extLst>
            </p:cNvPr>
            <p:cNvSpPr>
              <a:spLocks/>
            </p:cNvSpPr>
            <p:nvPr/>
          </p:nvSpPr>
          <p:spPr bwMode="auto">
            <a:xfrm>
              <a:off x="1765920" y="2305894"/>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29" name="Rectangle 3">
              <a:extLst>
                <a:ext uri="{FF2B5EF4-FFF2-40B4-BE49-F238E27FC236}">
                  <a16:creationId xmlns:a16="http://schemas.microsoft.com/office/drawing/2014/main" id="{E1DB85E5-05C2-4CA4-AB90-17ABAB599A7D}"/>
                </a:ext>
              </a:extLst>
            </p:cNvPr>
            <p:cNvSpPr>
              <a:spLocks/>
            </p:cNvSpPr>
            <p:nvPr/>
          </p:nvSpPr>
          <p:spPr bwMode="auto">
            <a:xfrm>
              <a:off x="241399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35" name="Rectangle 3">
              <a:extLst>
                <a:ext uri="{FF2B5EF4-FFF2-40B4-BE49-F238E27FC236}">
                  <a16:creationId xmlns:a16="http://schemas.microsoft.com/office/drawing/2014/main" id="{699550EC-1AC7-4DB3-ADCB-6CC363ACDEF7}"/>
                </a:ext>
              </a:extLst>
            </p:cNvPr>
            <p:cNvSpPr>
              <a:spLocks/>
            </p:cNvSpPr>
            <p:nvPr/>
          </p:nvSpPr>
          <p:spPr bwMode="auto">
            <a:xfrm>
              <a:off x="3062064" y="230877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37" name="Rectangle 3">
              <a:extLst>
                <a:ext uri="{FF2B5EF4-FFF2-40B4-BE49-F238E27FC236}">
                  <a16:creationId xmlns:a16="http://schemas.microsoft.com/office/drawing/2014/main" id="{BC6E0C19-2D1E-46CB-8A6D-F15AA4BBDFED}"/>
                </a:ext>
              </a:extLst>
            </p:cNvPr>
            <p:cNvSpPr>
              <a:spLocks/>
            </p:cNvSpPr>
            <p:nvPr/>
          </p:nvSpPr>
          <p:spPr bwMode="auto">
            <a:xfrm>
              <a:off x="3710136" y="231518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38" name="Rectangle 3">
              <a:extLst>
                <a:ext uri="{FF2B5EF4-FFF2-40B4-BE49-F238E27FC236}">
                  <a16:creationId xmlns:a16="http://schemas.microsoft.com/office/drawing/2014/main" id="{0C0B5FF3-794E-41AC-A6F2-108108D3B652}"/>
                </a:ext>
              </a:extLst>
            </p:cNvPr>
            <p:cNvSpPr>
              <a:spLocks/>
            </p:cNvSpPr>
            <p:nvPr/>
          </p:nvSpPr>
          <p:spPr bwMode="auto">
            <a:xfrm>
              <a:off x="5654352" y="2312309"/>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40" name="Rectangle 3">
              <a:extLst>
                <a:ext uri="{FF2B5EF4-FFF2-40B4-BE49-F238E27FC236}">
                  <a16:creationId xmlns:a16="http://schemas.microsoft.com/office/drawing/2014/main" id="{378E7B27-1B15-4AC8-B3B1-5BF9B3F0A73F}"/>
                </a:ext>
              </a:extLst>
            </p:cNvPr>
            <p:cNvSpPr>
              <a:spLocks/>
            </p:cNvSpPr>
            <p:nvPr/>
          </p:nvSpPr>
          <p:spPr bwMode="auto">
            <a:xfrm>
              <a:off x="6158408" y="2320851"/>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41" name="Rectangle 3">
              <a:extLst>
                <a:ext uri="{FF2B5EF4-FFF2-40B4-BE49-F238E27FC236}">
                  <a16:creationId xmlns:a16="http://schemas.microsoft.com/office/drawing/2014/main" id="{CCD294F9-E9A6-48C5-BC1E-727DC954D2E0}"/>
                </a:ext>
              </a:extLst>
            </p:cNvPr>
            <p:cNvSpPr>
              <a:spLocks/>
            </p:cNvSpPr>
            <p:nvPr/>
          </p:nvSpPr>
          <p:spPr bwMode="auto">
            <a:xfrm>
              <a:off x="6806480" y="2315847"/>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142" name="Rectangle 20">
              <a:extLst>
                <a:ext uri="{FF2B5EF4-FFF2-40B4-BE49-F238E27FC236}">
                  <a16:creationId xmlns:a16="http://schemas.microsoft.com/office/drawing/2014/main" id="{FA7D8532-8BDE-4AF0-A4CA-E2094D83E790}"/>
                </a:ext>
              </a:extLst>
            </p:cNvPr>
            <p:cNvSpPr>
              <a:spLocks/>
            </p:cNvSpPr>
            <p:nvPr/>
          </p:nvSpPr>
          <p:spPr bwMode="auto">
            <a:xfrm>
              <a:off x="8060585" y="1634514"/>
              <a:ext cx="698500" cy="476226"/>
            </a:xfrm>
            <a:prstGeom prst="rect">
              <a:avLst/>
            </a:prstGeom>
            <a:solidFill>
              <a:schemeClr val="accent1">
                <a:lumMod val="40000"/>
                <a:lumOff val="60000"/>
              </a:schemeClr>
            </a:solidFill>
            <a:ln w="12700">
              <a:solidFill>
                <a:schemeClr val="tx1"/>
              </a:solidFill>
              <a:miter lim="800000"/>
              <a:headEnd/>
              <a:tailEnd/>
            </a:ln>
          </p:spPr>
          <p:txBody>
            <a:bodyPr lIns="0" tIns="0" rIns="0" bIns="0"/>
            <a:lstStyle/>
            <a:p>
              <a:pPr algn="ctr"/>
              <a:endParaRPr lang="en-US" sz="1600" u="none">
                <a:latin typeface="华文新魏" panose="02010800040101010101" pitchFamily="2" charset="-122"/>
                <a:ea typeface="华文新魏" panose="02010800040101010101" pitchFamily="2" charset="-122"/>
              </a:endParaRPr>
            </a:p>
          </p:txBody>
        </p:sp>
        <p:sp>
          <p:nvSpPr>
            <p:cNvPr id="146" name="Rectangle 21">
              <a:extLst>
                <a:ext uri="{FF2B5EF4-FFF2-40B4-BE49-F238E27FC236}">
                  <a16:creationId xmlns:a16="http://schemas.microsoft.com/office/drawing/2014/main" id="{9E348363-E34E-4C46-B607-850A9567787C}"/>
                </a:ext>
              </a:extLst>
            </p:cNvPr>
            <p:cNvSpPr>
              <a:spLocks/>
            </p:cNvSpPr>
            <p:nvPr/>
          </p:nvSpPr>
          <p:spPr bwMode="auto">
            <a:xfrm>
              <a:off x="8204650" y="1741421"/>
              <a:ext cx="410369" cy="2462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pPr algn="ctr"/>
              <a:r>
                <a:rPr lang="zh-CN" altLang="en-US" sz="1600" u="none" dirty="0">
                  <a:latin typeface="华文新魏" panose="02010800040101010101" pitchFamily="2" charset="-122"/>
                  <a:ea typeface="华文新魏" panose="02010800040101010101" pitchFamily="2" charset="-122"/>
                  <a:cs typeface="Gill Sans" charset="0"/>
                </a:rPr>
                <a:t>动作</a:t>
              </a:r>
              <a:endParaRPr lang="en-US" sz="1600" u="none" dirty="0">
                <a:latin typeface="华文新魏" panose="02010800040101010101" pitchFamily="2" charset="-122"/>
                <a:ea typeface="华文新魏" panose="02010800040101010101" pitchFamily="2" charset="-122"/>
                <a:cs typeface="Gill Sans" charset="0"/>
              </a:endParaRPr>
            </a:p>
          </p:txBody>
        </p:sp>
      </p:grpSp>
      <p:grpSp>
        <p:nvGrpSpPr>
          <p:cNvPr id="213" name="组合 212">
            <a:extLst>
              <a:ext uri="{FF2B5EF4-FFF2-40B4-BE49-F238E27FC236}">
                <a16:creationId xmlns:a16="http://schemas.microsoft.com/office/drawing/2014/main" id="{D4DED1BD-40A2-4CB8-AD34-D2E176C20760}"/>
              </a:ext>
            </a:extLst>
          </p:cNvPr>
          <p:cNvGrpSpPr/>
          <p:nvPr/>
        </p:nvGrpSpPr>
        <p:grpSpPr>
          <a:xfrm>
            <a:off x="323528" y="3468727"/>
            <a:ext cx="3044825" cy="384175"/>
            <a:chOff x="323528" y="1194594"/>
            <a:chExt cx="3044825" cy="384175"/>
          </a:xfrm>
        </p:grpSpPr>
        <p:sp>
          <p:nvSpPr>
            <p:cNvPr id="214" name="Rectangle 32">
              <a:extLst>
                <a:ext uri="{FF2B5EF4-FFF2-40B4-BE49-F238E27FC236}">
                  <a16:creationId xmlns:a16="http://schemas.microsoft.com/office/drawing/2014/main" id="{27014ADD-70FA-43E4-B5B2-AB06700763DD}"/>
                </a:ext>
              </a:extLst>
            </p:cNvPr>
            <p:cNvSpPr>
              <a:spLocks/>
            </p:cNvSpPr>
            <p:nvPr/>
          </p:nvSpPr>
          <p:spPr bwMode="auto">
            <a:xfrm>
              <a:off x="323528" y="1194594"/>
              <a:ext cx="3044825" cy="384175"/>
            </a:xfrm>
            <a:prstGeom prst="rect">
              <a:avLst/>
            </a:prstGeom>
            <a:solidFill>
              <a:srgbClr val="FA90AB"/>
            </a:solidFill>
            <a:ln w="12700">
              <a:solidFill>
                <a:srgbClr val="800000"/>
              </a:solidFill>
              <a:miter lim="800000"/>
              <a:headEnd/>
              <a:tailEnd/>
            </a:ln>
          </p:spPr>
          <p:txBody>
            <a:bodyPr lIns="0" tIns="0" rIns="0" bIns="0"/>
            <a:lstStyle/>
            <a:p>
              <a:endParaRPr lang="en-US" u="none">
                <a:latin typeface="华文新魏" panose="02010800040101010101" pitchFamily="2" charset="-122"/>
                <a:ea typeface="华文新魏" panose="02010800040101010101" pitchFamily="2" charset="-122"/>
              </a:endParaRPr>
            </a:p>
          </p:txBody>
        </p:sp>
        <p:sp>
          <p:nvSpPr>
            <p:cNvPr id="215" name="Rectangle 33">
              <a:extLst>
                <a:ext uri="{FF2B5EF4-FFF2-40B4-BE49-F238E27FC236}">
                  <a16:creationId xmlns:a16="http://schemas.microsoft.com/office/drawing/2014/main" id="{BBC10E2D-E50C-4356-B061-B7B4024E5D93}"/>
                </a:ext>
              </a:extLst>
            </p:cNvPr>
            <p:cNvSpPr>
              <a:spLocks/>
            </p:cNvSpPr>
            <p:nvPr/>
          </p:nvSpPr>
          <p:spPr bwMode="auto">
            <a:xfrm>
              <a:off x="494184" y="1215144"/>
              <a:ext cx="1410643"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第二层转发</a:t>
              </a:r>
              <a:endParaRPr lang="en-US" sz="2200" u="none" dirty="0">
                <a:latin typeface="华文新魏" panose="02010800040101010101" pitchFamily="2" charset="-122"/>
                <a:ea typeface="华文新魏" panose="02010800040101010101" pitchFamily="2" charset="-122"/>
                <a:cs typeface="Gill Sans" charset="0"/>
              </a:endParaRPr>
            </a:p>
          </p:txBody>
        </p:sp>
      </p:grpSp>
      <p:sp>
        <p:nvSpPr>
          <p:cNvPr id="216" name="Rectangle 33">
            <a:extLst>
              <a:ext uri="{FF2B5EF4-FFF2-40B4-BE49-F238E27FC236}">
                <a16:creationId xmlns:a16="http://schemas.microsoft.com/office/drawing/2014/main" id="{8840F80A-7AFB-49AF-B717-C5D13241A4D5}"/>
              </a:ext>
            </a:extLst>
          </p:cNvPr>
          <p:cNvSpPr>
            <a:spLocks/>
          </p:cNvSpPr>
          <p:nvPr/>
        </p:nvSpPr>
        <p:spPr bwMode="auto">
          <a:xfrm>
            <a:off x="3164329" y="5034662"/>
            <a:ext cx="5800159"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r>
              <a:rPr lang="zh-CN" altLang="en-US" sz="2200" u="none" dirty="0">
                <a:latin typeface="华文新魏" panose="02010800040101010101" pitchFamily="2" charset="-122"/>
                <a:ea typeface="华文新魏" panose="02010800040101010101" pitchFamily="2" charset="-122"/>
                <a:cs typeface="Gill Sans" charset="0"/>
              </a:rPr>
              <a:t>源</a:t>
            </a:r>
            <a:r>
              <a:rPr lang="en-US" altLang="zh-CN" sz="2200" u="none" dirty="0">
                <a:latin typeface="华文新魏" panose="02010800040101010101" pitchFamily="2" charset="-122"/>
                <a:ea typeface="华文新魏" panose="02010800040101010101" pitchFamily="2" charset="-122"/>
                <a:cs typeface="Gill Sans" charset="0"/>
              </a:rPr>
              <a:t>MAC</a:t>
            </a:r>
            <a:r>
              <a:rPr lang="zh-CN" altLang="en-US" sz="2200" u="none" dirty="0">
                <a:latin typeface="华文新魏" panose="02010800040101010101" pitchFamily="2" charset="-122"/>
                <a:ea typeface="华文新魏" panose="02010800040101010101" pitchFamily="2" charset="-122"/>
                <a:cs typeface="Gill Sans" charset="0"/>
              </a:rPr>
              <a:t>为</a:t>
            </a:r>
            <a:r>
              <a:rPr lang="en-US" altLang="zh-CN" sz="2200" b="1" u="none" dirty="0">
                <a:latin typeface="华文新魏" panose="02010800040101010101" pitchFamily="2" charset="-122"/>
                <a:ea typeface="华文新魏" panose="02010800040101010101" pitchFamily="2" charset="-122"/>
              </a:rPr>
              <a:t>22:A7:23:11:E1:02</a:t>
            </a:r>
            <a:r>
              <a:rPr lang="zh-CN" altLang="en-US" sz="2200" u="none" dirty="0">
                <a:latin typeface="华文新魏" panose="02010800040101010101" pitchFamily="2" charset="-122"/>
                <a:ea typeface="华文新魏" panose="02010800040101010101" pitchFamily="2" charset="-122"/>
                <a:cs typeface="Gill Sans" charset="0"/>
              </a:rPr>
              <a:t>的帧从端口</a:t>
            </a:r>
            <a:r>
              <a:rPr lang="en-US" altLang="zh-CN" sz="2200" u="none" dirty="0">
                <a:latin typeface="华文新魏" panose="02010800040101010101" pitchFamily="2" charset="-122"/>
                <a:ea typeface="华文新魏" panose="02010800040101010101" pitchFamily="2" charset="-122"/>
                <a:cs typeface="Gill Sans" charset="0"/>
              </a:rPr>
              <a:t>3</a:t>
            </a:r>
            <a:r>
              <a:rPr lang="zh-CN" altLang="en-US" sz="2200" u="none" dirty="0">
                <a:latin typeface="华文新魏" panose="02010800040101010101" pitchFamily="2" charset="-122"/>
                <a:ea typeface="华文新魏" panose="02010800040101010101" pitchFamily="2" charset="-122"/>
                <a:cs typeface="Gill Sans" charset="0"/>
              </a:rPr>
              <a:t>转发</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217" name="Rectangle 3">
            <a:extLst>
              <a:ext uri="{FF2B5EF4-FFF2-40B4-BE49-F238E27FC236}">
                <a16:creationId xmlns:a16="http://schemas.microsoft.com/office/drawing/2014/main" id="{8A635ED9-7FDC-47B5-8AAB-4CFE7CEEA8ED}"/>
              </a:ext>
            </a:extLst>
          </p:cNvPr>
          <p:cNvSpPr>
            <a:spLocks/>
          </p:cNvSpPr>
          <p:nvPr/>
        </p:nvSpPr>
        <p:spPr bwMode="auto">
          <a:xfrm>
            <a:off x="5004048" y="4562505"/>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218" name="Rectangle 3">
            <a:extLst>
              <a:ext uri="{FF2B5EF4-FFF2-40B4-BE49-F238E27FC236}">
                <a16:creationId xmlns:a16="http://schemas.microsoft.com/office/drawing/2014/main" id="{7E37A8D8-0BB8-4D8D-927D-611AF6199B36}"/>
              </a:ext>
            </a:extLst>
          </p:cNvPr>
          <p:cNvSpPr>
            <a:spLocks/>
          </p:cNvSpPr>
          <p:nvPr/>
        </p:nvSpPr>
        <p:spPr bwMode="auto">
          <a:xfrm>
            <a:off x="7443919" y="4580746"/>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220" name="Rectangle 3">
            <a:extLst>
              <a:ext uri="{FF2B5EF4-FFF2-40B4-BE49-F238E27FC236}">
                <a16:creationId xmlns:a16="http://schemas.microsoft.com/office/drawing/2014/main" id="{3B60FE67-B36E-4F8D-A76B-B265026156A5}"/>
              </a:ext>
            </a:extLst>
          </p:cNvPr>
          <p:cNvSpPr>
            <a:spLocks/>
          </p:cNvSpPr>
          <p:nvPr/>
        </p:nvSpPr>
        <p:spPr bwMode="auto">
          <a:xfrm>
            <a:off x="4366609" y="4562285"/>
            <a:ext cx="501824"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algn="ctr"/>
            <a:r>
              <a:rPr lang="en-US" altLang="zh-CN" sz="1700" dirty="0">
                <a:latin typeface="华文新魏" panose="02010800040101010101" pitchFamily="2" charset="-122"/>
                <a:ea typeface="华文新魏" panose="02010800040101010101" pitchFamily="2" charset="-122"/>
              </a:rPr>
              <a:t>*</a:t>
            </a:r>
          </a:p>
        </p:txBody>
      </p:sp>
      <p:sp>
        <p:nvSpPr>
          <p:cNvPr id="221" name="Rectangle 28">
            <a:extLst>
              <a:ext uri="{FF2B5EF4-FFF2-40B4-BE49-F238E27FC236}">
                <a16:creationId xmlns:a16="http://schemas.microsoft.com/office/drawing/2014/main" id="{62C2B6AB-A304-4A43-86BD-D4A59E23B442}"/>
              </a:ext>
            </a:extLst>
          </p:cNvPr>
          <p:cNvSpPr>
            <a:spLocks/>
          </p:cNvSpPr>
          <p:nvPr/>
        </p:nvSpPr>
        <p:spPr bwMode="auto">
          <a:xfrm>
            <a:off x="1135132" y="4540531"/>
            <a:ext cx="658813"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457200">
              <a:defRPr sz="2400">
                <a:solidFill>
                  <a:schemeClr val="tx1"/>
                </a:solidFill>
                <a:latin typeface="Arial" panose="020B0604020202020204" pitchFamily="34" charset="0"/>
                <a:ea typeface="MS PGothic" panose="020B0600070205080204" pitchFamily="34" charset="-128"/>
              </a:defRPr>
            </a:lvl1pPr>
            <a:lvl2pPr marL="742950" indent="-285750" defTabSz="457200">
              <a:defRPr sz="2400">
                <a:solidFill>
                  <a:schemeClr val="tx1"/>
                </a:solidFill>
                <a:latin typeface="Arial" panose="020B0604020202020204" pitchFamily="34" charset="0"/>
                <a:ea typeface="MS PGothic" panose="020B0600070205080204" pitchFamily="34" charset="-128"/>
              </a:defRPr>
            </a:lvl2pPr>
            <a:lvl3pPr marL="1143000" indent="-228600" defTabSz="457200">
              <a:defRPr sz="2400">
                <a:solidFill>
                  <a:schemeClr val="tx1"/>
                </a:solidFill>
                <a:latin typeface="Arial" panose="020B0604020202020204" pitchFamily="34" charset="0"/>
                <a:ea typeface="MS PGothic" panose="020B0600070205080204" pitchFamily="34" charset="-128"/>
              </a:defRPr>
            </a:lvl3pPr>
            <a:lvl4pPr marL="1600200" indent="-228600" defTabSz="457200">
              <a:defRPr sz="2400">
                <a:solidFill>
                  <a:schemeClr val="tx1"/>
                </a:solidFill>
                <a:latin typeface="Arial" panose="020B0604020202020204" pitchFamily="34" charset="0"/>
                <a:ea typeface="MS PGothic" panose="020B0600070205080204" pitchFamily="34" charset="-128"/>
              </a:defRPr>
            </a:lvl4pPr>
            <a:lvl5pPr marL="2057400" indent="-228600" defTabSz="457200">
              <a:defRPr sz="2400">
                <a:solidFill>
                  <a:schemeClr val="tx1"/>
                </a:solidFill>
                <a:latin typeface="Arial" panose="020B060402020202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r>
              <a:rPr lang="en-US" altLang="zh-CN" sz="1100" b="1" dirty="0">
                <a:latin typeface="华文新魏" panose="02010800040101010101" pitchFamily="2" charset="-122"/>
                <a:ea typeface="华文新魏" panose="02010800040101010101" pitchFamily="2" charset="-122"/>
              </a:rPr>
              <a:t>22:A7:23:</a:t>
            </a:r>
          </a:p>
          <a:p>
            <a:r>
              <a:rPr lang="en-US" altLang="zh-CN" sz="1100" b="1" dirty="0">
                <a:latin typeface="华文新魏" panose="02010800040101010101" pitchFamily="2" charset="-122"/>
                <a:ea typeface="华文新魏" panose="02010800040101010101" pitchFamily="2" charset="-122"/>
              </a:rPr>
              <a:t>11:E1:02</a:t>
            </a:r>
          </a:p>
        </p:txBody>
      </p:sp>
    </p:spTree>
    <p:extLst>
      <p:ext uri="{BB962C8B-B14F-4D97-AF65-F5344CB8AC3E}">
        <p14:creationId xmlns:p14="http://schemas.microsoft.com/office/powerpoint/2010/main" val="1047744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8F49469-B3F5-A642-9450-70CE54EF124F}"/>
              </a:ext>
            </a:extLst>
          </p:cNvPr>
          <p:cNvSpPr>
            <a:spLocks noGrp="1"/>
          </p:cNvSpPr>
          <p:nvPr>
            <p:ph idx="1"/>
          </p:nvPr>
        </p:nvSpPr>
        <p:spPr>
          <a:xfrm>
            <a:off x="323528" y="1341440"/>
            <a:ext cx="8363273" cy="4751387"/>
          </a:xfrm>
        </p:spPr>
        <p:txBody>
          <a:bodyPr/>
          <a:lstStyle/>
          <a:p>
            <a:r>
              <a:rPr kumimoji="1" lang="en-US" altLang="zh-CN" sz="2800" dirty="0">
                <a:latin typeface="华文新魏" panose="02010800040101010101" pitchFamily="2" charset="-122"/>
                <a:ea typeface="华文新魏" panose="02010800040101010101" pitchFamily="2" charset="-122"/>
              </a:rPr>
              <a:t>OF1.0</a:t>
            </a:r>
            <a:r>
              <a:rPr kumimoji="1" lang="zh-CN" altLang="en-US" sz="2800" dirty="0">
                <a:latin typeface="华文新魏" panose="02010800040101010101" pitchFamily="2" charset="-122"/>
                <a:ea typeface="华文新魏" panose="02010800040101010101" pitchFamily="2" charset="-122"/>
              </a:rPr>
              <a:t>中，每个流表项有优先权，如果一个分组匹配多个流表项，按最高优先权来规则执行动作</a:t>
            </a:r>
            <a:endParaRPr kumimoji="1" lang="en-US" altLang="zh-CN" sz="2800" dirty="0">
              <a:latin typeface="华文新魏" panose="02010800040101010101" pitchFamily="2" charset="-122"/>
              <a:ea typeface="华文新魏" panose="02010800040101010101" pitchFamily="2" charset="-122"/>
            </a:endParaRPr>
          </a:p>
          <a:p>
            <a:r>
              <a:rPr kumimoji="1" lang="zh-CN" altLang="en-US" sz="2800" dirty="0">
                <a:latin typeface="华文新魏" panose="02010800040101010101" pitchFamily="2" charset="-122"/>
                <a:ea typeface="华文新魏" panose="02010800040101010101" pitchFamily="2" charset="-122"/>
              </a:rPr>
              <a:t>若无匹配，报文将转交给控制器处理</a:t>
            </a:r>
            <a:endParaRPr kumimoji="1" lang="en-US" altLang="zh-CN" sz="2800" dirty="0">
              <a:latin typeface="华文新魏" panose="02010800040101010101" pitchFamily="2" charset="-122"/>
              <a:ea typeface="华文新魏" panose="02010800040101010101" pitchFamily="2" charset="-122"/>
            </a:endParaRPr>
          </a:p>
          <a:p>
            <a:r>
              <a:rPr kumimoji="1" lang="en-US" altLang="zh-CN" sz="2800" dirty="0">
                <a:latin typeface="华文新魏" panose="02010800040101010101" pitchFamily="2" charset="-122"/>
                <a:ea typeface="华文新魏" panose="02010800040101010101" pitchFamily="2" charset="-122"/>
              </a:rPr>
              <a:t>OF1.0</a:t>
            </a:r>
            <a:r>
              <a:rPr kumimoji="1" lang="zh-CN" altLang="en-US" sz="2800" dirty="0">
                <a:latin typeface="华文新魏" panose="02010800040101010101" pitchFamily="2" charset="-122"/>
                <a:ea typeface="华文新魏" panose="02010800040101010101" pitchFamily="2" charset="-122"/>
              </a:rPr>
              <a:t>按现有交换机硬件进行抽象。</a:t>
            </a:r>
          </a:p>
        </p:txBody>
      </p:sp>
      <p:sp>
        <p:nvSpPr>
          <p:cNvPr id="5" name="标题 1">
            <a:extLst>
              <a:ext uri="{FF2B5EF4-FFF2-40B4-BE49-F238E27FC236}">
                <a16:creationId xmlns:a16="http://schemas.microsoft.com/office/drawing/2014/main" id="{960D5FB7-D5B2-454D-8E1A-CC03118B0955}"/>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报文匹配</a:t>
            </a:r>
          </a:p>
        </p:txBody>
      </p:sp>
    </p:spTree>
    <p:extLst>
      <p:ext uri="{BB962C8B-B14F-4D97-AF65-F5344CB8AC3E}">
        <p14:creationId xmlns:p14="http://schemas.microsoft.com/office/powerpoint/2010/main" val="3408568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73D777-5983-E347-B3F6-91FD9AB7915C}"/>
              </a:ext>
            </a:extLst>
          </p:cNvPr>
          <p:cNvSpPr>
            <a:spLocks noGrp="1"/>
          </p:cNvSpPr>
          <p:nvPr>
            <p:ph type="title"/>
          </p:nvPr>
        </p:nvSpPr>
        <p:spPr/>
        <p:txBody>
          <a:bodyPr/>
          <a:lstStyle/>
          <a:p>
            <a:r>
              <a:rPr lang="zh-CN" altLang="en-US" kern="1200" dirty="0">
                <a:latin typeface="Calibri" panose="020F0502020204030204" pitchFamily="34" charset="0"/>
                <a:ea typeface="MS PGothic" panose="020B0600070205080204" pitchFamily="34" charset="-128"/>
                <a:cs typeface="+mn-cs"/>
              </a:rPr>
              <a:t>数据平面和控制平面</a:t>
            </a:r>
          </a:p>
        </p:txBody>
      </p:sp>
      <p:sp>
        <p:nvSpPr>
          <p:cNvPr id="3" name="内容占位符 2">
            <a:extLst>
              <a:ext uri="{FF2B5EF4-FFF2-40B4-BE49-F238E27FC236}">
                <a16:creationId xmlns:a16="http://schemas.microsoft.com/office/drawing/2014/main" id="{68B14E19-9151-E943-964D-12931E83CACD}"/>
              </a:ext>
            </a:extLst>
          </p:cNvPr>
          <p:cNvSpPr>
            <a:spLocks noGrp="1"/>
          </p:cNvSpPr>
          <p:nvPr>
            <p:ph idx="1"/>
          </p:nvPr>
        </p:nvSpPr>
        <p:spPr>
          <a:xfrm>
            <a:off x="457200" y="1196976"/>
            <a:ext cx="8229600" cy="4751387"/>
          </a:xfrm>
        </p:spPr>
        <p:txBody>
          <a:bodyPr/>
          <a:lstStyle/>
          <a:p>
            <a:r>
              <a:rPr kumimoji="1" lang="zh-CN" altLang="en-US" dirty="0">
                <a:latin typeface="华文新魏" panose="02010800040101010101" pitchFamily="2" charset="-122"/>
                <a:ea typeface="华文新魏" panose="02010800040101010101" pitchFamily="2" charset="-122"/>
              </a:rPr>
              <a:t>传统路由器的二大功能</a:t>
            </a:r>
            <a:endParaRPr kumimoji="1" lang="en-US" altLang="zh-CN" dirty="0">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选路：根据网络拓扑、链路状态确定从源到目的的一条好的路径，形成路由器的转发表。这一部分功能位于</a:t>
            </a:r>
            <a:r>
              <a:rPr kumimoji="1" lang="zh-CN" altLang="en-US" dirty="0">
                <a:solidFill>
                  <a:srgbClr val="FF0000"/>
                </a:solidFill>
                <a:latin typeface="华文新魏" panose="02010800040101010101" pitchFamily="2" charset="-122"/>
                <a:ea typeface="华文新魏" panose="02010800040101010101" pitchFamily="2" charset="-122"/>
              </a:rPr>
              <a:t>控制平面</a:t>
            </a:r>
            <a:endParaRPr kumimoji="1" lang="en-US" altLang="zh-CN" dirty="0">
              <a:solidFill>
                <a:srgbClr val="FF0000"/>
              </a:solidFill>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转发：根据目的</a:t>
            </a:r>
            <a:r>
              <a:rPr kumimoji="1" lang="en-US" altLang="zh-CN" dirty="0">
                <a:latin typeface="华文新魏" panose="02010800040101010101" pitchFamily="2" charset="-122"/>
                <a:ea typeface="华文新魏" panose="02010800040101010101" pitchFamily="2" charset="-122"/>
              </a:rPr>
              <a:t>ID</a:t>
            </a:r>
            <a:r>
              <a:rPr kumimoji="1" lang="zh-CN" altLang="en-US" dirty="0">
                <a:latin typeface="华文新魏" panose="02010800040101010101" pitchFamily="2" charset="-122"/>
                <a:ea typeface="华文新魏" panose="02010800040101010101" pitchFamily="2" charset="-122"/>
              </a:rPr>
              <a:t>，在转发表找到匹配的表项，从相应的输出端口转发。这一部分功能位于</a:t>
            </a:r>
            <a:r>
              <a:rPr kumimoji="1" lang="zh-CN" altLang="en-US" dirty="0">
                <a:solidFill>
                  <a:srgbClr val="FF0000"/>
                </a:solidFill>
                <a:latin typeface="华文新魏" panose="02010800040101010101" pitchFamily="2" charset="-122"/>
                <a:ea typeface="华文新魏" panose="02010800040101010101" pitchFamily="2" charset="-122"/>
              </a:rPr>
              <a:t>数据平面。</a:t>
            </a:r>
            <a:endParaRPr kumimoji="1" lang="en-US" altLang="zh-CN"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529464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8F49469-B3F5-A642-9450-70CE54EF124F}"/>
              </a:ext>
            </a:extLst>
          </p:cNvPr>
          <p:cNvSpPr>
            <a:spLocks noGrp="1"/>
          </p:cNvSpPr>
          <p:nvPr>
            <p:ph idx="1"/>
          </p:nvPr>
        </p:nvSpPr>
        <p:spPr>
          <a:xfrm>
            <a:off x="323528" y="1341440"/>
            <a:ext cx="8363273" cy="4751387"/>
          </a:xfrm>
        </p:spPr>
        <p:txBody>
          <a:bodyPr/>
          <a:lstStyle/>
          <a:p>
            <a:r>
              <a:rPr lang="zh-CN" altLang="en-US" sz="2800" dirty="0">
                <a:latin typeface="华文新魏" panose="02010800040101010101" pitchFamily="2" charset="-122"/>
                <a:ea typeface="华文新魏" panose="02010800040101010101" pitchFamily="2" charset="-122"/>
                <a:cs typeface="Gill Sans" charset="0"/>
              </a:rPr>
              <a:t>每个流表项有零个或多个动作</a:t>
            </a:r>
            <a:endParaRPr lang="en-US" altLang="zh-CN" sz="2800" dirty="0">
              <a:latin typeface="华文新魏" panose="02010800040101010101" pitchFamily="2" charset="-122"/>
              <a:ea typeface="华文新魏" panose="02010800040101010101" pitchFamily="2" charset="-122"/>
              <a:cs typeface="Gill Sans" charset="0"/>
            </a:endParaRPr>
          </a:p>
          <a:p>
            <a:r>
              <a:rPr lang="zh-CN" altLang="en-US" sz="2800" dirty="0">
                <a:latin typeface="华文新魏" panose="02010800040101010101" pitchFamily="2" charset="-122"/>
                <a:ea typeface="华文新魏" panose="02010800040101010101" pitchFamily="2" charset="-122"/>
                <a:cs typeface="Gill Sans" charset="0"/>
              </a:rPr>
              <a:t>如果有多个动作表中以在表中规定的动作依次执行</a:t>
            </a:r>
            <a:endParaRPr lang="en-US" altLang="zh-CN" sz="2800" dirty="0">
              <a:latin typeface="华文新魏" panose="02010800040101010101" pitchFamily="2" charset="-122"/>
              <a:ea typeface="华文新魏" panose="02010800040101010101" pitchFamily="2" charset="-122"/>
              <a:cs typeface="Gill Sans" charset="0"/>
            </a:endParaRPr>
          </a:p>
          <a:p>
            <a:r>
              <a:rPr lang="zh-CN" altLang="en-US" sz="2800" dirty="0">
                <a:latin typeface="华文新魏" panose="02010800040101010101" pitchFamily="2" charset="-122"/>
                <a:ea typeface="华文新魏" panose="02010800040101010101" pitchFamily="2" charset="-122"/>
                <a:cs typeface="Gill Sans" charset="0"/>
              </a:rPr>
              <a:t>最重要的动作包括：</a:t>
            </a:r>
            <a:endParaRPr lang="en-US" altLang="zh-CN" sz="2800" dirty="0">
              <a:latin typeface="华文新魏" panose="02010800040101010101" pitchFamily="2" charset="-122"/>
              <a:ea typeface="华文新魏" panose="02010800040101010101" pitchFamily="2" charset="-122"/>
              <a:cs typeface="Gill Sans" charset="0"/>
            </a:endParaRPr>
          </a:p>
          <a:p>
            <a:pPr lvl="1"/>
            <a:r>
              <a:rPr lang="zh-CN" altLang="en-US" sz="2400" dirty="0">
                <a:latin typeface="华文新魏" panose="02010800040101010101" pitchFamily="2" charset="-122"/>
                <a:ea typeface="华文新魏" panose="02010800040101010101" pitchFamily="2" charset="-122"/>
                <a:cs typeface="Gill Sans" charset="0"/>
              </a:rPr>
              <a:t>转发分组至零个到多个端口（普通转发、广播、多播）</a:t>
            </a:r>
            <a:endParaRPr lang="en-US" altLang="zh-CN" sz="2400" dirty="0">
              <a:latin typeface="华文新魏" panose="02010800040101010101" pitchFamily="2" charset="-122"/>
              <a:ea typeface="华文新魏" panose="02010800040101010101" pitchFamily="2" charset="-122"/>
              <a:cs typeface="Gill Sans" charset="0"/>
            </a:endParaRPr>
          </a:p>
          <a:p>
            <a:pPr lvl="1"/>
            <a:r>
              <a:rPr lang="zh-CN" altLang="en-US" sz="2400" dirty="0">
                <a:latin typeface="华文新魏" panose="02010800040101010101" pitchFamily="2" charset="-122"/>
                <a:ea typeface="华文新魏" panose="02010800040101010101" pitchFamily="2" charset="-122"/>
                <a:cs typeface="Gill Sans" charset="0"/>
              </a:rPr>
              <a:t>封装转发至控制器（</a:t>
            </a:r>
            <a:r>
              <a:rPr lang="zh-CN" altLang="en-US" sz="2400" dirty="0">
                <a:solidFill>
                  <a:srgbClr val="FF0000"/>
                </a:solidFill>
                <a:latin typeface="华文新魏" panose="02010800040101010101" pitchFamily="2" charset="-122"/>
                <a:ea typeface="华文新魏" panose="02010800040101010101" pitchFamily="2" charset="-122"/>
                <a:cs typeface="Gill Sans" charset="0"/>
              </a:rPr>
              <a:t>例如当匹配失败时</a:t>
            </a:r>
            <a:r>
              <a:rPr lang="zh-CN" altLang="en-US" sz="2400" dirty="0">
                <a:latin typeface="华文新魏" panose="02010800040101010101" pitchFamily="2" charset="-122"/>
                <a:ea typeface="华文新魏" panose="02010800040101010101" pitchFamily="2" charset="-122"/>
                <a:cs typeface="Gill Sans" charset="0"/>
              </a:rPr>
              <a:t>），这时控制器采取的动作可能是：</a:t>
            </a:r>
            <a:endParaRPr lang="en-US" altLang="zh-CN" sz="2400" dirty="0">
              <a:latin typeface="华文新魏" panose="02010800040101010101" pitchFamily="2" charset="-122"/>
              <a:ea typeface="华文新魏" panose="02010800040101010101" pitchFamily="2" charset="-122"/>
              <a:cs typeface="Gill Sans" charset="0"/>
            </a:endParaRPr>
          </a:p>
          <a:p>
            <a:pPr lvl="2"/>
            <a:r>
              <a:rPr lang="zh-CN" altLang="en-US" sz="2000" dirty="0">
                <a:latin typeface="华文新魏" panose="02010800040101010101" pitchFamily="2" charset="-122"/>
                <a:ea typeface="华文新魏" panose="02010800040101010101" pitchFamily="2" charset="-122"/>
                <a:cs typeface="Gill Sans" charset="0"/>
              </a:rPr>
              <a:t>安装新表项，并将该分组返回给分组交换机在更新的流表下进行转发</a:t>
            </a:r>
            <a:endParaRPr lang="en-US" altLang="zh-CN" sz="2000" dirty="0">
              <a:latin typeface="华文新魏" panose="02010800040101010101" pitchFamily="2" charset="-122"/>
              <a:ea typeface="华文新魏" panose="02010800040101010101" pitchFamily="2" charset="-122"/>
              <a:cs typeface="Gill Sans" charset="0"/>
            </a:endParaRPr>
          </a:p>
          <a:p>
            <a:pPr lvl="1"/>
            <a:r>
              <a:rPr lang="zh-CN" altLang="en-US" sz="2400" dirty="0">
                <a:latin typeface="华文新魏" panose="02010800040101010101" pitchFamily="2" charset="-122"/>
                <a:ea typeface="华文新魏" panose="02010800040101010101" pitchFamily="2" charset="-122"/>
                <a:cs typeface="Gill Sans" charset="0"/>
              </a:rPr>
              <a:t>域修改，如</a:t>
            </a:r>
            <a:r>
              <a:rPr lang="en-US" altLang="zh-CN" sz="2400" dirty="0">
                <a:latin typeface="华文新魏" panose="02010800040101010101" pitchFamily="2" charset="-122"/>
                <a:ea typeface="华文新魏" panose="02010800040101010101" pitchFamily="2" charset="-122"/>
                <a:cs typeface="Gill Sans" charset="0"/>
              </a:rPr>
              <a:t>NAT</a:t>
            </a:r>
          </a:p>
          <a:p>
            <a:pPr lvl="1"/>
            <a:r>
              <a:rPr lang="zh-CN" altLang="en-US" sz="2400" dirty="0">
                <a:latin typeface="华文新魏" panose="02010800040101010101" pitchFamily="2" charset="-122"/>
                <a:ea typeface="华文新魏" panose="02010800040101010101" pitchFamily="2" charset="-122"/>
                <a:cs typeface="Gill Sans" charset="0"/>
              </a:rPr>
              <a:t>丢弃分组，如防火墙</a:t>
            </a:r>
            <a:endParaRPr lang="en-US" altLang="zh-CN" sz="2400" dirty="0">
              <a:latin typeface="华文新魏" panose="02010800040101010101" pitchFamily="2" charset="-122"/>
              <a:ea typeface="华文新魏" panose="02010800040101010101" pitchFamily="2" charset="-122"/>
              <a:cs typeface="Gill Sans" charset="0"/>
            </a:endParaRPr>
          </a:p>
          <a:p>
            <a:endParaRPr lang="en-US" altLang="zh-CN" sz="2800" dirty="0">
              <a:latin typeface="华文新魏" panose="02010800040101010101" pitchFamily="2" charset="-122"/>
              <a:ea typeface="华文新魏" panose="02010800040101010101" pitchFamily="2" charset="-122"/>
              <a:cs typeface="Gill Sans" charset="0"/>
            </a:endParaRPr>
          </a:p>
          <a:p>
            <a:endParaRPr lang="en-US" altLang="zh-CN" sz="2800" dirty="0">
              <a:latin typeface="华文新魏" panose="02010800040101010101" pitchFamily="2" charset="-122"/>
              <a:ea typeface="华文新魏" panose="02010800040101010101" pitchFamily="2" charset="-122"/>
              <a:cs typeface="Gill Sans" charset="0"/>
            </a:endParaRPr>
          </a:p>
          <a:p>
            <a:endParaRPr lang="en-US" altLang="zh-CN" sz="2800" dirty="0">
              <a:latin typeface="华文新魏" panose="02010800040101010101" pitchFamily="2" charset="-122"/>
              <a:ea typeface="华文新魏" panose="02010800040101010101" pitchFamily="2" charset="-122"/>
              <a:cs typeface="Gill Sans" charset="0"/>
            </a:endParaRPr>
          </a:p>
          <a:p>
            <a:endParaRPr kumimoji="1" lang="zh-CN" altLang="en-US" sz="2800" dirty="0">
              <a:latin typeface="华文新魏" panose="02010800040101010101" pitchFamily="2" charset="-122"/>
              <a:ea typeface="华文新魏" panose="02010800040101010101" pitchFamily="2" charset="-122"/>
            </a:endParaRPr>
          </a:p>
        </p:txBody>
      </p:sp>
      <p:sp>
        <p:nvSpPr>
          <p:cNvPr id="5" name="标题 1">
            <a:extLst>
              <a:ext uri="{FF2B5EF4-FFF2-40B4-BE49-F238E27FC236}">
                <a16:creationId xmlns:a16="http://schemas.microsoft.com/office/drawing/2014/main" id="{960D5FB7-D5B2-454D-8E1A-CC03118B0955}"/>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动作</a:t>
            </a:r>
          </a:p>
        </p:txBody>
      </p:sp>
    </p:spTree>
    <p:extLst>
      <p:ext uri="{BB962C8B-B14F-4D97-AF65-F5344CB8AC3E}">
        <p14:creationId xmlns:p14="http://schemas.microsoft.com/office/powerpoint/2010/main" val="35430365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FFC3F701-A8E2-3F42-8EC6-A2038BD5AC57}"/>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流表抽象</a:t>
            </a:r>
          </a:p>
        </p:txBody>
      </p:sp>
      <p:sp>
        <p:nvSpPr>
          <p:cNvPr id="6" name="TextBox 1">
            <a:extLst>
              <a:ext uri="{FF2B5EF4-FFF2-40B4-BE49-F238E27FC236}">
                <a16:creationId xmlns:a16="http://schemas.microsoft.com/office/drawing/2014/main" id="{54CF51C0-56C1-9D44-BAC1-9D9431656B54}"/>
              </a:ext>
            </a:extLst>
          </p:cNvPr>
          <p:cNvSpPr txBox="1">
            <a:spLocks noChangeArrowheads="1"/>
          </p:cNvSpPr>
          <p:nvPr/>
        </p:nvSpPr>
        <p:spPr bwMode="auto">
          <a:xfrm>
            <a:off x="251520" y="1262824"/>
            <a:ext cx="868699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457200" indent="-457200">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marL="0" indent="0">
              <a:buClr>
                <a:srgbClr val="000090"/>
              </a:buClr>
            </a:pPr>
            <a:r>
              <a:rPr lang="en-US" altLang="zh-CN" sz="2800" u="none" dirty="0">
                <a:solidFill>
                  <a:srgbClr val="CC0000"/>
                </a:solidFill>
                <a:latin typeface="华文新魏" panose="02010800040101010101" pitchFamily="2" charset="-122"/>
                <a:ea typeface="华文新魏" panose="02010800040101010101" pitchFamily="2" charset="-122"/>
              </a:rPr>
              <a:t>OpenFlow</a:t>
            </a:r>
            <a:r>
              <a:rPr lang="zh-CN" altLang="en-US" sz="2800" u="none" dirty="0">
                <a:solidFill>
                  <a:srgbClr val="CC0000"/>
                </a:solidFill>
                <a:latin typeface="华文新魏" panose="02010800040101010101" pitchFamily="2" charset="-122"/>
                <a:ea typeface="华文新魏" panose="02010800040101010101" pitchFamily="2" charset="-122"/>
              </a:rPr>
              <a:t>通过功能抽象来统一交换转发设备处理方式</a:t>
            </a:r>
            <a:endParaRPr lang="en-US" altLang="zh-CN" sz="2800" u="none" dirty="0">
              <a:latin typeface="华文新魏" panose="02010800040101010101" pitchFamily="2" charset="-122"/>
              <a:ea typeface="华文新魏" panose="02010800040101010101" pitchFamily="2" charset="-122"/>
            </a:endParaRPr>
          </a:p>
        </p:txBody>
      </p:sp>
      <p:sp>
        <p:nvSpPr>
          <p:cNvPr id="7" name="Content Placeholder 2">
            <a:extLst>
              <a:ext uri="{FF2B5EF4-FFF2-40B4-BE49-F238E27FC236}">
                <a16:creationId xmlns:a16="http://schemas.microsoft.com/office/drawing/2014/main" id="{EFA3403C-FBE9-984D-9B77-95E937BC1BD1}"/>
              </a:ext>
            </a:extLst>
          </p:cNvPr>
          <p:cNvSpPr>
            <a:spLocks noGrp="1" noChangeArrowheads="1"/>
          </p:cNvSpPr>
          <p:nvPr>
            <p:ph sz="half" idx="1"/>
          </p:nvPr>
        </p:nvSpPr>
        <p:spPr>
          <a:xfrm>
            <a:off x="525147" y="1968250"/>
            <a:ext cx="4325937" cy="2664442"/>
          </a:xfrm>
        </p:spPr>
        <p:txBody>
          <a:bodyPr/>
          <a:lstStyle/>
          <a:p>
            <a:pPr>
              <a:spcBef>
                <a:spcPct val="0"/>
              </a:spcBef>
              <a:buClr>
                <a:srgbClr val="000090"/>
              </a:buClr>
            </a:pPr>
            <a:r>
              <a:rPr lang="en-US" altLang="zh-CN" sz="2800" dirty="0" err="1">
                <a:latin typeface="华文新魏" panose="02010800040101010101" pitchFamily="2" charset="-122"/>
                <a:ea typeface="华文新魏" panose="02010800040101010101" pitchFamily="2" charset="-122"/>
              </a:rPr>
              <a:t>路由器</a:t>
            </a:r>
            <a:endParaRPr lang="en-US" altLang="zh-CN" sz="2800" dirty="0">
              <a:latin typeface="华文新魏" panose="02010800040101010101" pitchFamily="2" charset="-122"/>
              <a:ea typeface="华文新魏" panose="02010800040101010101" pitchFamily="2" charset="-122"/>
            </a:endParaRPr>
          </a:p>
          <a:p>
            <a:pPr marL="677835" lvl="1" indent="-215891">
              <a:spcBef>
                <a:spcPct val="0"/>
              </a:spcBef>
              <a:buClr>
                <a:srgbClr val="000090"/>
              </a:buClr>
              <a:buSzPct val="101000"/>
            </a:pPr>
            <a:r>
              <a:rPr lang="en-US" altLang="zh-CN" sz="2400" b="1" i="1" dirty="0" err="1">
                <a:solidFill>
                  <a:srgbClr val="000090"/>
                </a:solidFill>
                <a:latin typeface="华文新魏" panose="02010800040101010101" pitchFamily="2" charset="-122"/>
                <a:ea typeface="华文新魏" panose="02010800040101010101" pitchFamily="2" charset="-122"/>
              </a:rPr>
              <a:t>匹配</a:t>
            </a:r>
            <a:r>
              <a:rPr lang="en-US" altLang="zh-CN" sz="2400" i="1" dirty="0">
                <a:solidFill>
                  <a:srgbClr val="000090"/>
                </a:solidFill>
                <a:latin typeface="华文新魏" panose="02010800040101010101" pitchFamily="2" charset="-122"/>
                <a:ea typeface="华文新魏" panose="02010800040101010101" pitchFamily="2" charset="-122"/>
              </a:rPr>
              <a:t>: </a:t>
            </a:r>
            <a:r>
              <a:rPr lang="en-US" altLang="zh-CN" sz="1800" dirty="0" err="1">
                <a:latin typeface="华文新魏" panose="02010800040101010101" pitchFamily="2" charset="-122"/>
                <a:ea typeface="华文新魏" panose="02010800040101010101" pitchFamily="2" charset="-122"/>
              </a:rPr>
              <a:t>最长目的IP前缀</a:t>
            </a:r>
            <a:endParaRPr lang="en-US" altLang="zh-CN" sz="2400" dirty="0">
              <a:latin typeface="华文新魏" panose="02010800040101010101" pitchFamily="2" charset="-122"/>
              <a:ea typeface="华文新魏" panose="02010800040101010101" pitchFamily="2" charset="-122"/>
            </a:endParaRPr>
          </a:p>
          <a:p>
            <a:pPr marL="677835" lvl="1" indent="-215891">
              <a:spcBef>
                <a:spcPct val="0"/>
              </a:spcBef>
              <a:buClr>
                <a:srgbClr val="000090"/>
              </a:buClr>
              <a:buSzPct val="101000"/>
            </a:pPr>
            <a:r>
              <a:rPr lang="zh-CN" altLang="en-US" sz="2400" b="1" i="1" dirty="0">
                <a:solidFill>
                  <a:srgbClr val="000090"/>
                </a:solidFill>
                <a:latin typeface="华文新魏" panose="02010800040101010101" pitchFamily="2" charset="-122"/>
                <a:ea typeface="华文新魏" panose="02010800040101010101" pitchFamily="2" charset="-122"/>
              </a:rPr>
              <a:t>动作</a:t>
            </a:r>
            <a:r>
              <a:rPr lang="en-US" altLang="zh-CN" sz="2400" i="1" dirty="0">
                <a:solidFill>
                  <a:srgbClr val="000090"/>
                </a:solidFill>
                <a:latin typeface="华文新魏" panose="02010800040101010101" pitchFamily="2" charset="-122"/>
                <a:ea typeface="华文新魏" panose="02010800040101010101" pitchFamily="2" charset="-122"/>
              </a:rPr>
              <a:t>: </a:t>
            </a:r>
            <a:r>
              <a:rPr lang="en-US" altLang="zh-CN" sz="1800" dirty="0" err="1">
                <a:latin typeface="华文新魏" panose="02010800040101010101" pitchFamily="2" charset="-122"/>
                <a:ea typeface="华文新魏" panose="02010800040101010101" pitchFamily="2" charset="-122"/>
              </a:rPr>
              <a:t>通过</a:t>
            </a:r>
            <a:r>
              <a:rPr lang="zh-CN" altLang="en-US" sz="1800" dirty="0">
                <a:latin typeface="华文新魏" panose="02010800040101010101" pitchFamily="2" charset="-122"/>
                <a:ea typeface="华文新魏" panose="02010800040101010101" pitchFamily="2" charset="-122"/>
              </a:rPr>
              <a:t>某</a:t>
            </a:r>
            <a:r>
              <a:rPr lang="en-US" altLang="zh-CN" sz="1800" dirty="0" err="1">
                <a:latin typeface="华文新魏" panose="02010800040101010101" pitchFamily="2" charset="-122"/>
                <a:ea typeface="华文新魏" panose="02010800040101010101" pitchFamily="2" charset="-122"/>
              </a:rPr>
              <a:t>链路</a:t>
            </a:r>
            <a:r>
              <a:rPr lang="zh-CN" altLang="en-US" sz="1800" dirty="0">
                <a:latin typeface="华文新魏" panose="02010800040101010101" pitchFamily="2" charset="-122"/>
                <a:ea typeface="华文新魏" panose="02010800040101010101" pitchFamily="2" charset="-122"/>
              </a:rPr>
              <a:t>端口</a:t>
            </a:r>
            <a:r>
              <a:rPr lang="en-US" altLang="zh-CN" sz="1800" dirty="0" err="1">
                <a:latin typeface="华文新魏" panose="02010800040101010101" pitchFamily="2" charset="-122"/>
                <a:ea typeface="华文新魏" panose="02010800040101010101" pitchFamily="2" charset="-122"/>
              </a:rPr>
              <a:t>转发</a:t>
            </a:r>
            <a:endParaRPr lang="en-US" altLang="zh-CN" sz="1800" dirty="0">
              <a:latin typeface="华文新魏" panose="02010800040101010101" pitchFamily="2" charset="-122"/>
              <a:ea typeface="华文新魏" panose="02010800040101010101" pitchFamily="2" charset="-122"/>
            </a:endParaRPr>
          </a:p>
          <a:p>
            <a:pPr marL="461944" lvl="1" indent="0">
              <a:spcBef>
                <a:spcPct val="0"/>
              </a:spcBef>
              <a:buClr>
                <a:srgbClr val="000090"/>
              </a:buClr>
              <a:buSzPct val="101000"/>
              <a:buNone/>
            </a:pPr>
            <a:endParaRPr lang="en-US" altLang="zh-CN" sz="2400" dirty="0">
              <a:latin typeface="华文新魏" panose="02010800040101010101" pitchFamily="2" charset="-122"/>
              <a:ea typeface="华文新魏" panose="02010800040101010101" pitchFamily="2" charset="-122"/>
            </a:endParaRPr>
          </a:p>
          <a:p>
            <a:pPr>
              <a:spcBef>
                <a:spcPct val="0"/>
              </a:spcBef>
              <a:buClr>
                <a:srgbClr val="000090"/>
              </a:buClr>
            </a:pPr>
            <a:r>
              <a:rPr lang="zh-CN" altLang="en-US" sz="2800" dirty="0">
                <a:latin typeface="华文新魏" panose="02010800040101010101" pitchFamily="2" charset="-122"/>
                <a:ea typeface="华文新魏" panose="02010800040101010101" pitchFamily="2" charset="-122"/>
              </a:rPr>
              <a:t>交换机</a:t>
            </a:r>
            <a:endParaRPr lang="en-US" altLang="zh-CN" sz="2800" dirty="0">
              <a:latin typeface="华文新魏" panose="02010800040101010101" pitchFamily="2" charset="-122"/>
              <a:ea typeface="华文新魏" panose="02010800040101010101" pitchFamily="2" charset="-122"/>
            </a:endParaRPr>
          </a:p>
          <a:p>
            <a:pPr marL="677835" lvl="1" indent="-215891">
              <a:spcBef>
                <a:spcPct val="0"/>
              </a:spcBef>
              <a:buClr>
                <a:srgbClr val="000090"/>
              </a:buClr>
            </a:pPr>
            <a:r>
              <a:rPr lang="zh-CN" altLang="en-US" sz="2400" i="1" dirty="0">
                <a:solidFill>
                  <a:srgbClr val="000090"/>
                </a:solidFill>
                <a:latin typeface="华文新魏" panose="02010800040101010101" pitchFamily="2" charset="-122"/>
                <a:ea typeface="华文新魏" panose="02010800040101010101" pitchFamily="2" charset="-122"/>
              </a:rPr>
              <a:t>匹配</a:t>
            </a:r>
            <a:r>
              <a:rPr lang="en-US" altLang="zh-CN" sz="2400" i="1" dirty="0">
                <a:solidFill>
                  <a:srgbClr val="000090"/>
                </a:solidFill>
                <a:latin typeface="华文新魏" panose="02010800040101010101" pitchFamily="2" charset="-122"/>
                <a:ea typeface="华文新魏" panose="02010800040101010101" pitchFamily="2" charset="-122"/>
              </a:rPr>
              <a:t>: </a:t>
            </a:r>
            <a:r>
              <a:rPr lang="zh-CN" altLang="en-US" sz="1800" dirty="0">
                <a:latin typeface="华文新魏" panose="02010800040101010101" pitchFamily="2" charset="-122"/>
                <a:ea typeface="华文新魏" panose="02010800040101010101" pitchFamily="2" charset="-122"/>
              </a:rPr>
              <a:t>目的</a:t>
            </a:r>
            <a:r>
              <a:rPr lang="en-US" altLang="zh-CN" sz="1800" dirty="0">
                <a:latin typeface="华文新魏" panose="02010800040101010101" pitchFamily="2" charset="-122"/>
                <a:ea typeface="华文新魏" panose="02010800040101010101" pitchFamily="2" charset="-122"/>
              </a:rPr>
              <a:t>MAC</a:t>
            </a:r>
            <a:r>
              <a:rPr lang="zh-CN" altLang="en-US" sz="1800" dirty="0">
                <a:latin typeface="华文新魏" panose="02010800040101010101" pitchFamily="2" charset="-122"/>
                <a:ea typeface="华文新魏" panose="02010800040101010101" pitchFamily="2" charset="-122"/>
              </a:rPr>
              <a:t>地址</a:t>
            </a:r>
            <a:endParaRPr lang="en-US" altLang="zh-CN" sz="2400" dirty="0">
              <a:latin typeface="华文新魏" panose="02010800040101010101" pitchFamily="2" charset="-122"/>
              <a:ea typeface="华文新魏" panose="02010800040101010101" pitchFamily="2" charset="-122"/>
            </a:endParaRPr>
          </a:p>
          <a:p>
            <a:pPr marL="677835" lvl="1" indent="-215891">
              <a:spcBef>
                <a:spcPct val="0"/>
              </a:spcBef>
              <a:buClr>
                <a:srgbClr val="000090"/>
              </a:buClr>
            </a:pPr>
            <a:r>
              <a:rPr lang="zh-CN" altLang="en-US" sz="2400" b="1" i="1" dirty="0">
                <a:solidFill>
                  <a:srgbClr val="000090"/>
                </a:solidFill>
                <a:latin typeface="华文新魏" panose="02010800040101010101" pitchFamily="2" charset="-122"/>
                <a:ea typeface="华文新魏" panose="02010800040101010101" pitchFamily="2" charset="-122"/>
              </a:rPr>
              <a:t>动作</a:t>
            </a:r>
            <a:r>
              <a:rPr lang="en-US" altLang="zh-CN" sz="2400" i="1" dirty="0">
                <a:solidFill>
                  <a:srgbClr val="000090"/>
                </a:solidFill>
                <a:latin typeface="华文新魏" panose="02010800040101010101" pitchFamily="2" charset="-122"/>
                <a:ea typeface="华文新魏" panose="02010800040101010101" pitchFamily="2" charset="-122"/>
              </a:rPr>
              <a:t>: </a:t>
            </a:r>
            <a:r>
              <a:rPr lang="zh-CN" altLang="en-US" sz="1800" dirty="0">
                <a:latin typeface="华文新魏" panose="02010800040101010101" pitchFamily="2" charset="-122"/>
                <a:ea typeface="华文新魏" panose="02010800040101010101" pitchFamily="2" charset="-122"/>
              </a:rPr>
              <a:t>转发或者洪泛</a:t>
            </a:r>
            <a:endParaRPr lang="zh-CN" altLang="en-US" sz="2400" dirty="0">
              <a:latin typeface="华文新魏" panose="02010800040101010101" pitchFamily="2" charset="-122"/>
              <a:ea typeface="华文新魏" panose="02010800040101010101" pitchFamily="2" charset="-122"/>
            </a:endParaRPr>
          </a:p>
        </p:txBody>
      </p:sp>
      <p:sp>
        <p:nvSpPr>
          <p:cNvPr id="8" name="Content Placeholder 4">
            <a:extLst>
              <a:ext uri="{FF2B5EF4-FFF2-40B4-BE49-F238E27FC236}">
                <a16:creationId xmlns:a16="http://schemas.microsoft.com/office/drawing/2014/main" id="{5E545166-A7EC-7F48-96C0-6CCF533F3941}"/>
              </a:ext>
            </a:extLst>
          </p:cNvPr>
          <p:cNvSpPr txBox="1">
            <a:spLocks noChangeArrowheads="1"/>
          </p:cNvSpPr>
          <p:nvPr/>
        </p:nvSpPr>
        <p:spPr>
          <a:xfrm>
            <a:off x="4572000" y="1991342"/>
            <a:ext cx="4130227" cy="2641350"/>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pPr marL="296851" indent="-296851">
              <a:spcBef>
                <a:spcPct val="0"/>
              </a:spcBef>
              <a:buClr>
                <a:srgbClr val="000090"/>
              </a:buClr>
            </a:pPr>
            <a:r>
              <a:rPr lang="zh-CN" altLang="en-US" sz="2800" u="none" kern="0" dirty="0">
                <a:latin typeface="华文新魏" panose="02010800040101010101" pitchFamily="2" charset="-122"/>
                <a:ea typeface="华文新魏" panose="02010800040101010101" pitchFamily="2" charset="-122"/>
              </a:rPr>
              <a:t>防火墙</a:t>
            </a:r>
            <a:endParaRPr lang="en-US" altLang="zh-CN" sz="2800" u="none" kern="0" dirty="0">
              <a:latin typeface="华文新魏" panose="02010800040101010101" pitchFamily="2" charset="-122"/>
              <a:ea typeface="华文新魏" panose="02010800040101010101" pitchFamily="2" charset="-122"/>
            </a:endParaRPr>
          </a:p>
          <a:p>
            <a:pPr marL="507978" lvl="1" indent="-219067">
              <a:spcBef>
                <a:spcPct val="0"/>
              </a:spcBef>
              <a:buClr>
                <a:srgbClr val="000090"/>
              </a:buClr>
            </a:pPr>
            <a:r>
              <a:rPr lang="zh-CN" altLang="en-US" sz="2400" i="1" u="none" kern="0" dirty="0">
                <a:solidFill>
                  <a:srgbClr val="000090"/>
                </a:solidFill>
                <a:latin typeface="华文新魏" panose="02010800040101010101" pitchFamily="2" charset="-122"/>
                <a:ea typeface="华文新魏" panose="02010800040101010101" pitchFamily="2" charset="-122"/>
              </a:rPr>
              <a:t>匹配</a:t>
            </a:r>
            <a:r>
              <a:rPr lang="en-US" altLang="zh-CN" sz="2400" u="none" kern="0" dirty="0">
                <a:latin typeface="华文新魏" panose="02010800040101010101" pitchFamily="2" charset="-122"/>
                <a:ea typeface="华文新魏" panose="02010800040101010101" pitchFamily="2" charset="-122"/>
              </a:rPr>
              <a:t>: </a:t>
            </a:r>
            <a:r>
              <a:rPr lang="en-US" altLang="zh-CN" sz="1800" u="none" kern="0" dirty="0">
                <a:latin typeface="华文新魏" panose="02010800040101010101" pitchFamily="2" charset="-122"/>
                <a:ea typeface="华文新魏" panose="02010800040101010101" pitchFamily="2" charset="-122"/>
              </a:rPr>
              <a:t>IP</a:t>
            </a:r>
            <a:r>
              <a:rPr lang="zh-CN" altLang="en-US" sz="1800" u="none" kern="0" dirty="0">
                <a:latin typeface="华文新魏" panose="02010800040101010101" pitchFamily="2" charset="-122"/>
                <a:ea typeface="华文新魏" panose="02010800040101010101" pitchFamily="2" charset="-122"/>
              </a:rPr>
              <a:t>地址和</a:t>
            </a:r>
            <a:r>
              <a:rPr lang="en-US" altLang="zh-CN" sz="1800" u="none" kern="0" dirty="0">
                <a:latin typeface="华文新魏" panose="02010800040101010101" pitchFamily="2" charset="-122"/>
                <a:ea typeface="华文新魏" panose="02010800040101010101" pitchFamily="2" charset="-122"/>
              </a:rPr>
              <a:t>UDP/TCP</a:t>
            </a:r>
            <a:r>
              <a:rPr lang="zh-CN" altLang="en-US" sz="1800" u="none" kern="0" dirty="0">
                <a:latin typeface="华文新魏" panose="02010800040101010101" pitchFamily="2" charset="-122"/>
                <a:ea typeface="华文新魏" panose="02010800040101010101" pitchFamily="2" charset="-122"/>
              </a:rPr>
              <a:t>端口号</a:t>
            </a:r>
            <a:endParaRPr lang="en-US" altLang="zh-CN" sz="2400" u="none" kern="0" dirty="0">
              <a:latin typeface="华文新魏" panose="02010800040101010101" pitchFamily="2" charset="-122"/>
              <a:ea typeface="华文新魏" panose="02010800040101010101" pitchFamily="2" charset="-122"/>
            </a:endParaRPr>
          </a:p>
          <a:p>
            <a:pPr marL="507978" lvl="1" indent="-219067">
              <a:spcBef>
                <a:spcPct val="0"/>
              </a:spcBef>
              <a:buClr>
                <a:srgbClr val="000090"/>
              </a:buClr>
            </a:pPr>
            <a:r>
              <a:rPr lang="zh-CN" altLang="en-US" sz="2400" b="1" i="1" u="none" kern="0" dirty="0">
                <a:solidFill>
                  <a:srgbClr val="000090"/>
                </a:solidFill>
                <a:latin typeface="华文新魏" panose="02010800040101010101" pitchFamily="2" charset="-122"/>
                <a:ea typeface="华文新魏" panose="02010800040101010101" pitchFamily="2" charset="-122"/>
              </a:rPr>
              <a:t>动作</a:t>
            </a:r>
            <a:r>
              <a:rPr lang="en-US" altLang="zh-CN" sz="2400" b="1" i="1" u="none" kern="0" dirty="0">
                <a:solidFill>
                  <a:srgbClr val="000090"/>
                </a:solidFill>
                <a:latin typeface="华文新魏" panose="02010800040101010101" pitchFamily="2" charset="-122"/>
                <a:ea typeface="华文新魏" panose="02010800040101010101" pitchFamily="2" charset="-122"/>
              </a:rPr>
              <a:t>:</a:t>
            </a:r>
            <a:r>
              <a:rPr lang="en-US" altLang="zh-CN" sz="2400" i="1" u="none" kern="0" dirty="0">
                <a:solidFill>
                  <a:srgbClr val="000090"/>
                </a:solidFill>
                <a:latin typeface="华文新魏" panose="02010800040101010101" pitchFamily="2" charset="-122"/>
                <a:ea typeface="华文新魏" panose="02010800040101010101" pitchFamily="2" charset="-122"/>
              </a:rPr>
              <a:t> </a:t>
            </a:r>
            <a:r>
              <a:rPr lang="zh-CN" altLang="en-US" sz="1800" i="1" u="none" kern="0" dirty="0">
                <a:latin typeface="华文新魏" panose="02010800040101010101" pitchFamily="2" charset="-122"/>
                <a:ea typeface="华文新魏" panose="02010800040101010101" pitchFamily="2" charset="-122"/>
              </a:rPr>
              <a:t>允许或者拒绝</a:t>
            </a:r>
            <a:r>
              <a:rPr lang="en-US" altLang="zh-CN" sz="1800" u="none" kern="0" dirty="0">
                <a:latin typeface="华文新魏" panose="02010800040101010101" pitchFamily="2" charset="-122"/>
                <a:ea typeface="华文新魏" panose="02010800040101010101" pitchFamily="2" charset="-122"/>
              </a:rPr>
              <a:t> </a:t>
            </a:r>
          </a:p>
          <a:p>
            <a:pPr marL="288911" lvl="1" indent="0">
              <a:spcBef>
                <a:spcPct val="0"/>
              </a:spcBef>
              <a:buClr>
                <a:srgbClr val="000090"/>
              </a:buClr>
              <a:buNone/>
            </a:pPr>
            <a:endParaRPr lang="en-US" altLang="zh-CN" sz="2400" u="none" kern="0" dirty="0">
              <a:latin typeface="华文新魏" panose="02010800040101010101" pitchFamily="2" charset="-122"/>
              <a:ea typeface="华文新魏" panose="02010800040101010101" pitchFamily="2" charset="-122"/>
            </a:endParaRPr>
          </a:p>
          <a:p>
            <a:pPr marL="296851" indent="-296851">
              <a:spcBef>
                <a:spcPct val="0"/>
              </a:spcBef>
              <a:buClr>
                <a:srgbClr val="000090"/>
              </a:buClr>
            </a:pPr>
            <a:r>
              <a:rPr lang="en-US" altLang="zh-CN" sz="2800" u="none" kern="0" dirty="0">
                <a:latin typeface="华文新魏" panose="02010800040101010101" pitchFamily="2" charset="-122"/>
                <a:ea typeface="华文新魏" panose="02010800040101010101" pitchFamily="2" charset="-122"/>
              </a:rPr>
              <a:t>NAT</a:t>
            </a:r>
          </a:p>
          <a:p>
            <a:pPr marL="507978" lvl="1" indent="-219067">
              <a:spcBef>
                <a:spcPct val="0"/>
              </a:spcBef>
              <a:buClr>
                <a:srgbClr val="000090"/>
              </a:buClr>
            </a:pPr>
            <a:r>
              <a:rPr lang="zh-CN" altLang="en-US" sz="2400" i="1" u="none" kern="0" dirty="0">
                <a:solidFill>
                  <a:srgbClr val="000090"/>
                </a:solidFill>
                <a:latin typeface="华文新魏" panose="02010800040101010101" pitchFamily="2" charset="-122"/>
                <a:ea typeface="华文新魏" panose="02010800040101010101" pitchFamily="2" charset="-122"/>
              </a:rPr>
              <a:t>匹配</a:t>
            </a:r>
            <a:r>
              <a:rPr lang="en-US" altLang="zh-CN" sz="2400" i="1" u="none" kern="0" dirty="0">
                <a:solidFill>
                  <a:srgbClr val="000090"/>
                </a:solidFill>
                <a:latin typeface="华文新魏" panose="02010800040101010101" pitchFamily="2" charset="-122"/>
                <a:ea typeface="华文新魏" panose="02010800040101010101" pitchFamily="2" charset="-122"/>
              </a:rPr>
              <a:t>: </a:t>
            </a:r>
            <a:r>
              <a:rPr lang="en-US" altLang="zh-CN" sz="1800" u="none" kern="0" dirty="0">
                <a:latin typeface="华文新魏" panose="02010800040101010101" pitchFamily="2" charset="-122"/>
                <a:ea typeface="华文新魏" panose="02010800040101010101" pitchFamily="2" charset="-122"/>
              </a:rPr>
              <a:t>IP</a:t>
            </a:r>
            <a:r>
              <a:rPr lang="zh-CN" altLang="en-US" sz="1800" u="none" kern="0" dirty="0">
                <a:latin typeface="华文新魏" panose="02010800040101010101" pitchFamily="2" charset="-122"/>
                <a:ea typeface="华文新魏" panose="02010800040101010101" pitchFamily="2" charset="-122"/>
              </a:rPr>
              <a:t>地址和</a:t>
            </a:r>
            <a:r>
              <a:rPr lang="en-US" altLang="zh-CN" sz="1800" u="none" kern="0" dirty="0">
                <a:latin typeface="华文新魏" panose="02010800040101010101" pitchFamily="2" charset="-122"/>
                <a:ea typeface="华文新魏" panose="02010800040101010101" pitchFamily="2" charset="-122"/>
              </a:rPr>
              <a:t>UDP/TCP</a:t>
            </a:r>
            <a:r>
              <a:rPr lang="zh-CN" altLang="en-US" sz="1800" u="none" kern="0" dirty="0">
                <a:latin typeface="华文新魏" panose="02010800040101010101" pitchFamily="2" charset="-122"/>
                <a:ea typeface="华文新魏" panose="02010800040101010101" pitchFamily="2" charset="-122"/>
              </a:rPr>
              <a:t>端口号</a:t>
            </a:r>
            <a:endParaRPr lang="en-US" altLang="zh-CN" sz="2400" u="none" kern="0" dirty="0">
              <a:latin typeface="华文新魏" panose="02010800040101010101" pitchFamily="2" charset="-122"/>
              <a:ea typeface="华文新魏" panose="02010800040101010101" pitchFamily="2" charset="-122"/>
            </a:endParaRPr>
          </a:p>
          <a:p>
            <a:pPr marL="507978" lvl="1" indent="-219067">
              <a:spcBef>
                <a:spcPct val="0"/>
              </a:spcBef>
              <a:buClr>
                <a:srgbClr val="000090"/>
              </a:buClr>
            </a:pPr>
            <a:r>
              <a:rPr lang="zh-CN" altLang="en-US" sz="2400" b="1" i="1" u="none" kern="0" dirty="0">
                <a:solidFill>
                  <a:srgbClr val="000090"/>
                </a:solidFill>
                <a:latin typeface="华文新魏" panose="02010800040101010101" pitchFamily="2" charset="-122"/>
                <a:ea typeface="华文新魏" panose="02010800040101010101" pitchFamily="2" charset="-122"/>
              </a:rPr>
              <a:t>动作</a:t>
            </a:r>
            <a:r>
              <a:rPr lang="en-US" altLang="zh-CN" sz="2400" i="1" u="none" kern="0" dirty="0">
                <a:solidFill>
                  <a:srgbClr val="000090"/>
                </a:solidFill>
                <a:latin typeface="华文新魏" panose="02010800040101010101" pitchFamily="2" charset="-122"/>
                <a:ea typeface="华文新魏" panose="02010800040101010101" pitchFamily="2" charset="-122"/>
              </a:rPr>
              <a:t>: </a:t>
            </a:r>
            <a:r>
              <a:rPr lang="zh-CN" altLang="en-US" sz="1800" u="none" kern="0" dirty="0">
                <a:latin typeface="华文新魏" panose="02010800040101010101" pitchFamily="2" charset="-122"/>
                <a:ea typeface="华文新魏" panose="02010800040101010101" pitchFamily="2" charset="-122"/>
              </a:rPr>
              <a:t>重写地址和端口</a:t>
            </a:r>
            <a:endParaRPr lang="en-US" altLang="zh-CN" sz="2400" u="none" kern="0" dirty="0">
              <a:latin typeface="华文新魏" panose="02010800040101010101" pitchFamily="2" charset="-122"/>
              <a:ea typeface="华文新魏" panose="02010800040101010101" pitchFamily="2" charset="-122"/>
            </a:endParaRPr>
          </a:p>
        </p:txBody>
      </p:sp>
      <p:sp>
        <p:nvSpPr>
          <p:cNvPr id="9" name="TextBox 1">
            <a:extLst>
              <a:ext uri="{FF2B5EF4-FFF2-40B4-BE49-F238E27FC236}">
                <a16:creationId xmlns:a16="http://schemas.microsoft.com/office/drawing/2014/main" id="{6934FE51-FA02-47A4-9A36-7040C023F33F}"/>
              </a:ext>
            </a:extLst>
          </p:cNvPr>
          <p:cNvSpPr txBox="1">
            <a:spLocks noChangeArrowheads="1"/>
          </p:cNvSpPr>
          <p:nvPr/>
        </p:nvSpPr>
        <p:spPr bwMode="auto">
          <a:xfrm>
            <a:off x="457200" y="5083815"/>
            <a:ext cx="808426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457200" indent="-457200">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marL="0" indent="0">
              <a:buClr>
                <a:srgbClr val="000090"/>
              </a:buClr>
            </a:pPr>
            <a:r>
              <a:rPr lang="zh-CN" altLang="en-US" sz="2800" u="none" dirty="0">
                <a:solidFill>
                  <a:srgbClr val="CC0000"/>
                </a:solidFill>
                <a:latin typeface="华文新魏" panose="02010800040101010101" pitchFamily="2" charset="-122"/>
                <a:ea typeface="华文新魏" panose="02010800040101010101" pitchFamily="2" charset="-122"/>
              </a:rPr>
              <a:t>以上在传统方式下由不同设备完成的不同功能，都</a:t>
            </a:r>
            <a:endParaRPr lang="en-US" altLang="zh-CN" sz="2800" u="none" dirty="0">
              <a:solidFill>
                <a:srgbClr val="CC0000"/>
              </a:solidFill>
              <a:latin typeface="华文新魏" panose="02010800040101010101" pitchFamily="2" charset="-122"/>
              <a:ea typeface="华文新魏" panose="02010800040101010101" pitchFamily="2" charset="-122"/>
            </a:endParaRPr>
          </a:p>
          <a:p>
            <a:pPr marL="0" indent="0">
              <a:buClr>
                <a:srgbClr val="000090"/>
              </a:buClr>
            </a:pPr>
            <a:r>
              <a:rPr lang="zh-CN" altLang="en-US" sz="2800" u="none" dirty="0">
                <a:solidFill>
                  <a:srgbClr val="CC0000"/>
                </a:solidFill>
                <a:latin typeface="华文新魏" panose="02010800040101010101" pitchFamily="2" charset="-122"/>
                <a:ea typeface="华文新魏" panose="02010800040101010101" pitchFamily="2" charset="-122"/>
              </a:rPr>
              <a:t>被</a:t>
            </a:r>
            <a:r>
              <a:rPr lang="en-US" altLang="zh-CN" sz="2800" u="none" dirty="0">
                <a:solidFill>
                  <a:srgbClr val="CC0000"/>
                </a:solidFill>
                <a:latin typeface="华文新魏" panose="02010800040101010101" pitchFamily="2" charset="-122"/>
                <a:ea typeface="华文新魏" panose="02010800040101010101" pitchFamily="2" charset="-122"/>
              </a:rPr>
              <a:t>OpenFlow</a:t>
            </a:r>
            <a:r>
              <a:rPr lang="zh-CN" altLang="en-US" sz="2800" u="none" dirty="0">
                <a:solidFill>
                  <a:srgbClr val="CC0000"/>
                </a:solidFill>
                <a:latin typeface="华文新魏" panose="02010800040101010101" pitchFamily="2" charset="-122"/>
                <a:ea typeface="华文新魏" panose="02010800040101010101" pitchFamily="2" charset="-122"/>
              </a:rPr>
              <a:t>流表抽象成：通用匹配</a:t>
            </a:r>
            <a:r>
              <a:rPr lang="en-US" altLang="zh-CN" sz="2800" u="none" dirty="0">
                <a:solidFill>
                  <a:srgbClr val="CC0000"/>
                </a:solidFill>
                <a:latin typeface="华文新魏" panose="02010800040101010101" pitchFamily="2" charset="-122"/>
                <a:ea typeface="华文新魏" panose="02010800040101010101" pitchFamily="2" charset="-122"/>
              </a:rPr>
              <a:t>+</a:t>
            </a:r>
            <a:r>
              <a:rPr lang="zh-CN" altLang="en-US" sz="2800" u="none" dirty="0">
                <a:solidFill>
                  <a:srgbClr val="CC0000"/>
                </a:solidFill>
                <a:latin typeface="华文新魏" panose="02010800040101010101" pitchFamily="2" charset="-122"/>
                <a:ea typeface="华文新魏" panose="02010800040101010101" pitchFamily="2" charset="-122"/>
              </a:rPr>
              <a:t>动作</a:t>
            </a:r>
            <a:endParaRPr lang="en-US" altLang="zh-CN" sz="2800"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9033945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a:extLst>
              <a:ext uri="{FF2B5EF4-FFF2-40B4-BE49-F238E27FC236}">
                <a16:creationId xmlns:a16="http://schemas.microsoft.com/office/drawing/2014/main" id="{397F74D4-1C9B-D04A-AC62-5762B8ADD4B4}"/>
              </a:ext>
            </a:extLst>
          </p:cNvPr>
          <p:cNvGrpSpPr>
            <a:grpSpLocks/>
          </p:cNvGrpSpPr>
          <p:nvPr/>
        </p:nvGrpSpPr>
        <p:grpSpPr bwMode="auto">
          <a:xfrm>
            <a:off x="638175" y="1263651"/>
            <a:ext cx="2997200" cy="1262063"/>
            <a:chOff x="637575" y="1263648"/>
            <a:chExt cx="2998252" cy="1261939"/>
          </a:xfrm>
        </p:grpSpPr>
        <p:sp>
          <p:nvSpPr>
            <p:cNvPr id="197" name="Freeform 196">
              <a:extLst>
                <a:ext uri="{FF2B5EF4-FFF2-40B4-BE49-F238E27FC236}">
                  <a16:creationId xmlns:a16="http://schemas.microsoft.com/office/drawing/2014/main" id="{2767DA1A-C3AD-424B-A612-7293D42BDFAC}"/>
                </a:ext>
              </a:extLst>
            </p:cNvPr>
            <p:cNvSpPr/>
            <p:nvPr/>
          </p:nvSpPr>
          <p:spPr>
            <a:xfrm flipV="1">
              <a:off x="678864" y="2160498"/>
              <a:ext cx="2956963" cy="36508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 name="connsiteX0-73" fmla="*/ 3018 w 2975668"/>
                <a:gd name="connsiteY0-74" fmla="*/ 443744 h 443744"/>
                <a:gd name="connsiteX1-75" fmla="*/ 2225518 w 2975668"/>
                <a:gd name="connsiteY1-76" fmla="*/ 210910 h 443744"/>
                <a:gd name="connsiteX2-77" fmla="*/ 2957279 w 2975668"/>
                <a:gd name="connsiteY2-78" fmla="*/ 79158 h 443744"/>
                <a:gd name="connsiteX3-79" fmla="*/ 2754685 w 2975668"/>
                <a:gd name="connsiteY3-80" fmla="*/ 20410 h 443744"/>
                <a:gd name="connsiteX4-81" fmla="*/ 2747322 w 2975668"/>
                <a:gd name="connsiteY4-82" fmla="*/ 436381 h 443744"/>
                <a:gd name="connsiteX5-83" fmla="*/ 3018 w 2975668"/>
                <a:gd name="connsiteY5-84" fmla="*/ 443744 h 443744"/>
                <a:gd name="connsiteX0-85" fmla="*/ 3018 w 2957279"/>
                <a:gd name="connsiteY0-86" fmla="*/ 454405 h 454405"/>
                <a:gd name="connsiteX1-87" fmla="*/ 2225518 w 2957279"/>
                <a:gd name="connsiteY1-88" fmla="*/ 221571 h 454405"/>
                <a:gd name="connsiteX2-89" fmla="*/ 2957279 w 2957279"/>
                <a:gd name="connsiteY2-90" fmla="*/ 89819 h 454405"/>
                <a:gd name="connsiteX3-91" fmla="*/ 2754685 w 2957279"/>
                <a:gd name="connsiteY3-92" fmla="*/ 31071 h 454405"/>
                <a:gd name="connsiteX4-93" fmla="*/ 2747322 w 2957279"/>
                <a:gd name="connsiteY4-94" fmla="*/ 447042 h 454405"/>
                <a:gd name="connsiteX5-95" fmla="*/ 3018 w 2957279"/>
                <a:gd name="connsiteY5-96" fmla="*/ 454405 h 454405"/>
                <a:gd name="connsiteX0-97" fmla="*/ 3018 w 2957279"/>
                <a:gd name="connsiteY0-98" fmla="*/ 496161 h 496161"/>
                <a:gd name="connsiteX1-99" fmla="*/ 2225518 w 2957279"/>
                <a:gd name="connsiteY1-100" fmla="*/ 263327 h 496161"/>
                <a:gd name="connsiteX2-101" fmla="*/ 2957279 w 2957279"/>
                <a:gd name="connsiteY2-102" fmla="*/ 131575 h 496161"/>
                <a:gd name="connsiteX3-103" fmla="*/ 2754685 w 2957279"/>
                <a:gd name="connsiteY3-104" fmla="*/ 72827 h 496161"/>
                <a:gd name="connsiteX4-105" fmla="*/ 2747322 w 2957279"/>
                <a:gd name="connsiteY4-106" fmla="*/ 488798 h 496161"/>
                <a:gd name="connsiteX5-107" fmla="*/ 3018 w 2957279"/>
                <a:gd name="connsiteY5-108" fmla="*/ 496161 h 496161"/>
                <a:gd name="connsiteX0-109" fmla="*/ 3018 w 2957279"/>
                <a:gd name="connsiteY0-110" fmla="*/ 496161 h 496161"/>
                <a:gd name="connsiteX1-111" fmla="*/ 2225518 w 2957279"/>
                <a:gd name="connsiteY1-112" fmla="*/ 263327 h 496161"/>
                <a:gd name="connsiteX2-113" fmla="*/ 2957279 w 2957279"/>
                <a:gd name="connsiteY2-114" fmla="*/ 131575 h 496161"/>
                <a:gd name="connsiteX3-115" fmla="*/ 2780603 w 2957279"/>
                <a:gd name="connsiteY3-116" fmla="*/ 269807 h 496161"/>
                <a:gd name="connsiteX4-117" fmla="*/ 2747322 w 2957279"/>
                <a:gd name="connsiteY4-118" fmla="*/ 488798 h 496161"/>
                <a:gd name="connsiteX5-119" fmla="*/ 3018 w 2957279"/>
                <a:gd name="connsiteY5-120" fmla="*/ 496161 h 496161"/>
                <a:gd name="connsiteX0-121" fmla="*/ 3018 w 2957279"/>
                <a:gd name="connsiteY0-122" fmla="*/ 496161 h 496161"/>
                <a:gd name="connsiteX1-123" fmla="*/ 2225518 w 2957279"/>
                <a:gd name="connsiteY1-124" fmla="*/ 263327 h 496161"/>
                <a:gd name="connsiteX2-125" fmla="*/ 2957279 w 2957279"/>
                <a:gd name="connsiteY2-126" fmla="*/ 131575 h 496161"/>
                <a:gd name="connsiteX3-127" fmla="*/ 2780603 w 2957279"/>
                <a:gd name="connsiteY3-128" fmla="*/ 269807 h 496161"/>
                <a:gd name="connsiteX4-129" fmla="*/ 2747322 w 2957279"/>
                <a:gd name="connsiteY4-130" fmla="*/ 488798 h 496161"/>
                <a:gd name="connsiteX5-131" fmla="*/ 3018 w 2957279"/>
                <a:gd name="connsiteY5-132" fmla="*/ 496161 h 496161"/>
                <a:gd name="connsiteX0-133" fmla="*/ 3018 w 2957279"/>
                <a:gd name="connsiteY0-134" fmla="*/ 364586 h 364586"/>
                <a:gd name="connsiteX1-135" fmla="*/ 2225518 w 2957279"/>
                <a:gd name="connsiteY1-136" fmla="*/ 131752 h 364586"/>
                <a:gd name="connsiteX2-137" fmla="*/ 2957279 w 2957279"/>
                <a:gd name="connsiteY2-138" fmla="*/ 0 h 364586"/>
                <a:gd name="connsiteX3-139" fmla="*/ 2780603 w 2957279"/>
                <a:gd name="connsiteY3-140" fmla="*/ 138232 h 364586"/>
                <a:gd name="connsiteX4-141" fmla="*/ 2747322 w 2957279"/>
                <a:gd name="connsiteY4-142" fmla="*/ 357223 h 364586"/>
                <a:gd name="connsiteX5-143" fmla="*/ 3018 w 2957279"/>
                <a:gd name="connsiteY5-144" fmla="*/ 364586 h 36458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957279" h="364586">
                  <a:moveTo>
                    <a:pt x="3018" y="364586"/>
                  </a:moveTo>
                  <a:cubicBezTo>
                    <a:pt x="-83949" y="327008"/>
                    <a:pt x="1733141" y="192516"/>
                    <a:pt x="2225518" y="131752"/>
                  </a:cubicBezTo>
                  <a:cubicBezTo>
                    <a:pt x="2717895" y="70988"/>
                    <a:pt x="2402554" y="114689"/>
                    <a:pt x="2957279" y="0"/>
                  </a:cubicBezTo>
                  <a:cubicBezTo>
                    <a:pt x="2832942" y="71922"/>
                    <a:pt x="2815596" y="78695"/>
                    <a:pt x="2780603" y="138232"/>
                  </a:cubicBezTo>
                  <a:cubicBezTo>
                    <a:pt x="2745610" y="197769"/>
                    <a:pt x="2727394" y="213043"/>
                    <a:pt x="2747322" y="357223"/>
                  </a:cubicBezTo>
                  <a:lnTo>
                    <a:pt x="3018" y="364586"/>
                  </a:lnTo>
                  <a:close/>
                </a:path>
              </a:pathLst>
            </a:custGeom>
            <a:gradFill flip="none" rotWithShape="1">
              <a:gsLst>
                <a:gs pos="0">
                  <a:schemeClr val="bg1"/>
                </a:gs>
                <a:gs pos="100000">
                  <a:schemeClr val="bg1">
                    <a:lumMod val="75000"/>
                  </a:schemeClr>
                </a:gs>
              </a:gsLst>
              <a:lin ang="5400000" scaled="0"/>
              <a:tileRect/>
            </a:gradFill>
          </p:spPr>
          <p:txBody>
            <a:bodyPr wrap="none"/>
            <a:lstStyle/>
            <a:p>
              <a:pPr>
                <a:defRPr/>
              </a:pPr>
              <a:endParaRPr lang="en-US" dirty="0">
                <a:latin typeface="华文新魏" panose="02010800040101010101" pitchFamily="2" charset="-122"/>
                <a:ea typeface="华文新魏" panose="02010800040101010101" pitchFamily="2" charset="-122"/>
                <a:cs typeface="MS PGothic" panose="020B0600070205080204" charset="-128"/>
              </a:endParaRPr>
            </a:p>
          </p:txBody>
        </p:sp>
        <p:grpSp>
          <p:nvGrpSpPr>
            <p:cNvPr id="63634" name="Group 188">
              <a:extLst>
                <a:ext uri="{FF2B5EF4-FFF2-40B4-BE49-F238E27FC236}">
                  <a16:creationId xmlns:a16="http://schemas.microsoft.com/office/drawing/2014/main" id="{1AA289DE-2128-614D-B9FD-0F88F07C2A1D}"/>
                </a:ext>
              </a:extLst>
            </p:cNvPr>
            <p:cNvGrpSpPr>
              <a:grpSpLocks/>
            </p:cNvGrpSpPr>
            <p:nvPr/>
          </p:nvGrpSpPr>
          <p:grpSpPr bwMode="auto">
            <a:xfrm>
              <a:off x="637575" y="1263648"/>
              <a:ext cx="2884520" cy="915898"/>
              <a:chOff x="-994833" y="4042832"/>
              <a:chExt cx="2884520" cy="915898"/>
            </a:xfrm>
          </p:grpSpPr>
          <p:sp>
            <p:nvSpPr>
              <p:cNvPr id="190" name="Rectangle 189">
                <a:extLst>
                  <a:ext uri="{FF2B5EF4-FFF2-40B4-BE49-F238E27FC236}">
                    <a16:creationId xmlns:a16="http://schemas.microsoft.com/office/drawing/2014/main" id="{C5B2BB0B-EF5A-AF43-AE51-C487187E9D6F}"/>
                  </a:ext>
                </a:extLst>
              </p:cNvPr>
              <p:cNvSpPr/>
              <p:nvPr/>
            </p:nvSpPr>
            <p:spPr bwMode="auto">
              <a:xfrm>
                <a:off x="-977364" y="4042832"/>
                <a:ext cx="2775924" cy="915898"/>
              </a:xfrm>
              <a:prstGeom prst="rect">
                <a:avLst/>
              </a:prstGeom>
              <a:solidFill>
                <a:schemeClr val="bg1">
                  <a:lumMod val="75000"/>
                </a:schemeClr>
              </a:solidFill>
              <a:ln w="9525" cap="flat" cmpd="sng" algn="ctr">
                <a:solidFill>
                  <a:schemeClr val="accent6"/>
                </a:solidFill>
                <a:prstDash val="solid"/>
                <a:round/>
                <a:headEnd type="none" w="med" len="med"/>
                <a:tailEnd type="none" w="med" len="med"/>
              </a:ln>
              <a:effectLst/>
            </p:spPr>
            <p:txBody>
              <a:bodyPr wrap="none"/>
              <a:lstStyle/>
              <a:p>
                <a:pPr>
                  <a:defRPr/>
                </a:pPr>
                <a:endParaRPr lang="en-US">
                  <a:latin typeface="华文新魏" panose="02010800040101010101" pitchFamily="2" charset="-122"/>
                  <a:ea typeface="华文新魏" panose="02010800040101010101" pitchFamily="2" charset="-122"/>
                  <a:cs typeface="MS PGothic" panose="020B0600070205080204" charset="-128"/>
                </a:endParaRPr>
              </a:p>
            </p:txBody>
          </p:sp>
          <p:sp>
            <p:nvSpPr>
              <p:cNvPr id="63636" name="TextBox 190">
                <a:extLst>
                  <a:ext uri="{FF2B5EF4-FFF2-40B4-BE49-F238E27FC236}">
                    <a16:creationId xmlns:a16="http://schemas.microsoft.com/office/drawing/2014/main" id="{1612658A-E308-4348-B3C2-64B31C30BD84}"/>
                  </a:ext>
                </a:extLst>
              </p:cNvPr>
              <p:cNvSpPr txBox="1">
                <a:spLocks noChangeArrowheads="1"/>
              </p:cNvSpPr>
              <p:nvPr/>
            </p:nvSpPr>
            <p:spPr bwMode="auto">
              <a:xfrm>
                <a:off x="-931177" y="4360335"/>
                <a:ext cx="1651481" cy="584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IP Src = 10.3.*.*</a:t>
                </a:r>
              </a:p>
              <a:p>
                <a:r>
                  <a:rPr lang="en-US" altLang="zh-CN" sz="1600">
                    <a:latin typeface="华文新魏" panose="02010800040101010101" pitchFamily="2" charset="-122"/>
                    <a:ea typeface="华文新魏" panose="02010800040101010101" pitchFamily="2" charset="-122"/>
                  </a:rPr>
                  <a:t>IP Dst = 10.2.*.*</a:t>
                </a:r>
              </a:p>
            </p:txBody>
          </p:sp>
          <p:sp>
            <p:nvSpPr>
              <p:cNvPr id="63637" name="TextBox 191">
                <a:extLst>
                  <a:ext uri="{FF2B5EF4-FFF2-40B4-BE49-F238E27FC236}">
                    <a16:creationId xmlns:a16="http://schemas.microsoft.com/office/drawing/2014/main" id="{F1641AA8-42F6-8E47-A032-97DC7190F1B4}"/>
                  </a:ext>
                </a:extLst>
              </p:cNvPr>
              <p:cNvSpPr txBox="1">
                <a:spLocks noChangeArrowheads="1"/>
              </p:cNvSpPr>
              <p:nvPr/>
            </p:nvSpPr>
            <p:spPr bwMode="auto">
              <a:xfrm>
                <a:off x="718763" y="4491568"/>
                <a:ext cx="1170924" cy="33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forward(3)</a:t>
                </a:r>
              </a:p>
            </p:txBody>
          </p:sp>
          <p:cxnSp>
            <p:nvCxnSpPr>
              <p:cNvPr id="63638" name="Straight Connector 192">
                <a:extLst>
                  <a:ext uri="{FF2B5EF4-FFF2-40B4-BE49-F238E27FC236}">
                    <a16:creationId xmlns:a16="http://schemas.microsoft.com/office/drawing/2014/main" id="{5390F52A-DCF2-7544-A195-5030B1BD52E5}"/>
                  </a:ext>
                </a:extLst>
              </p:cNvPr>
              <p:cNvCxnSpPr>
                <a:cxnSpLocks noChangeShapeType="1"/>
              </p:cNvCxnSpPr>
              <p:nvPr/>
            </p:nvCxnSpPr>
            <p:spPr bwMode="auto">
              <a:xfrm>
                <a:off x="-994833" y="4402666"/>
                <a:ext cx="2794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63639" name="TextBox 193">
                <a:extLst>
                  <a:ext uri="{FF2B5EF4-FFF2-40B4-BE49-F238E27FC236}">
                    <a16:creationId xmlns:a16="http://schemas.microsoft.com/office/drawing/2014/main" id="{9101EAA7-2B07-B642-9361-8D3620E33D18}"/>
                  </a:ext>
                </a:extLst>
              </p:cNvPr>
              <p:cNvSpPr txBox="1">
                <a:spLocks noChangeArrowheads="1"/>
              </p:cNvSpPr>
              <p:nvPr/>
            </p:nvSpPr>
            <p:spPr bwMode="auto">
              <a:xfrm>
                <a:off x="-674004" y="4051301"/>
                <a:ext cx="595244" cy="33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匹配</a:t>
                </a:r>
              </a:p>
            </p:txBody>
          </p:sp>
          <p:sp>
            <p:nvSpPr>
              <p:cNvPr id="63640" name="TextBox 194">
                <a:extLst>
                  <a:ext uri="{FF2B5EF4-FFF2-40B4-BE49-F238E27FC236}">
                    <a16:creationId xmlns:a16="http://schemas.microsoft.com/office/drawing/2014/main" id="{5C27A9AF-1294-F749-A7A2-8827DF794844}"/>
                  </a:ext>
                </a:extLst>
              </p:cNvPr>
              <p:cNvSpPr txBox="1">
                <a:spLocks noChangeArrowheads="1"/>
              </p:cNvSpPr>
              <p:nvPr/>
            </p:nvSpPr>
            <p:spPr bwMode="auto">
              <a:xfrm>
                <a:off x="875396" y="4055535"/>
                <a:ext cx="595244" cy="33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动作</a:t>
                </a:r>
              </a:p>
            </p:txBody>
          </p:sp>
          <p:cxnSp>
            <p:nvCxnSpPr>
              <p:cNvPr id="63641" name="Straight Connector 195">
                <a:extLst>
                  <a:ext uri="{FF2B5EF4-FFF2-40B4-BE49-F238E27FC236}">
                    <a16:creationId xmlns:a16="http://schemas.microsoft.com/office/drawing/2014/main" id="{C8594C30-541E-C842-A108-1E6C47E55CED}"/>
                  </a:ext>
                </a:extLst>
              </p:cNvPr>
              <p:cNvCxnSpPr>
                <a:cxnSpLocks noChangeShapeType="1"/>
              </p:cNvCxnSpPr>
              <p:nvPr/>
            </p:nvCxnSpPr>
            <p:spPr bwMode="auto">
              <a:xfrm>
                <a:off x="738264" y="4049182"/>
                <a:ext cx="1" cy="9048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grpSp>
        <p:nvGrpSpPr>
          <p:cNvPr id="77" name="Group 76">
            <a:extLst>
              <a:ext uri="{FF2B5EF4-FFF2-40B4-BE49-F238E27FC236}">
                <a16:creationId xmlns:a16="http://schemas.microsoft.com/office/drawing/2014/main" id="{5827047A-18E7-6549-868B-5B649A4B2324}"/>
              </a:ext>
            </a:extLst>
          </p:cNvPr>
          <p:cNvGrpSpPr>
            <a:grpSpLocks/>
          </p:cNvGrpSpPr>
          <p:nvPr/>
        </p:nvGrpSpPr>
        <p:grpSpPr bwMode="auto">
          <a:xfrm>
            <a:off x="5956303" y="4510092"/>
            <a:ext cx="2916856" cy="2022290"/>
            <a:chOff x="5956617" y="4509743"/>
            <a:chExt cx="2916742" cy="2021941"/>
          </a:xfrm>
        </p:grpSpPr>
        <p:sp>
          <p:nvSpPr>
            <p:cNvPr id="208" name="Freeform 207">
              <a:extLst>
                <a:ext uri="{FF2B5EF4-FFF2-40B4-BE49-F238E27FC236}">
                  <a16:creationId xmlns:a16="http://schemas.microsoft.com/office/drawing/2014/main" id="{1404C079-4784-5B4A-99BB-0306774CC1E7}"/>
                </a:ext>
              </a:extLst>
            </p:cNvPr>
            <p:cNvSpPr/>
            <p:nvPr/>
          </p:nvSpPr>
          <p:spPr>
            <a:xfrm flipH="1">
              <a:off x="5956617" y="4509743"/>
              <a:ext cx="2838340" cy="630129"/>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 name="connsiteX0-73" fmla="*/ 2979 w 2839117"/>
                <a:gd name="connsiteY0-74" fmla="*/ 630630 h 630630"/>
                <a:gd name="connsiteX1-75" fmla="*/ 2225479 w 2839117"/>
                <a:gd name="connsiteY1-76" fmla="*/ 397796 h 630630"/>
                <a:gd name="connsiteX2-77" fmla="*/ 2808948 w 2839117"/>
                <a:gd name="connsiteY2-78" fmla="*/ 4836 h 630630"/>
                <a:gd name="connsiteX3-79" fmla="*/ 2754646 w 2839117"/>
                <a:gd name="connsiteY3-80" fmla="*/ 207296 h 630630"/>
                <a:gd name="connsiteX4-81" fmla="*/ 2747283 w 2839117"/>
                <a:gd name="connsiteY4-82" fmla="*/ 623267 h 630630"/>
                <a:gd name="connsiteX5-83" fmla="*/ 2979 w 2839117"/>
                <a:gd name="connsiteY5-84" fmla="*/ 630630 h 63063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839117" h="630630">
                  <a:moveTo>
                    <a:pt x="2979" y="630630"/>
                  </a:moveTo>
                  <a:cubicBezTo>
                    <a:pt x="-83988" y="593052"/>
                    <a:pt x="1757818" y="502095"/>
                    <a:pt x="2225479" y="397796"/>
                  </a:cubicBezTo>
                  <a:cubicBezTo>
                    <a:pt x="2693140" y="293497"/>
                    <a:pt x="2720754" y="36586"/>
                    <a:pt x="2808948" y="4836"/>
                  </a:cubicBezTo>
                  <a:cubicBezTo>
                    <a:pt x="2897142" y="-26914"/>
                    <a:pt x="2764923" y="104224"/>
                    <a:pt x="2754646" y="207296"/>
                  </a:cubicBezTo>
                  <a:cubicBezTo>
                    <a:pt x="2744369" y="310368"/>
                    <a:pt x="2727355" y="479087"/>
                    <a:pt x="2747283" y="623267"/>
                  </a:cubicBezTo>
                  <a:lnTo>
                    <a:pt x="2979" y="630630"/>
                  </a:lnTo>
                  <a:close/>
                </a:path>
              </a:pathLst>
            </a:custGeom>
            <a:gradFill flip="none" rotWithShape="1">
              <a:gsLst>
                <a:gs pos="0">
                  <a:schemeClr val="bg1"/>
                </a:gs>
                <a:gs pos="100000">
                  <a:schemeClr val="bg1">
                    <a:lumMod val="75000"/>
                  </a:schemeClr>
                </a:gs>
              </a:gsLst>
              <a:lin ang="5400000" scaled="0"/>
              <a:tileRect/>
            </a:gradFill>
          </p:spPr>
          <p:txBody>
            <a:bodyPr wrap="none"/>
            <a:lstStyle/>
            <a:p>
              <a:pPr>
                <a:defRPr/>
              </a:pPr>
              <a:endParaRPr lang="en-US">
                <a:latin typeface="华文新魏" panose="02010800040101010101" pitchFamily="2" charset="-122"/>
                <a:ea typeface="华文新魏" panose="02010800040101010101" pitchFamily="2" charset="-122"/>
                <a:cs typeface="MS PGothic" panose="020B0600070205080204" charset="-128"/>
              </a:endParaRPr>
            </a:p>
          </p:txBody>
        </p:sp>
        <p:grpSp>
          <p:nvGrpSpPr>
            <p:cNvPr id="63623" name="Group 197">
              <a:extLst>
                <a:ext uri="{FF2B5EF4-FFF2-40B4-BE49-F238E27FC236}">
                  <a16:creationId xmlns:a16="http://schemas.microsoft.com/office/drawing/2014/main" id="{2CC1B6F7-7F79-0B4A-9733-E6F8BD4AF274}"/>
                </a:ext>
              </a:extLst>
            </p:cNvPr>
            <p:cNvGrpSpPr>
              <a:grpSpLocks/>
            </p:cNvGrpSpPr>
            <p:nvPr/>
          </p:nvGrpSpPr>
          <p:grpSpPr bwMode="auto">
            <a:xfrm>
              <a:off x="6031592" y="5136697"/>
              <a:ext cx="2841767" cy="1394987"/>
              <a:chOff x="-999973" y="4042381"/>
              <a:chExt cx="2841767" cy="1394987"/>
            </a:xfrm>
          </p:grpSpPr>
          <p:sp>
            <p:nvSpPr>
              <p:cNvPr id="199" name="Rectangle 198">
                <a:extLst>
                  <a:ext uri="{FF2B5EF4-FFF2-40B4-BE49-F238E27FC236}">
                    <a16:creationId xmlns:a16="http://schemas.microsoft.com/office/drawing/2014/main" id="{406A7C99-2304-534E-9974-3A394DB6EA89}"/>
                  </a:ext>
                </a:extLst>
              </p:cNvPr>
              <p:cNvSpPr/>
              <p:nvPr/>
            </p:nvSpPr>
            <p:spPr bwMode="auto">
              <a:xfrm>
                <a:off x="-978114" y="4042381"/>
                <a:ext cx="2778018" cy="1344382"/>
              </a:xfrm>
              <a:prstGeom prst="rect">
                <a:avLst/>
              </a:prstGeom>
              <a:solidFill>
                <a:schemeClr val="bg1">
                  <a:lumMod val="75000"/>
                </a:schemeClr>
              </a:solidFill>
              <a:ln w="9525" cap="flat" cmpd="sng" algn="ctr">
                <a:solidFill>
                  <a:schemeClr val="accent6"/>
                </a:solidFill>
                <a:prstDash val="solid"/>
                <a:round/>
                <a:headEnd type="none" w="med" len="med"/>
                <a:tailEnd type="none" w="med" len="med"/>
              </a:ln>
              <a:effectLst/>
            </p:spPr>
            <p:txBody>
              <a:bodyPr wrap="none"/>
              <a:lstStyle/>
              <a:p>
                <a:pPr>
                  <a:defRPr/>
                </a:pPr>
                <a:endParaRPr lang="en-US">
                  <a:latin typeface="华文新魏" panose="02010800040101010101" pitchFamily="2" charset="-122"/>
                  <a:ea typeface="华文新魏" panose="02010800040101010101" pitchFamily="2" charset="-122"/>
                  <a:cs typeface="MS PGothic" panose="020B0600070205080204" charset="-128"/>
                </a:endParaRPr>
              </a:p>
            </p:txBody>
          </p:sp>
          <p:sp>
            <p:nvSpPr>
              <p:cNvPr id="63625" name="TextBox 199">
                <a:extLst>
                  <a:ext uri="{FF2B5EF4-FFF2-40B4-BE49-F238E27FC236}">
                    <a16:creationId xmlns:a16="http://schemas.microsoft.com/office/drawing/2014/main" id="{AC6E1CCD-FFA8-C04B-A55C-3500C7653CDD}"/>
                  </a:ext>
                </a:extLst>
              </p:cNvPr>
              <p:cNvSpPr txBox="1">
                <a:spLocks noChangeArrowheads="1"/>
              </p:cNvSpPr>
              <p:nvPr/>
            </p:nvSpPr>
            <p:spPr bwMode="auto">
              <a:xfrm>
                <a:off x="-999973" y="4360336"/>
                <a:ext cx="1718160" cy="107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ingress port = 2</a:t>
                </a:r>
              </a:p>
              <a:p>
                <a:r>
                  <a:rPr lang="en-US" altLang="zh-CN" sz="1600">
                    <a:latin typeface="华文新魏" panose="02010800040101010101" pitchFamily="2" charset="-122"/>
                    <a:ea typeface="华文新魏" panose="02010800040101010101" pitchFamily="2" charset="-122"/>
                  </a:rPr>
                  <a:t>IP Dst = 10.2.0.3</a:t>
                </a:r>
              </a:p>
              <a:p>
                <a:r>
                  <a:rPr lang="en-US" altLang="zh-CN" sz="1600">
                    <a:latin typeface="华文新魏" panose="02010800040101010101" pitchFamily="2" charset="-122"/>
                    <a:ea typeface="华文新魏" panose="02010800040101010101" pitchFamily="2" charset="-122"/>
                  </a:rPr>
                  <a:t>ingress port = 2</a:t>
                </a:r>
              </a:p>
              <a:p>
                <a:r>
                  <a:rPr lang="en-US" altLang="zh-CN" sz="1600">
                    <a:latin typeface="华文新魏" panose="02010800040101010101" pitchFamily="2" charset="-122"/>
                    <a:ea typeface="华文新魏" panose="02010800040101010101" pitchFamily="2" charset="-122"/>
                  </a:rPr>
                  <a:t>IP Dst = 10.2.0.4</a:t>
                </a:r>
              </a:p>
            </p:txBody>
          </p:sp>
          <p:sp>
            <p:nvSpPr>
              <p:cNvPr id="63626" name="TextBox 200">
                <a:extLst>
                  <a:ext uri="{FF2B5EF4-FFF2-40B4-BE49-F238E27FC236}">
                    <a16:creationId xmlns:a16="http://schemas.microsoft.com/office/drawing/2014/main" id="{F779050E-1433-0C4A-B539-B176D01D8F1C}"/>
                  </a:ext>
                </a:extLst>
              </p:cNvPr>
              <p:cNvSpPr txBox="1">
                <a:spLocks noChangeArrowheads="1"/>
              </p:cNvSpPr>
              <p:nvPr/>
            </p:nvSpPr>
            <p:spPr bwMode="auto">
              <a:xfrm>
                <a:off x="671327" y="4474229"/>
                <a:ext cx="1170467" cy="338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forward(3)</a:t>
                </a:r>
              </a:p>
            </p:txBody>
          </p:sp>
          <p:cxnSp>
            <p:nvCxnSpPr>
              <p:cNvPr id="63627" name="Straight Connector 201">
                <a:extLst>
                  <a:ext uri="{FF2B5EF4-FFF2-40B4-BE49-F238E27FC236}">
                    <a16:creationId xmlns:a16="http://schemas.microsoft.com/office/drawing/2014/main" id="{93F3DE85-3FA1-7E49-8A70-E94A1875EA45}"/>
                  </a:ext>
                </a:extLst>
              </p:cNvPr>
              <p:cNvCxnSpPr>
                <a:cxnSpLocks noChangeShapeType="1"/>
              </p:cNvCxnSpPr>
              <p:nvPr/>
            </p:nvCxnSpPr>
            <p:spPr bwMode="auto">
              <a:xfrm>
                <a:off x="-994833" y="4402666"/>
                <a:ext cx="2794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63628" name="TextBox 202">
                <a:extLst>
                  <a:ext uri="{FF2B5EF4-FFF2-40B4-BE49-F238E27FC236}">
                    <a16:creationId xmlns:a16="http://schemas.microsoft.com/office/drawing/2014/main" id="{DEDD6953-2EB2-E447-A07C-5AE484865ABA}"/>
                  </a:ext>
                </a:extLst>
              </p:cNvPr>
              <p:cNvSpPr txBox="1">
                <a:spLocks noChangeArrowheads="1"/>
              </p:cNvSpPr>
              <p:nvPr/>
            </p:nvSpPr>
            <p:spPr bwMode="auto">
              <a:xfrm>
                <a:off x="-674004" y="4051301"/>
                <a:ext cx="595012" cy="338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匹配</a:t>
                </a:r>
              </a:p>
            </p:txBody>
          </p:sp>
          <p:sp>
            <p:nvSpPr>
              <p:cNvPr id="63629" name="TextBox 203">
                <a:extLst>
                  <a:ext uri="{FF2B5EF4-FFF2-40B4-BE49-F238E27FC236}">
                    <a16:creationId xmlns:a16="http://schemas.microsoft.com/office/drawing/2014/main" id="{207BA315-822F-C24D-AE1F-7B7E186B5EBA}"/>
                  </a:ext>
                </a:extLst>
              </p:cNvPr>
              <p:cNvSpPr txBox="1">
                <a:spLocks noChangeArrowheads="1"/>
              </p:cNvSpPr>
              <p:nvPr/>
            </p:nvSpPr>
            <p:spPr bwMode="auto">
              <a:xfrm>
                <a:off x="875396" y="4055535"/>
                <a:ext cx="595012" cy="338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动作</a:t>
                </a:r>
              </a:p>
            </p:txBody>
          </p:sp>
          <p:cxnSp>
            <p:nvCxnSpPr>
              <p:cNvPr id="63630" name="Straight Connector 204">
                <a:extLst>
                  <a:ext uri="{FF2B5EF4-FFF2-40B4-BE49-F238E27FC236}">
                    <a16:creationId xmlns:a16="http://schemas.microsoft.com/office/drawing/2014/main" id="{B639EB32-7256-0648-A00A-7947F1AD993D}"/>
                  </a:ext>
                </a:extLst>
              </p:cNvPr>
              <p:cNvCxnSpPr>
                <a:cxnSpLocks noChangeShapeType="1"/>
              </p:cNvCxnSpPr>
              <p:nvPr/>
            </p:nvCxnSpPr>
            <p:spPr bwMode="auto">
              <a:xfrm>
                <a:off x="660503" y="4042833"/>
                <a:ext cx="4690" cy="134946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3631" name="Straight Connector 205">
                <a:extLst>
                  <a:ext uri="{FF2B5EF4-FFF2-40B4-BE49-F238E27FC236}">
                    <a16:creationId xmlns:a16="http://schemas.microsoft.com/office/drawing/2014/main" id="{8F5133C0-0B5C-2943-8F38-FFE4D6B88AA8}"/>
                  </a:ext>
                </a:extLst>
              </p:cNvPr>
              <p:cNvCxnSpPr>
                <a:cxnSpLocks noChangeShapeType="1"/>
              </p:cNvCxnSpPr>
              <p:nvPr/>
            </p:nvCxnSpPr>
            <p:spPr bwMode="auto">
              <a:xfrm>
                <a:off x="-975047" y="4896787"/>
                <a:ext cx="2794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63632" name="TextBox 206">
                <a:extLst>
                  <a:ext uri="{FF2B5EF4-FFF2-40B4-BE49-F238E27FC236}">
                    <a16:creationId xmlns:a16="http://schemas.microsoft.com/office/drawing/2014/main" id="{58D45CBD-0102-A14F-B85F-58AAA3D63351}"/>
                  </a:ext>
                </a:extLst>
              </p:cNvPr>
              <p:cNvSpPr txBox="1">
                <a:spLocks noChangeArrowheads="1"/>
              </p:cNvSpPr>
              <p:nvPr/>
            </p:nvSpPr>
            <p:spPr bwMode="auto">
              <a:xfrm>
                <a:off x="670712" y="4973449"/>
                <a:ext cx="1170467" cy="338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forward(4)</a:t>
                </a:r>
              </a:p>
            </p:txBody>
          </p:sp>
        </p:grpSp>
      </p:grpSp>
      <p:grpSp>
        <p:nvGrpSpPr>
          <p:cNvPr id="68" name="Group 67">
            <a:extLst>
              <a:ext uri="{FF2B5EF4-FFF2-40B4-BE49-F238E27FC236}">
                <a16:creationId xmlns:a16="http://schemas.microsoft.com/office/drawing/2014/main" id="{421DF2C5-2618-7540-93BB-A7C1BD8A327C}"/>
              </a:ext>
            </a:extLst>
          </p:cNvPr>
          <p:cNvGrpSpPr>
            <a:grpSpLocks/>
          </p:cNvGrpSpPr>
          <p:nvPr/>
        </p:nvGrpSpPr>
        <p:grpSpPr bwMode="auto">
          <a:xfrm>
            <a:off x="587378" y="4570411"/>
            <a:ext cx="3089275" cy="2001837"/>
            <a:chOff x="587526" y="4569769"/>
            <a:chExt cx="3089750" cy="2002482"/>
          </a:xfrm>
        </p:grpSpPr>
        <p:sp>
          <p:nvSpPr>
            <p:cNvPr id="52" name="Freeform 51">
              <a:extLst>
                <a:ext uri="{FF2B5EF4-FFF2-40B4-BE49-F238E27FC236}">
                  <a16:creationId xmlns:a16="http://schemas.microsoft.com/office/drawing/2014/main" id="{22F4EA39-D4FE-774C-AA89-6340778DA7BB}"/>
                </a:ext>
              </a:extLst>
            </p:cNvPr>
            <p:cNvSpPr/>
            <p:nvPr/>
          </p:nvSpPr>
          <p:spPr>
            <a:xfrm>
              <a:off x="631983" y="4569769"/>
              <a:ext cx="3045293" cy="849586"/>
            </a:xfrm>
            <a:custGeom>
              <a:avLst/>
              <a:gdLst>
                <a:gd name="connsiteX0" fmla="*/ 0 w 3026833"/>
                <a:gd name="connsiteY0" fmla="*/ 846667 h 846667"/>
                <a:gd name="connsiteX1" fmla="*/ 2222500 w 3026833"/>
                <a:gd name="connsiteY1" fmla="*/ 613833 h 846667"/>
                <a:gd name="connsiteX2" fmla="*/ 3026833 w 3026833"/>
                <a:gd name="connsiteY2" fmla="*/ 0 h 846667"/>
                <a:gd name="connsiteX3" fmla="*/ 2751667 w 3026833"/>
                <a:gd name="connsiteY3" fmla="*/ 423333 h 846667"/>
                <a:gd name="connsiteX4" fmla="*/ 2730500 w 3026833"/>
                <a:gd name="connsiteY4" fmla="*/ 825500 h 846667"/>
                <a:gd name="connsiteX5" fmla="*/ 0 w 3026833"/>
                <a:gd name="connsiteY5" fmla="*/ 846667 h 846667"/>
                <a:gd name="connsiteX0-1" fmla="*/ 0 w 3026833"/>
                <a:gd name="connsiteY0-2" fmla="*/ 846667 h 846667"/>
                <a:gd name="connsiteX1-3" fmla="*/ 2222500 w 3026833"/>
                <a:gd name="connsiteY1-4" fmla="*/ 613833 h 846667"/>
                <a:gd name="connsiteX2-5" fmla="*/ 3026833 w 3026833"/>
                <a:gd name="connsiteY2-6" fmla="*/ 0 h 846667"/>
                <a:gd name="connsiteX3-7" fmla="*/ 2751667 w 3026833"/>
                <a:gd name="connsiteY3-8" fmla="*/ 423333 h 846667"/>
                <a:gd name="connsiteX4-9" fmla="*/ 2744304 w 3026833"/>
                <a:gd name="connsiteY4-10" fmla="*/ 839304 h 846667"/>
                <a:gd name="connsiteX5-11" fmla="*/ 0 w 3026833"/>
                <a:gd name="connsiteY5-12" fmla="*/ 846667 h 846667"/>
                <a:gd name="connsiteX0-13" fmla="*/ 0 w 3042275"/>
                <a:gd name="connsiteY0-14" fmla="*/ 848898 h 848898"/>
                <a:gd name="connsiteX1-15" fmla="*/ 2222500 w 3042275"/>
                <a:gd name="connsiteY1-16" fmla="*/ 616064 h 848898"/>
                <a:gd name="connsiteX2-17" fmla="*/ 3026833 w 3042275"/>
                <a:gd name="connsiteY2-18" fmla="*/ 2231 h 848898"/>
                <a:gd name="connsiteX3-19" fmla="*/ 2751667 w 3042275"/>
                <a:gd name="connsiteY3-20" fmla="*/ 425564 h 848898"/>
                <a:gd name="connsiteX4-21" fmla="*/ 2744304 w 3042275"/>
                <a:gd name="connsiteY4-22" fmla="*/ 841535 h 848898"/>
                <a:gd name="connsiteX5-23" fmla="*/ 0 w 3042275"/>
                <a:gd name="connsiteY5-24" fmla="*/ 848898 h 848898"/>
                <a:gd name="connsiteX0-25" fmla="*/ 0 w 3042275"/>
                <a:gd name="connsiteY0-26" fmla="*/ 848898 h 848898"/>
                <a:gd name="connsiteX1-27" fmla="*/ 2222500 w 3042275"/>
                <a:gd name="connsiteY1-28" fmla="*/ 616064 h 848898"/>
                <a:gd name="connsiteX2-29" fmla="*/ 3026833 w 3042275"/>
                <a:gd name="connsiteY2-30" fmla="*/ 2231 h 848898"/>
                <a:gd name="connsiteX3-31" fmla="*/ 2751667 w 3042275"/>
                <a:gd name="connsiteY3-32" fmla="*/ 425564 h 848898"/>
                <a:gd name="connsiteX4-33" fmla="*/ 2744304 w 3042275"/>
                <a:gd name="connsiteY4-34" fmla="*/ 841535 h 848898"/>
                <a:gd name="connsiteX5-35" fmla="*/ 0 w 3042275"/>
                <a:gd name="connsiteY5-36" fmla="*/ 848898 h 848898"/>
                <a:gd name="connsiteX0-37" fmla="*/ 3038 w 3045313"/>
                <a:gd name="connsiteY0-38" fmla="*/ 848898 h 848898"/>
                <a:gd name="connsiteX1-39" fmla="*/ 2225538 w 3045313"/>
                <a:gd name="connsiteY1-40" fmla="*/ 616064 h 848898"/>
                <a:gd name="connsiteX2-41" fmla="*/ 3029871 w 3045313"/>
                <a:gd name="connsiteY2-42" fmla="*/ 2231 h 848898"/>
                <a:gd name="connsiteX3-43" fmla="*/ 2754705 w 3045313"/>
                <a:gd name="connsiteY3-44" fmla="*/ 425564 h 848898"/>
                <a:gd name="connsiteX4-45" fmla="*/ 2747342 w 3045313"/>
                <a:gd name="connsiteY4-46" fmla="*/ 841535 h 848898"/>
                <a:gd name="connsiteX5-47" fmla="*/ 3038 w 3045313"/>
                <a:gd name="connsiteY5-48" fmla="*/ 848898 h 848898"/>
                <a:gd name="connsiteX0-49" fmla="*/ 2799 w 3045074"/>
                <a:gd name="connsiteY0-50" fmla="*/ 848898 h 848898"/>
                <a:gd name="connsiteX1-51" fmla="*/ 2225299 w 3045074"/>
                <a:gd name="connsiteY1-52" fmla="*/ 616064 h 848898"/>
                <a:gd name="connsiteX2-53" fmla="*/ 3029632 w 3045074"/>
                <a:gd name="connsiteY2-54" fmla="*/ 2231 h 848898"/>
                <a:gd name="connsiteX3-55" fmla="*/ 2754466 w 3045074"/>
                <a:gd name="connsiteY3-56" fmla="*/ 425564 h 848898"/>
                <a:gd name="connsiteX4-57" fmla="*/ 2747103 w 3045074"/>
                <a:gd name="connsiteY4-58" fmla="*/ 841535 h 848898"/>
                <a:gd name="connsiteX5-59" fmla="*/ 2799 w 3045074"/>
                <a:gd name="connsiteY5-60" fmla="*/ 848898 h 848898"/>
                <a:gd name="connsiteX0-61" fmla="*/ 2799 w 3045074"/>
                <a:gd name="connsiteY0-62" fmla="*/ 848898 h 848898"/>
                <a:gd name="connsiteX1-63" fmla="*/ 2225299 w 3045074"/>
                <a:gd name="connsiteY1-64" fmla="*/ 616064 h 848898"/>
                <a:gd name="connsiteX2-65" fmla="*/ 3029632 w 3045074"/>
                <a:gd name="connsiteY2-66" fmla="*/ 2231 h 848898"/>
                <a:gd name="connsiteX3-67" fmla="*/ 2754466 w 3045074"/>
                <a:gd name="connsiteY3-68" fmla="*/ 425564 h 848898"/>
                <a:gd name="connsiteX4-69" fmla="*/ 2747103 w 3045074"/>
                <a:gd name="connsiteY4-70" fmla="*/ 841535 h 848898"/>
                <a:gd name="connsiteX5-71" fmla="*/ 2799 w 3045074"/>
                <a:gd name="connsiteY5-72" fmla="*/ 848898 h 84889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3045074" h="848898">
                  <a:moveTo>
                    <a:pt x="2799" y="848898"/>
                  </a:moveTo>
                  <a:cubicBezTo>
                    <a:pt x="-84168" y="811320"/>
                    <a:pt x="1881874" y="743370"/>
                    <a:pt x="2225299" y="616064"/>
                  </a:cubicBezTo>
                  <a:cubicBezTo>
                    <a:pt x="2568724" y="488758"/>
                    <a:pt x="2941438" y="33981"/>
                    <a:pt x="3029632" y="2231"/>
                  </a:cubicBezTo>
                  <a:cubicBezTo>
                    <a:pt x="3117826" y="-29519"/>
                    <a:pt x="2801554" y="285680"/>
                    <a:pt x="2754466" y="425564"/>
                  </a:cubicBezTo>
                  <a:cubicBezTo>
                    <a:pt x="2707378" y="565448"/>
                    <a:pt x="2727175" y="697355"/>
                    <a:pt x="2747103" y="841535"/>
                  </a:cubicBezTo>
                  <a:lnTo>
                    <a:pt x="2799" y="848898"/>
                  </a:lnTo>
                  <a:close/>
                </a:path>
              </a:pathLst>
            </a:custGeom>
            <a:gradFill flip="none" rotWithShape="1">
              <a:gsLst>
                <a:gs pos="0">
                  <a:schemeClr val="bg1"/>
                </a:gs>
                <a:gs pos="100000">
                  <a:schemeClr val="bg1">
                    <a:lumMod val="75000"/>
                  </a:schemeClr>
                </a:gs>
              </a:gsLst>
              <a:lin ang="5400000" scaled="0"/>
              <a:tileRect/>
            </a:gradFill>
          </p:spPr>
          <p:txBody>
            <a:bodyPr wrap="none"/>
            <a:lstStyle/>
            <a:p>
              <a:pPr>
                <a:defRPr/>
              </a:pPr>
              <a:endParaRPr lang="en-US">
                <a:latin typeface="华文新魏" panose="02010800040101010101" pitchFamily="2" charset="-122"/>
                <a:ea typeface="华文新魏" panose="02010800040101010101" pitchFamily="2" charset="-122"/>
                <a:cs typeface="MS PGothic" panose="020B0600070205080204" charset="-128"/>
              </a:endParaRPr>
            </a:p>
          </p:txBody>
        </p:sp>
        <p:grpSp>
          <p:nvGrpSpPr>
            <p:cNvPr id="63614" name="Group 50">
              <a:extLst>
                <a:ext uri="{FF2B5EF4-FFF2-40B4-BE49-F238E27FC236}">
                  <a16:creationId xmlns:a16="http://schemas.microsoft.com/office/drawing/2014/main" id="{4DDB4340-ED90-CE41-9C85-1B1D87D08B83}"/>
                </a:ext>
              </a:extLst>
            </p:cNvPr>
            <p:cNvGrpSpPr>
              <a:grpSpLocks/>
            </p:cNvGrpSpPr>
            <p:nvPr/>
          </p:nvGrpSpPr>
          <p:grpSpPr bwMode="auto">
            <a:xfrm>
              <a:off x="587526" y="5408084"/>
              <a:ext cx="2847093" cy="1164167"/>
              <a:chOff x="-999973" y="4042833"/>
              <a:chExt cx="2847093" cy="1164167"/>
            </a:xfrm>
          </p:grpSpPr>
          <p:sp>
            <p:nvSpPr>
              <p:cNvPr id="11" name="Rectangle 10">
                <a:extLst>
                  <a:ext uri="{FF2B5EF4-FFF2-40B4-BE49-F238E27FC236}">
                    <a16:creationId xmlns:a16="http://schemas.microsoft.com/office/drawing/2014/main" id="{52DD63F4-8551-1E4D-960C-9D4A804E9982}"/>
                  </a:ext>
                </a:extLst>
              </p:cNvPr>
              <p:cNvSpPr/>
              <p:nvPr/>
            </p:nvSpPr>
            <p:spPr bwMode="auto">
              <a:xfrm>
                <a:off x="-977745" y="4042988"/>
                <a:ext cx="2776965" cy="1164012"/>
              </a:xfrm>
              <a:prstGeom prst="rect">
                <a:avLst/>
              </a:prstGeom>
              <a:solidFill>
                <a:schemeClr val="bg1">
                  <a:lumMod val="75000"/>
                </a:schemeClr>
              </a:solidFill>
              <a:ln w="9525" cap="flat" cmpd="sng" algn="ctr">
                <a:solidFill>
                  <a:schemeClr val="accent6"/>
                </a:solidFill>
                <a:prstDash val="solid"/>
                <a:round/>
                <a:headEnd type="none" w="med" len="med"/>
                <a:tailEnd type="none" w="med" len="med"/>
              </a:ln>
              <a:effectLst/>
            </p:spPr>
            <p:txBody>
              <a:bodyPr wrap="none"/>
              <a:lstStyle/>
              <a:p>
                <a:pPr>
                  <a:defRPr/>
                </a:pPr>
                <a:endParaRPr lang="en-US">
                  <a:latin typeface="华文新魏" panose="02010800040101010101" pitchFamily="2" charset="-122"/>
                  <a:ea typeface="华文新魏" panose="02010800040101010101" pitchFamily="2" charset="-122"/>
                  <a:cs typeface="MS PGothic" panose="020B0600070205080204" charset="-128"/>
                </a:endParaRPr>
              </a:p>
            </p:txBody>
          </p:sp>
          <p:sp>
            <p:nvSpPr>
              <p:cNvPr id="63616" name="TextBox 8">
                <a:extLst>
                  <a:ext uri="{FF2B5EF4-FFF2-40B4-BE49-F238E27FC236}">
                    <a16:creationId xmlns:a16="http://schemas.microsoft.com/office/drawing/2014/main" id="{6664F7A9-9FA3-4748-8300-C446E242371C}"/>
                  </a:ext>
                </a:extLst>
              </p:cNvPr>
              <p:cNvSpPr txBox="1">
                <a:spLocks noChangeArrowheads="1"/>
              </p:cNvSpPr>
              <p:nvPr/>
            </p:nvSpPr>
            <p:spPr bwMode="auto">
              <a:xfrm>
                <a:off x="-999973" y="4360337"/>
                <a:ext cx="1651155" cy="831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dirty="0">
                    <a:latin typeface="华文新魏" panose="02010800040101010101" pitchFamily="2" charset="-122"/>
                    <a:ea typeface="华文新魏" panose="02010800040101010101" pitchFamily="2" charset="-122"/>
                  </a:rPr>
                  <a:t>ingress port = 1</a:t>
                </a:r>
              </a:p>
              <a:p>
                <a:r>
                  <a:rPr lang="en-US" altLang="zh-CN" sz="1600" dirty="0">
                    <a:latin typeface="华文新魏" panose="02010800040101010101" pitchFamily="2" charset="-122"/>
                    <a:ea typeface="华文新魏" panose="02010800040101010101" pitchFamily="2" charset="-122"/>
                  </a:rPr>
                  <a:t>IP </a:t>
                </a:r>
                <a:r>
                  <a:rPr lang="en-US" altLang="zh-CN" sz="1600" dirty="0" err="1">
                    <a:latin typeface="华文新魏" panose="02010800040101010101" pitchFamily="2" charset="-122"/>
                    <a:ea typeface="华文新魏" panose="02010800040101010101" pitchFamily="2" charset="-122"/>
                  </a:rPr>
                  <a:t>Src</a:t>
                </a:r>
                <a:r>
                  <a:rPr lang="en-US" altLang="zh-CN" sz="1600" dirty="0">
                    <a:latin typeface="华文新魏" panose="02010800040101010101" pitchFamily="2" charset="-122"/>
                    <a:ea typeface="华文新魏" panose="02010800040101010101" pitchFamily="2" charset="-122"/>
                  </a:rPr>
                  <a:t> = 10.3.*.*</a:t>
                </a:r>
              </a:p>
              <a:p>
                <a:r>
                  <a:rPr lang="en-US" altLang="zh-CN" sz="1600" dirty="0">
                    <a:latin typeface="华文新魏" panose="02010800040101010101" pitchFamily="2" charset="-122"/>
                    <a:ea typeface="华文新魏" panose="02010800040101010101" pitchFamily="2" charset="-122"/>
                  </a:rPr>
                  <a:t>IP </a:t>
                </a:r>
                <a:r>
                  <a:rPr lang="en-US" altLang="zh-CN" sz="1600" dirty="0" err="1">
                    <a:latin typeface="华文新魏" panose="02010800040101010101" pitchFamily="2" charset="-122"/>
                    <a:ea typeface="华文新魏" panose="02010800040101010101" pitchFamily="2" charset="-122"/>
                  </a:rPr>
                  <a:t>Dst</a:t>
                </a:r>
                <a:r>
                  <a:rPr lang="en-US" altLang="zh-CN" sz="1600" dirty="0">
                    <a:latin typeface="华文新魏" panose="02010800040101010101" pitchFamily="2" charset="-122"/>
                    <a:ea typeface="华文新魏" panose="02010800040101010101" pitchFamily="2" charset="-122"/>
                  </a:rPr>
                  <a:t> = 10.2.*.*</a:t>
                </a:r>
              </a:p>
            </p:txBody>
          </p:sp>
          <p:sp>
            <p:nvSpPr>
              <p:cNvPr id="63617" name="TextBox 183">
                <a:extLst>
                  <a:ext uri="{FF2B5EF4-FFF2-40B4-BE49-F238E27FC236}">
                    <a16:creationId xmlns:a16="http://schemas.microsoft.com/office/drawing/2014/main" id="{8D3A2EC1-86F3-6047-BB67-A0B2086625A7}"/>
                  </a:ext>
                </a:extLst>
              </p:cNvPr>
              <p:cNvSpPr txBox="1">
                <a:spLocks noChangeArrowheads="1"/>
              </p:cNvSpPr>
              <p:nvPr/>
            </p:nvSpPr>
            <p:spPr bwMode="auto">
              <a:xfrm>
                <a:off x="676427" y="4576236"/>
                <a:ext cx="1170693" cy="338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forward(4)</a:t>
                </a:r>
              </a:p>
            </p:txBody>
          </p:sp>
          <p:cxnSp>
            <p:nvCxnSpPr>
              <p:cNvPr id="63618" name="Straight Connector 14">
                <a:extLst>
                  <a:ext uri="{FF2B5EF4-FFF2-40B4-BE49-F238E27FC236}">
                    <a16:creationId xmlns:a16="http://schemas.microsoft.com/office/drawing/2014/main" id="{3B5AA0F2-5BAB-144C-A528-975F677AF26F}"/>
                  </a:ext>
                </a:extLst>
              </p:cNvPr>
              <p:cNvCxnSpPr>
                <a:cxnSpLocks noChangeShapeType="1"/>
              </p:cNvCxnSpPr>
              <p:nvPr/>
            </p:nvCxnSpPr>
            <p:spPr bwMode="auto">
              <a:xfrm>
                <a:off x="-994833" y="4402666"/>
                <a:ext cx="2794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63619" name="TextBox 185">
                <a:extLst>
                  <a:ext uri="{FF2B5EF4-FFF2-40B4-BE49-F238E27FC236}">
                    <a16:creationId xmlns:a16="http://schemas.microsoft.com/office/drawing/2014/main" id="{C3D92D99-CA92-E148-96EF-65D9D72AAF7E}"/>
                  </a:ext>
                </a:extLst>
              </p:cNvPr>
              <p:cNvSpPr txBox="1">
                <a:spLocks noChangeArrowheads="1"/>
              </p:cNvSpPr>
              <p:nvPr/>
            </p:nvSpPr>
            <p:spPr bwMode="auto">
              <a:xfrm>
                <a:off x="-674004" y="4051301"/>
                <a:ext cx="595126" cy="338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匹配</a:t>
                </a:r>
              </a:p>
            </p:txBody>
          </p:sp>
          <p:sp>
            <p:nvSpPr>
              <p:cNvPr id="63620" name="TextBox 186">
                <a:extLst>
                  <a:ext uri="{FF2B5EF4-FFF2-40B4-BE49-F238E27FC236}">
                    <a16:creationId xmlns:a16="http://schemas.microsoft.com/office/drawing/2014/main" id="{449AB6F8-0547-4246-9D9F-8527AFE6B5AD}"/>
                  </a:ext>
                </a:extLst>
              </p:cNvPr>
              <p:cNvSpPr txBox="1">
                <a:spLocks noChangeArrowheads="1"/>
              </p:cNvSpPr>
              <p:nvPr/>
            </p:nvSpPr>
            <p:spPr bwMode="auto">
              <a:xfrm>
                <a:off x="875395" y="4055534"/>
                <a:ext cx="731402" cy="338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a:latin typeface="华文新魏" panose="02010800040101010101" pitchFamily="2" charset="-122"/>
                    <a:ea typeface="华文新魏" panose="02010800040101010101" pitchFamily="2" charset="-122"/>
                  </a:rPr>
                  <a:t>action</a:t>
                </a:r>
              </a:p>
            </p:txBody>
          </p:sp>
          <p:cxnSp>
            <p:nvCxnSpPr>
              <p:cNvPr id="63621" name="Straight Connector 187">
                <a:extLst>
                  <a:ext uri="{FF2B5EF4-FFF2-40B4-BE49-F238E27FC236}">
                    <a16:creationId xmlns:a16="http://schemas.microsoft.com/office/drawing/2014/main" id="{5823DCF6-176E-6E41-B554-EAC31C765A4F}"/>
                  </a:ext>
                </a:extLst>
              </p:cNvPr>
              <p:cNvCxnSpPr>
                <a:cxnSpLocks noChangeShapeType="1"/>
              </p:cNvCxnSpPr>
              <p:nvPr/>
            </p:nvCxnSpPr>
            <p:spPr bwMode="auto">
              <a:xfrm>
                <a:off x="634998" y="4042833"/>
                <a:ext cx="0" cy="116416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sp>
        <p:nvSpPr>
          <p:cNvPr id="63492" name="Title 1">
            <a:extLst>
              <a:ext uri="{FF2B5EF4-FFF2-40B4-BE49-F238E27FC236}">
                <a16:creationId xmlns:a16="http://schemas.microsoft.com/office/drawing/2014/main" id="{F9DC8221-1AE5-7349-9207-F8273855EFA5}"/>
              </a:ext>
            </a:extLst>
          </p:cNvPr>
          <p:cNvSpPr>
            <a:spLocks noGrp="1" noChangeArrowheads="1"/>
          </p:cNvSpPr>
          <p:nvPr>
            <p:ph type="title"/>
          </p:nvPr>
        </p:nvSpPr>
        <p:spPr>
          <a:xfrm>
            <a:off x="417513" y="485775"/>
            <a:ext cx="7772400" cy="654583"/>
          </a:xfrm>
        </p:spPr>
        <p:txBody>
          <a:bodyPr/>
          <a:lstStyle/>
          <a:p>
            <a:r>
              <a:rPr lang="en-US" altLang="zh-CN" dirty="0">
                <a:latin typeface="Calibri" panose="020F0502020204030204" pitchFamily="34" charset="0"/>
                <a:ea typeface="MS PGothic" panose="020B0600070205080204" pitchFamily="34" charset="-128"/>
              </a:rPr>
              <a:t>OpenFlow </a:t>
            </a:r>
            <a:r>
              <a:rPr lang="zh-CN" altLang="en-US" dirty="0">
                <a:latin typeface="Calibri" panose="020F0502020204030204" pitchFamily="34" charset="0"/>
                <a:ea typeface="MS PGothic" panose="020B0600070205080204" pitchFamily="34" charset="-128"/>
              </a:rPr>
              <a:t>流表匹配示例</a:t>
            </a:r>
            <a:endParaRPr lang="en-US" altLang="zh-CN" dirty="0">
              <a:latin typeface="Calibri" panose="020F0502020204030204" pitchFamily="34" charset="0"/>
              <a:ea typeface="MS PGothic" panose="020B0600070205080204" pitchFamily="34" charset="-128"/>
            </a:endParaRPr>
          </a:p>
        </p:txBody>
      </p:sp>
      <p:cxnSp>
        <p:nvCxnSpPr>
          <p:cNvPr id="63493" name="Straight Connector 13">
            <a:extLst>
              <a:ext uri="{FF2B5EF4-FFF2-40B4-BE49-F238E27FC236}">
                <a16:creationId xmlns:a16="http://schemas.microsoft.com/office/drawing/2014/main" id="{1264DF80-5A65-5C43-AC5A-5ACEA656492B}"/>
              </a:ext>
            </a:extLst>
          </p:cNvPr>
          <p:cNvCxnSpPr>
            <a:cxnSpLocks noChangeShapeType="1"/>
          </p:cNvCxnSpPr>
          <p:nvPr/>
        </p:nvCxnSpPr>
        <p:spPr bwMode="auto">
          <a:xfrm>
            <a:off x="3760789" y="2562227"/>
            <a:ext cx="2157412" cy="18462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3494" name="Straight Connector 11">
            <a:extLst>
              <a:ext uri="{FF2B5EF4-FFF2-40B4-BE49-F238E27FC236}">
                <a16:creationId xmlns:a16="http://schemas.microsoft.com/office/drawing/2014/main" id="{41F909A9-2D57-6349-9993-28524091A523}"/>
              </a:ext>
            </a:extLst>
          </p:cNvPr>
          <p:cNvCxnSpPr>
            <a:cxnSpLocks noChangeShapeType="1"/>
          </p:cNvCxnSpPr>
          <p:nvPr/>
        </p:nvCxnSpPr>
        <p:spPr bwMode="auto">
          <a:xfrm>
            <a:off x="4040190" y="4497388"/>
            <a:ext cx="204628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3495" name="Straight Connector 6">
            <a:extLst>
              <a:ext uri="{FF2B5EF4-FFF2-40B4-BE49-F238E27FC236}">
                <a16:creationId xmlns:a16="http://schemas.microsoft.com/office/drawing/2014/main" id="{C1FB5CB5-A07D-8C47-B1F6-31727B332708}"/>
              </a:ext>
            </a:extLst>
          </p:cNvPr>
          <p:cNvCxnSpPr>
            <a:cxnSpLocks noChangeShapeType="1"/>
          </p:cNvCxnSpPr>
          <p:nvPr/>
        </p:nvCxnSpPr>
        <p:spPr bwMode="auto">
          <a:xfrm>
            <a:off x="3841751" y="2690813"/>
            <a:ext cx="0" cy="1574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63496" name="Straight Connector 64">
            <a:extLst>
              <a:ext uri="{FF2B5EF4-FFF2-40B4-BE49-F238E27FC236}">
                <a16:creationId xmlns:a16="http://schemas.microsoft.com/office/drawing/2014/main" id="{8C09D8E6-3405-064A-B000-3FF545CEC0D5}"/>
              </a:ext>
            </a:extLst>
          </p:cNvPr>
          <p:cNvCxnSpPr>
            <a:cxnSpLocks noChangeShapeType="1"/>
          </p:cNvCxnSpPr>
          <p:nvPr/>
        </p:nvCxnSpPr>
        <p:spPr bwMode="auto">
          <a:xfrm flipH="1">
            <a:off x="3962401" y="3154365"/>
            <a:ext cx="1477963" cy="1311275"/>
          </a:xfrm>
          <a:prstGeom prst="line">
            <a:avLst/>
          </a:prstGeom>
          <a:noFill/>
          <a:ln w="12700">
            <a:solidFill>
              <a:srgbClr val="CC0000">
                <a:alpha val="50195"/>
              </a:srgbClr>
            </a:solidFill>
            <a:prstDash val="dash"/>
            <a:round/>
            <a:headEnd/>
            <a:tailEnd/>
          </a:ln>
          <a:extLst>
            <a:ext uri="{909E8E84-426E-40DD-AFC4-6F175D3DCCD1}">
              <a14:hiddenFill xmlns:a14="http://schemas.microsoft.com/office/drawing/2010/main">
                <a:noFill/>
              </a14:hiddenFill>
            </a:ext>
          </a:extLst>
        </p:spPr>
      </p:cxnSp>
      <p:cxnSp>
        <p:nvCxnSpPr>
          <p:cNvPr id="58" name="Straight Connector 57">
            <a:extLst>
              <a:ext uri="{FF2B5EF4-FFF2-40B4-BE49-F238E27FC236}">
                <a16:creationId xmlns:a16="http://schemas.microsoft.com/office/drawing/2014/main" id="{B2685907-5657-D94F-9C20-1456418B9DA5}"/>
              </a:ext>
            </a:extLst>
          </p:cNvPr>
          <p:cNvCxnSpPr/>
          <p:nvPr/>
        </p:nvCxnSpPr>
        <p:spPr>
          <a:xfrm flipH="1" flipV="1">
            <a:off x="3910014" y="4567241"/>
            <a:ext cx="6351" cy="65722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0BAEDBC-0AC9-E04D-A784-3551220CED7E}"/>
              </a:ext>
            </a:extLst>
          </p:cNvPr>
          <p:cNvCxnSpPr/>
          <p:nvPr/>
        </p:nvCxnSpPr>
        <p:spPr>
          <a:xfrm>
            <a:off x="2954339" y="4524375"/>
            <a:ext cx="53181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3499" name="Group 44">
            <a:extLst>
              <a:ext uri="{FF2B5EF4-FFF2-40B4-BE49-F238E27FC236}">
                <a16:creationId xmlns:a16="http://schemas.microsoft.com/office/drawing/2014/main" id="{53DB9F02-B355-4847-B0A0-99E6544276D7}"/>
              </a:ext>
            </a:extLst>
          </p:cNvPr>
          <p:cNvGrpSpPr>
            <a:grpSpLocks/>
          </p:cNvGrpSpPr>
          <p:nvPr/>
        </p:nvGrpSpPr>
        <p:grpSpPr bwMode="auto">
          <a:xfrm>
            <a:off x="2355851" y="4043363"/>
            <a:ext cx="757239" cy="628651"/>
            <a:chOff x="-44" y="1473"/>
            <a:chExt cx="981" cy="1105"/>
          </a:xfrm>
        </p:grpSpPr>
        <p:pic>
          <p:nvPicPr>
            <p:cNvPr id="63611" name="Picture 45" descr="desktop_computer_stylized_medium">
              <a:extLst>
                <a:ext uri="{FF2B5EF4-FFF2-40B4-BE49-F238E27FC236}">
                  <a16:creationId xmlns:a16="http://schemas.microsoft.com/office/drawing/2014/main" id="{44AF29D6-9248-9D4B-8E94-BA32B4506D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12" name="Freeform 46">
              <a:extLst>
                <a:ext uri="{FF2B5EF4-FFF2-40B4-BE49-F238E27FC236}">
                  <a16:creationId xmlns:a16="http://schemas.microsoft.com/office/drawing/2014/main" id="{A553EF4E-D2FE-9E45-8FB8-EF4C3669D36D}"/>
                </a:ext>
              </a:extLst>
            </p:cNvPr>
            <p:cNvSpPr>
              <a:spLocks noChangeArrowheads="1"/>
            </p:cNvSpPr>
            <p:nvPr/>
          </p:nvSpPr>
          <p:spPr bwMode="auto">
            <a:xfrm flipH="1">
              <a:off x="374" y="1579"/>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grpSp>
        <p:nvGrpSpPr>
          <p:cNvPr id="63500" name="Group 44">
            <a:extLst>
              <a:ext uri="{FF2B5EF4-FFF2-40B4-BE49-F238E27FC236}">
                <a16:creationId xmlns:a16="http://schemas.microsoft.com/office/drawing/2014/main" id="{694489BA-76E9-D54F-827E-41F6E4AED7DD}"/>
              </a:ext>
            </a:extLst>
          </p:cNvPr>
          <p:cNvGrpSpPr>
            <a:grpSpLocks/>
          </p:cNvGrpSpPr>
          <p:nvPr/>
        </p:nvGrpSpPr>
        <p:grpSpPr bwMode="auto">
          <a:xfrm>
            <a:off x="3419477" y="4892675"/>
            <a:ext cx="757239" cy="628651"/>
            <a:chOff x="188" y="1473"/>
            <a:chExt cx="981" cy="1105"/>
          </a:xfrm>
        </p:grpSpPr>
        <p:pic>
          <p:nvPicPr>
            <p:cNvPr id="63609" name="Picture 45" descr="desktop_computer_stylized_medium">
              <a:extLst>
                <a:ext uri="{FF2B5EF4-FFF2-40B4-BE49-F238E27FC236}">
                  <a16:creationId xmlns:a16="http://schemas.microsoft.com/office/drawing/2014/main" id="{95612107-7007-8043-A3AC-77BBC48FB6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188"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10" name="Freeform 46">
              <a:extLst>
                <a:ext uri="{FF2B5EF4-FFF2-40B4-BE49-F238E27FC236}">
                  <a16:creationId xmlns:a16="http://schemas.microsoft.com/office/drawing/2014/main" id="{1853A1AD-6980-B247-A548-865A0092CD6B}"/>
                </a:ext>
              </a:extLst>
            </p:cNvPr>
            <p:cNvSpPr>
              <a:spLocks noChangeArrowheads="1"/>
            </p:cNvSpPr>
            <p:nvPr/>
          </p:nvSpPr>
          <p:spPr bwMode="auto">
            <a:xfrm flipH="1">
              <a:off x="598" y="1587"/>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sp>
        <p:nvSpPr>
          <p:cNvPr id="63501" name="TextBox 9">
            <a:extLst>
              <a:ext uri="{FF2B5EF4-FFF2-40B4-BE49-F238E27FC236}">
                <a16:creationId xmlns:a16="http://schemas.microsoft.com/office/drawing/2014/main" id="{1FA8BF17-6834-AF4F-B89A-47A27B8B1D04}"/>
              </a:ext>
            </a:extLst>
          </p:cNvPr>
          <p:cNvSpPr txBox="1">
            <a:spLocks noChangeArrowheads="1"/>
          </p:cNvSpPr>
          <p:nvPr/>
        </p:nvSpPr>
        <p:spPr bwMode="auto">
          <a:xfrm>
            <a:off x="2532152" y="4548188"/>
            <a:ext cx="76976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1400">
                <a:latin typeface="华文新魏" panose="02010800040101010101" pitchFamily="2" charset="-122"/>
                <a:ea typeface="华文新魏" panose="02010800040101010101" pitchFamily="2" charset="-122"/>
              </a:rPr>
              <a:t>Host h1</a:t>
            </a:r>
          </a:p>
          <a:p>
            <a:pPr algn="ctr"/>
            <a:r>
              <a:rPr lang="en-US" altLang="zh-CN" sz="1400">
                <a:latin typeface="华文新魏" panose="02010800040101010101" pitchFamily="2" charset="-122"/>
                <a:ea typeface="华文新魏" panose="02010800040101010101" pitchFamily="2" charset="-122"/>
              </a:rPr>
              <a:t>10.1.0.1</a:t>
            </a:r>
          </a:p>
          <a:p>
            <a:pPr algn="ctr"/>
            <a:endParaRPr lang="en-US" altLang="zh-CN" sz="1400">
              <a:latin typeface="华文新魏" panose="02010800040101010101" pitchFamily="2" charset="-122"/>
              <a:ea typeface="华文新魏" panose="02010800040101010101" pitchFamily="2" charset="-122"/>
              <a:cs typeface="Arial" panose="020B0604020202020204" pitchFamily="34" charset="0"/>
            </a:endParaRPr>
          </a:p>
        </p:txBody>
      </p:sp>
      <p:sp>
        <p:nvSpPr>
          <p:cNvPr id="63502" name="TextBox 58">
            <a:extLst>
              <a:ext uri="{FF2B5EF4-FFF2-40B4-BE49-F238E27FC236}">
                <a16:creationId xmlns:a16="http://schemas.microsoft.com/office/drawing/2014/main" id="{F42BB693-0B5B-E647-8B29-F8833430D00E}"/>
              </a:ext>
            </a:extLst>
          </p:cNvPr>
          <p:cNvSpPr txBox="1">
            <a:spLocks noChangeArrowheads="1"/>
          </p:cNvSpPr>
          <p:nvPr/>
        </p:nvSpPr>
        <p:spPr bwMode="auto">
          <a:xfrm>
            <a:off x="4102102" y="4949827"/>
            <a:ext cx="830677"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a:latin typeface="华文新魏" panose="02010800040101010101" pitchFamily="2" charset="-122"/>
                <a:ea typeface="华文新魏" panose="02010800040101010101" pitchFamily="2" charset="-122"/>
              </a:rPr>
              <a:t>Host h2</a:t>
            </a:r>
          </a:p>
          <a:p>
            <a:r>
              <a:rPr lang="en-US" altLang="zh-CN" sz="1400">
                <a:latin typeface="华文新魏" panose="02010800040101010101" pitchFamily="2" charset="-122"/>
                <a:ea typeface="华文新魏" panose="02010800040101010101" pitchFamily="2" charset="-122"/>
              </a:rPr>
              <a:t>10.1.0.2</a:t>
            </a:r>
          </a:p>
          <a:p>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cxnSp>
        <p:nvCxnSpPr>
          <p:cNvPr id="66" name="Straight Connector 65">
            <a:extLst>
              <a:ext uri="{FF2B5EF4-FFF2-40B4-BE49-F238E27FC236}">
                <a16:creationId xmlns:a16="http://schemas.microsoft.com/office/drawing/2014/main" id="{CB452BFD-A39B-7B4F-92D9-9D2090EF32C8}"/>
              </a:ext>
            </a:extLst>
          </p:cNvPr>
          <p:cNvCxnSpPr/>
          <p:nvPr/>
        </p:nvCxnSpPr>
        <p:spPr>
          <a:xfrm flipV="1">
            <a:off x="5608639" y="4568825"/>
            <a:ext cx="306387" cy="490539"/>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AFA1821F-22B6-0444-AE4F-CBBFA13B1838}"/>
              </a:ext>
            </a:extLst>
          </p:cNvPr>
          <p:cNvCxnSpPr/>
          <p:nvPr/>
        </p:nvCxnSpPr>
        <p:spPr>
          <a:xfrm>
            <a:off x="6362702" y="4448175"/>
            <a:ext cx="531813"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3505" name="Group 44">
            <a:extLst>
              <a:ext uri="{FF2B5EF4-FFF2-40B4-BE49-F238E27FC236}">
                <a16:creationId xmlns:a16="http://schemas.microsoft.com/office/drawing/2014/main" id="{42C9D600-BF08-7347-9CCD-46B6D0DAABE4}"/>
              </a:ext>
            </a:extLst>
          </p:cNvPr>
          <p:cNvGrpSpPr>
            <a:grpSpLocks/>
          </p:cNvGrpSpPr>
          <p:nvPr/>
        </p:nvGrpSpPr>
        <p:grpSpPr bwMode="auto">
          <a:xfrm>
            <a:off x="6569075" y="4221163"/>
            <a:ext cx="757239" cy="628651"/>
            <a:chOff x="-44" y="1473"/>
            <a:chExt cx="981" cy="1105"/>
          </a:xfrm>
        </p:grpSpPr>
        <p:pic>
          <p:nvPicPr>
            <p:cNvPr id="63607" name="Picture 45" descr="desktop_computer_stylized_medium">
              <a:extLst>
                <a:ext uri="{FF2B5EF4-FFF2-40B4-BE49-F238E27FC236}">
                  <a16:creationId xmlns:a16="http://schemas.microsoft.com/office/drawing/2014/main" id="{FDB36377-825B-7B4C-8540-63814AE4B8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08" name="Freeform 46">
              <a:extLst>
                <a:ext uri="{FF2B5EF4-FFF2-40B4-BE49-F238E27FC236}">
                  <a16:creationId xmlns:a16="http://schemas.microsoft.com/office/drawing/2014/main" id="{7561DC7D-1748-264C-A694-BEEAD0CCAE83}"/>
                </a:ext>
              </a:extLst>
            </p:cNvPr>
            <p:cNvSpPr>
              <a:spLocks noChangeArrowheads="1"/>
            </p:cNvSpPr>
            <p:nvPr/>
          </p:nvSpPr>
          <p:spPr bwMode="auto">
            <a:xfrm flipH="1">
              <a:off x="374" y="1579"/>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grpSp>
        <p:nvGrpSpPr>
          <p:cNvPr id="63506" name="Group 44">
            <a:extLst>
              <a:ext uri="{FF2B5EF4-FFF2-40B4-BE49-F238E27FC236}">
                <a16:creationId xmlns:a16="http://schemas.microsoft.com/office/drawing/2014/main" id="{AC13E062-6D1D-024C-BDBB-304B85CFE513}"/>
              </a:ext>
            </a:extLst>
          </p:cNvPr>
          <p:cNvGrpSpPr>
            <a:grpSpLocks/>
          </p:cNvGrpSpPr>
          <p:nvPr/>
        </p:nvGrpSpPr>
        <p:grpSpPr bwMode="auto">
          <a:xfrm>
            <a:off x="5091115" y="4835525"/>
            <a:ext cx="757237" cy="628651"/>
            <a:chOff x="-44" y="1473"/>
            <a:chExt cx="981" cy="1105"/>
          </a:xfrm>
        </p:grpSpPr>
        <p:pic>
          <p:nvPicPr>
            <p:cNvPr id="63605" name="Picture 45" descr="desktop_computer_stylized_medium">
              <a:extLst>
                <a:ext uri="{FF2B5EF4-FFF2-40B4-BE49-F238E27FC236}">
                  <a16:creationId xmlns:a16="http://schemas.microsoft.com/office/drawing/2014/main" id="{D82BD6F4-AE93-9745-A7A6-08DCFF4B1E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06" name="Freeform 46">
              <a:extLst>
                <a:ext uri="{FF2B5EF4-FFF2-40B4-BE49-F238E27FC236}">
                  <a16:creationId xmlns:a16="http://schemas.microsoft.com/office/drawing/2014/main" id="{B857CBAA-1920-2544-8AB4-546CA73A805E}"/>
                </a:ext>
              </a:extLst>
            </p:cNvPr>
            <p:cNvSpPr>
              <a:spLocks noChangeArrowheads="1"/>
            </p:cNvSpPr>
            <p:nvPr/>
          </p:nvSpPr>
          <p:spPr bwMode="auto">
            <a:xfrm flipH="1">
              <a:off x="374" y="1579"/>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sp>
        <p:nvSpPr>
          <p:cNvPr id="63507" name="TextBox 70">
            <a:extLst>
              <a:ext uri="{FF2B5EF4-FFF2-40B4-BE49-F238E27FC236}">
                <a16:creationId xmlns:a16="http://schemas.microsoft.com/office/drawing/2014/main" id="{AFB9213E-F453-2345-B4CC-7BCBFE6982B6}"/>
              </a:ext>
            </a:extLst>
          </p:cNvPr>
          <p:cNvSpPr txBox="1">
            <a:spLocks noChangeArrowheads="1"/>
          </p:cNvSpPr>
          <p:nvPr/>
        </p:nvSpPr>
        <p:spPr bwMode="auto">
          <a:xfrm>
            <a:off x="7327902" y="4249741"/>
            <a:ext cx="830677"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a:latin typeface="华文新魏" panose="02010800040101010101" pitchFamily="2" charset="-122"/>
                <a:ea typeface="华文新魏" panose="02010800040101010101" pitchFamily="2" charset="-122"/>
              </a:rPr>
              <a:t>Host h4</a:t>
            </a:r>
          </a:p>
          <a:p>
            <a:r>
              <a:rPr lang="en-US" altLang="zh-CN" sz="1400">
                <a:latin typeface="华文新魏" panose="02010800040101010101" pitchFamily="2" charset="-122"/>
                <a:ea typeface="华文新魏" panose="02010800040101010101" pitchFamily="2" charset="-122"/>
              </a:rPr>
              <a:t>10.2.0.4</a:t>
            </a:r>
          </a:p>
          <a:p>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08" name="TextBox 71">
            <a:extLst>
              <a:ext uri="{FF2B5EF4-FFF2-40B4-BE49-F238E27FC236}">
                <a16:creationId xmlns:a16="http://schemas.microsoft.com/office/drawing/2014/main" id="{24B1E03F-73E8-4440-B8AB-F09929412540}"/>
              </a:ext>
            </a:extLst>
          </p:cNvPr>
          <p:cNvSpPr txBox="1">
            <a:spLocks noChangeArrowheads="1"/>
          </p:cNvSpPr>
          <p:nvPr/>
        </p:nvSpPr>
        <p:spPr bwMode="auto">
          <a:xfrm>
            <a:off x="4981578" y="5389565"/>
            <a:ext cx="830677"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a:latin typeface="华文新魏" panose="02010800040101010101" pitchFamily="2" charset="-122"/>
                <a:ea typeface="华文新魏" panose="02010800040101010101" pitchFamily="2" charset="-122"/>
              </a:rPr>
              <a:t>Host h3</a:t>
            </a:r>
          </a:p>
          <a:p>
            <a:r>
              <a:rPr lang="en-US" altLang="zh-CN" sz="1400">
                <a:latin typeface="华文新魏" panose="02010800040101010101" pitchFamily="2" charset="-122"/>
                <a:ea typeface="华文新魏" panose="02010800040101010101" pitchFamily="2" charset="-122"/>
              </a:rPr>
              <a:t>10.2.0.3</a:t>
            </a:r>
          </a:p>
          <a:p>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cxnSp>
        <p:nvCxnSpPr>
          <p:cNvPr id="78" name="Straight Connector 77">
            <a:extLst>
              <a:ext uri="{FF2B5EF4-FFF2-40B4-BE49-F238E27FC236}">
                <a16:creationId xmlns:a16="http://schemas.microsoft.com/office/drawing/2014/main" id="{1C134418-3A35-E746-9C80-FB0BC56AE8FD}"/>
              </a:ext>
            </a:extLst>
          </p:cNvPr>
          <p:cNvCxnSpPr/>
          <p:nvPr/>
        </p:nvCxnSpPr>
        <p:spPr>
          <a:xfrm>
            <a:off x="2965450" y="2681288"/>
            <a:ext cx="706439"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a:extLst>
              <a:ext uri="{FF2B5EF4-FFF2-40B4-BE49-F238E27FC236}">
                <a16:creationId xmlns:a16="http://schemas.microsoft.com/office/drawing/2014/main" id="{16B24D12-8642-7144-93DC-B0893B0392B1}"/>
              </a:ext>
            </a:extLst>
          </p:cNvPr>
          <p:cNvCxnSpPr/>
          <p:nvPr/>
        </p:nvCxnSpPr>
        <p:spPr>
          <a:xfrm flipV="1">
            <a:off x="3943351" y="2014538"/>
            <a:ext cx="0" cy="47466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3511" name="Group 44">
            <a:extLst>
              <a:ext uri="{FF2B5EF4-FFF2-40B4-BE49-F238E27FC236}">
                <a16:creationId xmlns:a16="http://schemas.microsoft.com/office/drawing/2014/main" id="{9FD2E5D1-B68B-C04E-A475-0DA81153C224}"/>
              </a:ext>
            </a:extLst>
          </p:cNvPr>
          <p:cNvGrpSpPr>
            <a:grpSpLocks/>
          </p:cNvGrpSpPr>
          <p:nvPr/>
        </p:nvGrpSpPr>
        <p:grpSpPr bwMode="auto">
          <a:xfrm>
            <a:off x="3462340" y="1622425"/>
            <a:ext cx="757237" cy="628651"/>
            <a:chOff x="-44" y="1473"/>
            <a:chExt cx="981" cy="1105"/>
          </a:xfrm>
        </p:grpSpPr>
        <p:pic>
          <p:nvPicPr>
            <p:cNvPr id="63603" name="Picture 45" descr="desktop_computer_stylized_medium">
              <a:extLst>
                <a:ext uri="{FF2B5EF4-FFF2-40B4-BE49-F238E27FC236}">
                  <a16:creationId xmlns:a16="http://schemas.microsoft.com/office/drawing/2014/main" id="{EE84965F-AE9D-8A4D-A8A4-961B67A0C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04" name="Freeform 46">
              <a:extLst>
                <a:ext uri="{FF2B5EF4-FFF2-40B4-BE49-F238E27FC236}">
                  <a16:creationId xmlns:a16="http://schemas.microsoft.com/office/drawing/2014/main" id="{FB55D5C5-ED32-9E41-B1C6-F363A058BEE4}"/>
                </a:ext>
              </a:extLst>
            </p:cNvPr>
            <p:cNvSpPr>
              <a:spLocks noChangeArrowheads="1"/>
            </p:cNvSpPr>
            <p:nvPr/>
          </p:nvSpPr>
          <p:spPr bwMode="auto">
            <a:xfrm flipH="1">
              <a:off x="374" y="1579"/>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grpSp>
        <p:nvGrpSpPr>
          <p:cNvPr id="63512" name="Group 44">
            <a:extLst>
              <a:ext uri="{FF2B5EF4-FFF2-40B4-BE49-F238E27FC236}">
                <a16:creationId xmlns:a16="http://schemas.microsoft.com/office/drawing/2014/main" id="{C2FD948C-E4C1-BA4D-9627-5C7B72C14B5B}"/>
              </a:ext>
            </a:extLst>
          </p:cNvPr>
          <p:cNvGrpSpPr>
            <a:grpSpLocks/>
          </p:cNvGrpSpPr>
          <p:nvPr/>
        </p:nvGrpSpPr>
        <p:grpSpPr bwMode="auto">
          <a:xfrm>
            <a:off x="2408240" y="2455863"/>
            <a:ext cx="757237" cy="628651"/>
            <a:chOff x="-44" y="1473"/>
            <a:chExt cx="981" cy="1105"/>
          </a:xfrm>
        </p:grpSpPr>
        <p:pic>
          <p:nvPicPr>
            <p:cNvPr id="63601" name="Picture 45" descr="desktop_computer_stylized_medium">
              <a:extLst>
                <a:ext uri="{FF2B5EF4-FFF2-40B4-BE49-F238E27FC236}">
                  <a16:creationId xmlns:a16="http://schemas.microsoft.com/office/drawing/2014/main" id="{990EE9B5-2611-1D4D-913B-731F868429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602" name="Freeform 46">
              <a:extLst>
                <a:ext uri="{FF2B5EF4-FFF2-40B4-BE49-F238E27FC236}">
                  <a16:creationId xmlns:a16="http://schemas.microsoft.com/office/drawing/2014/main" id="{36EF8C70-8E4C-5448-8DA1-70332863732F}"/>
                </a:ext>
              </a:extLst>
            </p:cNvPr>
            <p:cNvSpPr>
              <a:spLocks noChangeArrowheads="1"/>
            </p:cNvSpPr>
            <p:nvPr/>
          </p:nvSpPr>
          <p:spPr bwMode="auto">
            <a:xfrm flipH="1">
              <a:off x="374" y="1579"/>
              <a:ext cx="477" cy="506"/>
            </a:xfrm>
            <a:custGeom>
              <a:avLst/>
              <a:gdLst>
                <a:gd name="T0" fmla="*/ 0 w 356"/>
                <a:gd name="T1" fmla="*/ 0 h 368"/>
                <a:gd name="T2" fmla="*/ 722 w 356"/>
                <a:gd name="T3" fmla="*/ 36 h 368"/>
                <a:gd name="T4" fmla="*/ 856 w 356"/>
                <a:gd name="T5" fmla="*/ 765 h 368"/>
                <a:gd name="T6" fmla="*/ 189 w 356"/>
                <a:gd name="T7" fmla="*/ 957 h 368"/>
                <a:gd name="T8" fmla="*/ 0 w 356"/>
                <a:gd name="T9" fmla="*/ 0 h 3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sp>
        <p:nvSpPr>
          <p:cNvPr id="63513" name="TextBox 83">
            <a:extLst>
              <a:ext uri="{FF2B5EF4-FFF2-40B4-BE49-F238E27FC236}">
                <a16:creationId xmlns:a16="http://schemas.microsoft.com/office/drawing/2014/main" id="{AB3513E5-5189-B644-82D5-89738C11D624}"/>
              </a:ext>
            </a:extLst>
          </p:cNvPr>
          <p:cNvSpPr txBox="1">
            <a:spLocks noChangeArrowheads="1"/>
          </p:cNvSpPr>
          <p:nvPr/>
        </p:nvSpPr>
        <p:spPr bwMode="auto">
          <a:xfrm>
            <a:off x="2498520" y="2959100"/>
            <a:ext cx="83067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1400">
                <a:latin typeface="华文新魏" panose="02010800040101010101" pitchFamily="2" charset="-122"/>
                <a:ea typeface="华文新魏" panose="02010800040101010101" pitchFamily="2" charset="-122"/>
              </a:rPr>
              <a:t>Host h5</a:t>
            </a:r>
          </a:p>
          <a:p>
            <a:pPr algn="ctr"/>
            <a:r>
              <a:rPr lang="en-US" altLang="zh-CN" sz="1400">
                <a:latin typeface="华文新魏" panose="02010800040101010101" pitchFamily="2" charset="-122"/>
                <a:ea typeface="华文新魏" panose="02010800040101010101" pitchFamily="2" charset="-122"/>
              </a:rPr>
              <a:t>10.3.0.5</a:t>
            </a:r>
            <a:endParaRPr lang="en-US" altLang="zh-CN" sz="1400">
              <a:latin typeface="华文新魏" panose="02010800040101010101" pitchFamily="2" charset="-122"/>
              <a:ea typeface="华文新魏" panose="02010800040101010101" pitchFamily="2" charset="-122"/>
              <a:cs typeface="Arial" panose="020B0604020202020204" pitchFamily="34" charset="0"/>
            </a:endParaRPr>
          </a:p>
        </p:txBody>
      </p:sp>
      <p:sp>
        <p:nvSpPr>
          <p:cNvPr id="63514" name="TextBox 92">
            <a:extLst>
              <a:ext uri="{FF2B5EF4-FFF2-40B4-BE49-F238E27FC236}">
                <a16:creationId xmlns:a16="http://schemas.microsoft.com/office/drawing/2014/main" id="{04993C1F-3A97-D84E-AAC7-505E11C30A5A}"/>
              </a:ext>
            </a:extLst>
          </p:cNvPr>
          <p:cNvSpPr txBox="1">
            <a:spLocks noChangeArrowheads="1"/>
          </p:cNvSpPr>
          <p:nvPr/>
        </p:nvSpPr>
        <p:spPr bwMode="auto">
          <a:xfrm>
            <a:off x="3905251" y="3949700"/>
            <a:ext cx="35458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a:latin typeface="华文新魏" panose="02010800040101010101" pitchFamily="2" charset="-122"/>
                <a:ea typeface="华文新魏" panose="02010800040101010101" pitchFamily="2" charset="-122"/>
              </a:rPr>
              <a:t>s1</a:t>
            </a:r>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15" name="TextBox 93">
            <a:extLst>
              <a:ext uri="{FF2B5EF4-FFF2-40B4-BE49-F238E27FC236}">
                <a16:creationId xmlns:a16="http://schemas.microsoft.com/office/drawing/2014/main" id="{645098DE-A5A3-BA47-B519-E49A584E1D5D}"/>
              </a:ext>
            </a:extLst>
          </p:cNvPr>
          <p:cNvSpPr txBox="1">
            <a:spLocks noChangeArrowheads="1"/>
          </p:cNvSpPr>
          <p:nvPr/>
        </p:nvSpPr>
        <p:spPr bwMode="auto">
          <a:xfrm>
            <a:off x="6065839" y="3976689"/>
            <a:ext cx="394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a:latin typeface="华文新魏" panose="02010800040101010101" pitchFamily="2" charset="-122"/>
                <a:ea typeface="华文新魏" panose="02010800040101010101" pitchFamily="2" charset="-122"/>
              </a:rPr>
              <a:t>s2</a:t>
            </a:r>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16" name="TextBox 94">
            <a:extLst>
              <a:ext uri="{FF2B5EF4-FFF2-40B4-BE49-F238E27FC236}">
                <a16:creationId xmlns:a16="http://schemas.microsoft.com/office/drawing/2014/main" id="{79736973-6C81-DD4F-967A-6852B3E49E16}"/>
              </a:ext>
            </a:extLst>
          </p:cNvPr>
          <p:cNvSpPr txBox="1">
            <a:spLocks noChangeArrowheads="1"/>
          </p:cNvSpPr>
          <p:nvPr/>
        </p:nvSpPr>
        <p:spPr bwMode="auto">
          <a:xfrm>
            <a:off x="4122737" y="2168525"/>
            <a:ext cx="39466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a:latin typeface="华文新魏" panose="02010800040101010101" pitchFamily="2" charset="-122"/>
                <a:ea typeface="华文新魏" panose="02010800040101010101" pitchFamily="2" charset="-122"/>
              </a:rPr>
              <a:t>s3</a:t>
            </a:r>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cxnSp>
        <p:nvCxnSpPr>
          <p:cNvPr id="63517" name="Straight Connector 99">
            <a:extLst>
              <a:ext uri="{FF2B5EF4-FFF2-40B4-BE49-F238E27FC236}">
                <a16:creationId xmlns:a16="http://schemas.microsoft.com/office/drawing/2014/main" id="{825F56D8-FE65-D84B-8945-E7E7039FBB85}"/>
              </a:ext>
            </a:extLst>
          </p:cNvPr>
          <p:cNvCxnSpPr>
            <a:cxnSpLocks noChangeShapeType="1"/>
          </p:cNvCxnSpPr>
          <p:nvPr/>
        </p:nvCxnSpPr>
        <p:spPr bwMode="auto">
          <a:xfrm>
            <a:off x="3962401" y="2871789"/>
            <a:ext cx="1392239" cy="219075"/>
          </a:xfrm>
          <a:prstGeom prst="line">
            <a:avLst/>
          </a:prstGeom>
          <a:noFill/>
          <a:ln w="12700">
            <a:solidFill>
              <a:srgbClr val="CC0000">
                <a:alpha val="50195"/>
              </a:srgbClr>
            </a:solidFill>
            <a:prstDash val="dash"/>
            <a:round/>
            <a:headEnd/>
            <a:tailEnd/>
          </a:ln>
          <a:extLst>
            <a:ext uri="{909E8E84-426E-40DD-AFC4-6F175D3DCCD1}">
              <a14:hiddenFill xmlns:a14="http://schemas.microsoft.com/office/drawing/2010/main">
                <a:noFill/>
              </a14:hiddenFill>
            </a:ext>
          </a:extLst>
        </p:spPr>
      </p:cxnSp>
      <p:cxnSp>
        <p:nvCxnSpPr>
          <p:cNvPr id="63518" name="Straight Connector 102">
            <a:extLst>
              <a:ext uri="{FF2B5EF4-FFF2-40B4-BE49-F238E27FC236}">
                <a16:creationId xmlns:a16="http://schemas.microsoft.com/office/drawing/2014/main" id="{822DD935-A8B6-DB43-B290-1C306D3D4094}"/>
              </a:ext>
            </a:extLst>
          </p:cNvPr>
          <p:cNvCxnSpPr>
            <a:cxnSpLocks noChangeShapeType="1"/>
          </p:cNvCxnSpPr>
          <p:nvPr/>
        </p:nvCxnSpPr>
        <p:spPr bwMode="auto">
          <a:xfrm>
            <a:off x="5440363" y="3154363"/>
            <a:ext cx="533400" cy="976312"/>
          </a:xfrm>
          <a:prstGeom prst="line">
            <a:avLst/>
          </a:prstGeom>
          <a:noFill/>
          <a:ln w="12700">
            <a:solidFill>
              <a:srgbClr val="CC0000">
                <a:alpha val="50195"/>
              </a:srgbClr>
            </a:solidFill>
            <a:prstDash val="dash"/>
            <a:round/>
            <a:headEnd/>
            <a:tailEnd/>
          </a:ln>
          <a:extLst>
            <a:ext uri="{909E8E84-426E-40DD-AFC4-6F175D3DCCD1}">
              <a14:hiddenFill xmlns:a14="http://schemas.microsoft.com/office/drawing/2010/main">
                <a:noFill/>
              </a14:hiddenFill>
            </a:ext>
          </a:extLst>
        </p:spPr>
      </p:cxnSp>
      <p:sp>
        <p:nvSpPr>
          <p:cNvPr id="63519" name="TextBox 108">
            <a:extLst>
              <a:ext uri="{FF2B5EF4-FFF2-40B4-BE49-F238E27FC236}">
                <a16:creationId xmlns:a16="http://schemas.microsoft.com/office/drawing/2014/main" id="{C38AD089-9CFF-BF47-8B20-A7823BED7BC9}"/>
              </a:ext>
            </a:extLst>
          </p:cNvPr>
          <p:cNvSpPr txBox="1">
            <a:spLocks noChangeArrowheads="1"/>
          </p:cNvSpPr>
          <p:nvPr/>
        </p:nvSpPr>
        <p:spPr bwMode="auto">
          <a:xfrm>
            <a:off x="3733800" y="2173289"/>
            <a:ext cx="2455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1</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0" name="TextBox 109">
            <a:extLst>
              <a:ext uri="{FF2B5EF4-FFF2-40B4-BE49-F238E27FC236}">
                <a16:creationId xmlns:a16="http://schemas.microsoft.com/office/drawing/2014/main" id="{C0094387-F6CB-674B-9DA7-5C356AA70D92}"/>
              </a:ext>
            </a:extLst>
          </p:cNvPr>
          <p:cNvSpPr txBox="1">
            <a:spLocks noChangeArrowheads="1"/>
          </p:cNvSpPr>
          <p:nvPr/>
        </p:nvSpPr>
        <p:spPr bwMode="auto">
          <a:xfrm>
            <a:off x="3265488" y="2419351"/>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2</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1" name="TextBox 110">
            <a:extLst>
              <a:ext uri="{FF2B5EF4-FFF2-40B4-BE49-F238E27FC236}">
                <a16:creationId xmlns:a16="http://schemas.microsoft.com/office/drawing/2014/main" id="{DBEE7EEF-3AA4-C648-B765-74706E846505}"/>
              </a:ext>
            </a:extLst>
          </p:cNvPr>
          <p:cNvSpPr txBox="1">
            <a:spLocks noChangeArrowheads="1"/>
          </p:cNvSpPr>
          <p:nvPr/>
        </p:nvSpPr>
        <p:spPr bwMode="auto">
          <a:xfrm>
            <a:off x="3633788" y="2751139"/>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3</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2" name="TextBox 111">
            <a:extLst>
              <a:ext uri="{FF2B5EF4-FFF2-40B4-BE49-F238E27FC236}">
                <a16:creationId xmlns:a16="http://schemas.microsoft.com/office/drawing/2014/main" id="{8AB349D6-DC3B-1B48-9A4B-64313B111C8E}"/>
              </a:ext>
            </a:extLst>
          </p:cNvPr>
          <p:cNvSpPr txBox="1">
            <a:spLocks noChangeArrowheads="1"/>
          </p:cNvSpPr>
          <p:nvPr/>
        </p:nvSpPr>
        <p:spPr bwMode="auto">
          <a:xfrm>
            <a:off x="4111626" y="2687639"/>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4</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3" name="TextBox 112">
            <a:extLst>
              <a:ext uri="{FF2B5EF4-FFF2-40B4-BE49-F238E27FC236}">
                <a16:creationId xmlns:a16="http://schemas.microsoft.com/office/drawing/2014/main" id="{BDD9E4A0-AC5C-0949-AB97-33CF61EE8312}"/>
              </a:ext>
            </a:extLst>
          </p:cNvPr>
          <p:cNvSpPr txBox="1">
            <a:spLocks noChangeArrowheads="1"/>
          </p:cNvSpPr>
          <p:nvPr/>
        </p:nvSpPr>
        <p:spPr bwMode="auto">
          <a:xfrm>
            <a:off x="3636963" y="4006851"/>
            <a:ext cx="2455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1</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4" name="TextBox 113">
            <a:extLst>
              <a:ext uri="{FF2B5EF4-FFF2-40B4-BE49-F238E27FC236}">
                <a16:creationId xmlns:a16="http://schemas.microsoft.com/office/drawing/2014/main" id="{22F0737D-F3D3-E14B-8666-E6BF40E0CBF6}"/>
              </a:ext>
            </a:extLst>
          </p:cNvPr>
          <p:cNvSpPr txBox="1">
            <a:spLocks noChangeArrowheads="1"/>
          </p:cNvSpPr>
          <p:nvPr/>
        </p:nvSpPr>
        <p:spPr bwMode="auto">
          <a:xfrm>
            <a:off x="3279775" y="4276727"/>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2</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5" name="TextBox 114">
            <a:extLst>
              <a:ext uri="{FF2B5EF4-FFF2-40B4-BE49-F238E27FC236}">
                <a16:creationId xmlns:a16="http://schemas.microsoft.com/office/drawing/2014/main" id="{02F395B8-E6B3-EC49-908E-E177DA1D0844}"/>
              </a:ext>
            </a:extLst>
          </p:cNvPr>
          <p:cNvSpPr txBox="1">
            <a:spLocks noChangeArrowheads="1"/>
          </p:cNvSpPr>
          <p:nvPr/>
        </p:nvSpPr>
        <p:spPr bwMode="auto">
          <a:xfrm>
            <a:off x="3662363" y="4624390"/>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3</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6" name="TextBox 115">
            <a:extLst>
              <a:ext uri="{FF2B5EF4-FFF2-40B4-BE49-F238E27FC236}">
                <a16:creationId xmlns:a16="http://schemas.microsoft.com/office/drawing/2014/main" id="{757EA62A-BC7B-0E4A-9F40-077D4A3C843F}"/>
              </a:ext>
            </a:extLst>
          </p:cNvPr>
          <p:cNvSpPr txBox="1">
            <a:spLocks noChangeArrowheads="1"/>
          </p:cNvSpPr>
          <p:nvPr/>
        </p:nvSpPr>
        <p:spPr bwMode="auto">
          <a:xfrm>
            <a:off x="4170363" y="4437065"/>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4</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7" name="TextBox 117">
            <a:extLst>
              <a:ext uri="{FF2B5EF4-FFF2-40B4-BE49-F238E27FC236}">
                <a16:creationId xmlns:a16="http://schemas.microsoft.com/office/drawing/2014/main" id="{861A2A3A-F167-BB41-871E-AD9753C09367}"/>
              </a:ext>
            </a:extLst>
          </p:cNvPr>
          <p:cNvSpPr txBox="1">
            <a:spLocks noChangeArrowheads="1"/>
          </p:cNvSpPr>
          <p:nvPr/>
        </p:nvSpPr>
        <p:spPr bwMode="auto">
          <a:xfrm>
            <a:off x="5427663" y="4089402"/>
            <a:ext cx="2455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1</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8" name="TextBox 118">
            <a:extLst>
              <a:ext uri="{FF2B5EF4-FFF2-40B4-BE49-F238E27FC236}">
                <a16:creationId xmlns:a16="http://schemas.microsoft.com/office/drawing/2014/main" id="{D137F768-C1BB-7D42-8A25-C379E37312BA}"/>
              </a:ext>
            </a:extLst>
          </p:cNvPr>
          <p:cNvSpPr txBox="1">
            <a:spLocks noChangeArrowheads="1"/>
          </p:cNvSpPr>
          <p:nvPr/>
        </p:nvSpPr>
        <p:spPr bwMode="auto">
          <a:xfrm>
            <a:off x="5399088" y="4437065"/>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2</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29" name="TextBox 119">
            <a:extLst>
              <a:ext uri="{FF2B5EF4-FFF2-40B4-BE49-F238E27FC236}">
                <a16:creationId xmlns:a16="http://schemas.microsoft.com/office/drawing/2014/main" id="{338C0558-1001-2545-9286-30044DFCB758}"/>
              </a:ext>
            </a:extLst>
          </p:cNvPr>
          <p:cNvSpPr txBox="1">
            <a:spLocks noChangeArrowheads="1"/>
          </p:cNvSpPr>
          <p:nvPr/>
        </p:nvSpPr>
        <p:spPr bwMode="auto">
          <a:xfrm>
            <a:off x="5765800" y="4641851"/>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3</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30" name="TextBox 120">
            <a:extLst>
              <a:ext uri="{FF2B5EF4-FFF2-40B4-BE49-F238E27FC236}">
                <a16:creationId xmlns:a16="http://schemas.microsoft.com/office/drawing/2014/main" id="{DD3297BA-E50C-5F40-A2A0-0B7A51D98475}"/>
              </a:ext>
            </a:extLst>
          </p:cNvPr>
          <p:cNvSpPr txBox="1">
            <a:spLocks noChangeArrowheads="1"/>
          </p:cNvSpPr>
          <p:nvPr/>
        </p:nvSpPr>
        <p:spPr bwMode="auto">
          <a:xfrm>
            <a:off x="6324600" y="4394202"/>
            <a:ext cx="27283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200">
                <a:latin typeface="华文新魏" panose="02010800040101010101" pitchFamily="2" charset="-122"/>
                <a:ea typeface="华文新魏" panose="02010800040101010101" pitchFamily="2" charset="-122"/>
              </a:rPr>
              <a:t>4</a:t>
            </a:r>
            <a:endParaRPr lang="en-US" altLang="zh-CN" sz="1200">
              <a:latin typeface="华文新魏" panose="02010800040101010101" pitchFamily="2" charset="-122"/>
              <a:ea typeface="华文新魏" panose="02010800040101010101" pitchFamily="2" charset="-122"/>
              <a:cs typeface="Arial" panose="020B0604020202020204" pitchFamily="34" charset="0"/>
            </a:endParaRPr>
          </a:p>
        </p:txBody>
      </p:sp>
      <p:sp>
        <p:nvSpPr>
          <p:cNvPr id="63531" name="TextBox 150">
            <a:extLst>
              <a:ext uri="{FF2B5EF4-FFF2-40B4-BE49-F238E27FC236}">
                <a16:creationId xmlns:a16="http://schemas.microsoft.com/office/drawing/2014/main" id="{C3CBA939-F502-F845-B5F3-8A9AFC8E675C}"/>
              </a:ext>
            </a:extLst>
          </p:cNvPr>
          <p:cNvSpPr txBox="1">
            <a:spLocks noChangeArrowheads="1"/>
          </p:cNvSpPr>
          <p:nvPr/>
        </p:nvSpPr>
        <p:spPr bwMode="auto">
          <a:xfrm>
            <a:off x="4193176" y="1639888"/>
            <a:ext cx="83067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sz="1400">
                <a:latin typeface="华文新魏" panose="02010800040101010101" pitchFamily="2" charset="-122"/>
                <a:ea typeface="华文新魏" panose="02010800040101010101" pitchFamily="2" charset="-122"/>
              </a:rPr>
              <a:t>Host h6</a:t>
            </a:r>
          </a:p>
          <a:p>
            <a:pPr algn="ctr"/>
            <a:r>
              <a:rPr lang="en-US" altLang="zh-CN" sz="1400">
                <a:latin typeface="华文新魏" panose="02010800040101010101" pitchFamily="2" charset="-122"/>
                <a:ea typeface="华文新魏" panose="02010800040101010101" pitchFamily="2" charset="-122"/>
              </a:rPr>
              <a:t>10.3.0.6</a:t>
            </a:r>
            <a:endParaRPr lang="en-US" altLang="zh-CN" sz="1400">
              <a:latin typeface="华文新魏" panose="02010800040101010101" pitchFamily="2" charset="-122"/>
              <a:ea typeface="华文新魏" panose="02010800040101010101" pitchFamily="2" charset="-122"/>
              <a:cs typeface="Arial" panose="020B0604020202020204" pitchFamily="34" charset="0"/>
            </a:endParaRPr>
          </a:p>
        </p:txBody>
      </p:sp>
      <p:grpSp>
        <p:nvGrpSpPr>
          <p:cNvPr id="63532" name="Group 7">
            <a:extLst>
              <a:ext uri="{FF2B5EF4-FFF2-40B4-BE49-F238E27FC236}">
                <a16:creationId xmlns:a16="http://schemas.microsoft.com/office/drawing/2014/main" id="{D3EC263C-0AEA-554F-897D-D774B4528D9D}"/>
              </a:ext>
            </a:extLst>
          </p:cNvPr>
          <p:cNvGrpSpPr>
            <a:grpSpLocks/>
          </p:cNvGrpSpPr>
          <p:nvPr/>
        </p:nvGrpSpPr>
        <p:grpSpPr bwMode="auto">
          <a:xfrm>
            <a:off x="3511551" y="4257678"/>
            <a:ext cx="700088" cy="398463"/>
            <a:chOff x="1871277" y="1576300"/>
            <a:chExt cx="1128371" cy="437861"/>
          </a:xfrm>
        </p:grpSpPr>
        <p:sp>
          <p:nvSpPr>
            <p:cNvPr id="63592" name="Oval 154">
              <a:extLst>
                <a:ext uri="{FF2B5EF4-FFF2-40B4-BE49-F238E27FC236}">
                  <a16:creationId xmlns:a16="http://schemas.microsoft.com/office/drawing/2014/main" id="{73636FE0-2938-6E4F-97E0-075BBC10C524}"/>
                </a:ext>
              </a:extLst>
            </p:cNvPr>
            <p:cNvSpPr>
              <a:spLocks noChangeArrowheads="1"/>
            </p:cNvSpPr>
            <p:nvPr/>
          </p:nvSpPr>
          <p:spPr bwMode="auto">
            <a:xfrm flipV="1">
              <a:off x="1873836" y="1694924"/>
              <a:ext cx="1125812" cy="319237"/>
            </a:xfrm>
            <a:prstGeom prst="ellipse">
              <a:avLst/>
            </a:prstGeom>
            <a:gradFill rotWithShape="1">
              <a:gsLst>
                <a:gs pos="0">
                  <a:srgbClr val="8585E0"/>
                </a:gs>
                <a:gs pos="50000">
                  <a:srgbClr val="262699"/>
                </a:gs>
                <a:gs pos="100000">
                  <a:srgbClr val="8585E0"/>
                </a:gs>
              </a:gsLst>
              <a:lin ang="0" scaled="1"/>
            </a:gra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56" name="Rectangle 155">
              <a:extLst>
                <a:ext uri="{FF2B5EF4-FFF2-40B4-BE49-F238E27FC236}">
                  <a16:creationId xmlns:a16="http://schemas.microsoft.com/office/drawing/2014/main" id="{6D1AE091-9849-944E-B37D-AA4A9ACA4272}"/>
                </a:ext>
              </a:extLst>
            </p:cNvPr>
            <p:cNvSpPr/>
            <p:nvPr/>
          </p:nvSpPr>
          <p:spPr bwMode="auto">
            <a:xfrm>
              <a:off x="1871277" y="1740280"/>
              <a:ext cx="1128371" cy="11513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94" name="Oval 156">
              <a:extLst>
                <a:ext uri="{FF2B5EF4-FFF2-40B4-BE49-F238E27FC236}">
                  <a16:creationId xmlns:a16="http://schemas.microsoft.com/office/drawing/2014/main" id="{F548D881-4CA4-C44D-B603-19FE561370DC}"/>
                </a:ext>
              </a:extLst>
            </p:cNvPr>
            <p:cNvSpPr>
              <a:spLocks noChangeArrowheads="1"/>
            </p:cNvSpPr>
            <p:nvPr/>
          </p:nvSpPr>
          <p:spPr bwMode="auto">
            <a:xfrm flipV="1">
              <a:off x="1871277" y="1576300"/>
              <a:ext cx="1125812" cy="319237"/>
            </a:xfrm>
            <a:prstGeom prst="ellipse">
              <a:avLst/>
            </a:prstGeom>
            <a:solidFill>
              <a:srgbClr val="BFBFBF"/>
            </a:soli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58" name="Freeform 157">
              <a:extLst>
                <a:ext uri="{FF2B5EF4-FFF2-40B4-BE49-F238E27FC236}">
                  <a16:creationId xmlns:a16="http://schemas.microsoft.com/office/drawing/2014/main" id="{A7973AC7-9D68-794F-A1A9-6085B82C5131}"/>
                </a:ext>
              </a:extLst>
            </p:cNvPr>
            <p:cNvSpPr/>
            <p:nvPr/>
          </p:nvSpPr>
          <p:spPr bwMode="auto">
            <a:xfrm>
              <a:off x="2160407" y="1673990"/>
              <a:ext cx="547554" cy="16049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96" name="Freeform 158">
              <a:extLst>
                <a:ext uri="{FF2B5EF4-FFF2-40B4-BE49-F238E27FC236}">
                  <a16:creationId xmlns:a16="http://schemas.microsoft.com/office/drawing/2014/main" id="{AC47ED10-517B-974C-9047-81FAC8A014B1}"/>
                </a:ext>
              </a:extLst>
            </p:cNvPr>
            <p:cNvSpPr>
              <a:spLocks noChangeArrowheads="1"/>
            </p:cNvSpPr>
            <p:nvPr/>
          </p:nvSpPr>
          <p:spPr bwMode="auto">
            <a:xfrm>
              <a:off x="2104116" y="1633868"/>
              <a:ext cx="660135" cy="109901"/>
            </a:xfrm>
            <a:custGeom>
              <a:avLst/>
              <a:gdLst>
                <a:gd name="T0" fmla="*/ 0 w 3723451"/>
                <a:gd name="T1" fmla="*/ 373 h 932950"/>
                <a:gd name="T2" fmla="*/ 3651 w 3723451"/>
                <a:gd name="T3" fmla="*/ 4 h 932950"/>
                <a:gd name="T4" fmla="*/ 10342 w 3723451"/>
                <a:gd name="T5" fmla="*/ 851 h 932950"/>
                <a:gd name="T6" fmla="*/ 16724 w 3723451"/>
                <a:gd name="T7" fmla="*/ 0 h 932950"/>
                <a:gd name="T8" fmla="*/ 20749 w 3723451"/>
                <a:gd name="T9" fmla="*/ 339 h 932950"/>
                <a:gd name="T10" fmla="*/ 17755 w 3723451"/>
                <a:gd name="T11" fmla="*/ 755 h 932950"/>
                <a:gd name="T12" fmla="*/ 16791 w 3723451"/>
                <a:gd name="T13" fmla="*/ 643 h 932950"/>
                <a:gd name="T14" fmla="*/ 10459 w 3723451"/>
                <a:gd name="T15" fmla="*/ 1525 h 932950"/>
                <a:gd name="T16" fmla="*/ 3966 w 3723451"/>
                <a:gd name="T17" fmla="*/ 675 h 932950"/>
                <a:gd name="T18" fmla="*/ 2916 w 3723451"/>
                <a:gd name="T19" fmla="*/ 767 h 932950"/>
                <a:gd name="T20" fmla="*/ 0 w 3723451"/>
                <a:gd name="T21" fmla="*/ 37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97" name="Freeform 159">
              <a:extLst>
                <a:ext uri="{FF2B5EF4-FFF2-40B4-BE49-F238E27FC236}">
                  <a16:creationId xmlns:a16="http://schemas.microsoft.com/office/drawing/2014/main" id="{CA11B64C-56EA-4848-AC05-CE644986B59C}"/>
                </a:ext>
              </a:extLst>
            </p:cNvPr>
            <p:cNvSpPr>
              <a:spLocks noChangeArrowheads="1"/>
            </p:cNvSpPr>
            <p:nvPr/>
          </p:nvSpPr>
          <p:spPr bwMode="auto">
            <a:xfrm>
              <a:off x="2539089" y="1728069"/>
              <a:ext cx="240514" cy="95945"/>
            </a:xfrm>
            <a:custGeom>
              <a:avLst/>
              <a:gdLst>
                <a:gd name="T0" fmla="*/ 0 w 1366596"/>
                <a:gd name="T1" fmla="*/ 0 h 809868"/>
                <a:gd name="T2" fmla="*/ 7450 w 1366596"/>
                <a:gd name="T3" fmla="*/ 1041 h 809868"/>
                <a:gd name="T4" fmla="*/ 4716 w 1366596"/>
                <a:gd name="T5" fmla="*/ 1347 h 809868"/>
                <a:gd name="T6" fmla="*/ 25 w 1366596"/>
                <a:gd name="T7" fmla="*/ 712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98" name="Freeform 160">
              <a:extLst>
                <a:ext uri="{FF2B5EF4-FFF2-40B4-BE49-F238E27FC236}">
                  <a16:creationId xmlns:a16="http://schemas.microsoft.com/office/drawing/2014/main" id="{DDB163C0-D1C1-E146-A52A-584F647E20AD}"/>
                </a:ext>
              </a:extLst>
            </p:cNvPr>
            <p:cNvSpPr>
              <a:spLocks noChangeArrowheads="1"/>
            </p:cNvSpPr>
            <p:nvPr/>
          </p:nvSpPr>
          <p:spPr bwMode="auto">
            <a:xfrm>
              <a:off x="2091322" y="1729813"/>
              <a:ext cx="237956" cy="97690"/>
            </a:xfrm>
            <a:custGeom>
              <a:avLst/>
              <a:gdLst>
                <a:gd name="T0" fmla="*/ 7312 w 1348191"/>
                <a:gd name="T1" fmla="*/ 0 h 791462"/>
                <a:gd name="T2" fmla="*/ 7413 w 1348191"/>
                <a:gd name="T3" fmla="*/ 718 h 791462"/>
                <a:gd name="T4" fmla="*/ 2682 w 1348191"/>
                <a:gd name="T5" fmla="*/ 1488 h 791462"/>
                <a:gd name="T6" fmla="*/ 0 w 1348191"/>
                <a:gd name="T7" fmla="*/ 1151 h 791462"/>
                <a:gd name="T8" fmla="*/ 731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cxnSp>
          <p:nvCxnSpPr>
            <p:cNvPr id="63599" name="Straight Connector 161">
              <a:extLst>
                <a:ext uri="{FF2B5EF4-FFF2-40B4-BE49-F238E27FC236}">
                  <a16:creationId xmlns:a16="http://schemas.microsoft.com/office/drawing/2014/main" id="{6B0F5E33-443E-F94C-832C-AD3109690070}"/>
                </a:ext>
              </a:extLst>
            </p:cNvPr>
            <p:cNvCxnSpPr>
              <a:cxnSpLocks noChangeShapeType="1"/>
              <a:endCxn id="63594" idx="2"/>
            </p:cNvCxnSpPr>
            <p:nvPr/>
          </p:nvCxnSpPr>
          <p:spPr bwMode="auto">
            <a:xfrm flipH="1" flipV="1">
              <a:off x="1871277" y="1736791"/>
              <a:ext cx="2559" cy="123857"/>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63600" name="Straight Connector 162">
              <a:extLst>
                <a:ext uri="{FF2B5EF4-FFF2-40B4-BE49-F238E27FC236}">
                  <a16:creationId xmlns:a16="http://schemas.microsoft.com/office/drawing/2014/main" id="{C7FCDC43-9829-0A4B-99E1-09629B7DAA83}"/>
                </a:ext>
              </a:extLst>
            </p:cNvPr>
            <p:cNvCxnSpPr>
              <a:cxnSpLocks noChangeShapeType="1"/>
              <a:endCxn id="63594" idx="2"/>
            </p:cNvCxnSpPr>
            <p:nvPr/>
          </p:nvCxnSpPr>
          <p:spPr bwMode="auto">
            <a:xfrm flipH="1" flipV="1">
              <a:off x="2997089" y="1735047"/>
              <a:ext cx="2559" cy="122112"/>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63533" name="Group 7">
            <a:extLst>
              <a:ext uri="{FF2B5EF4-FFF2-40B4-BE49-F238E27FC236}">
                <a16:creationId xmlns:a16="http://schemas.microsoft.com/office/drawing/2014/main" id="{8BEDF638-2C9C-FC4E-8F21-54530DB19AC2}"/>
              </a:ext>
            </a:extLst>
          </p:cNvPr>
          <p:cNvGrpSpPr>
            <a:grpSpLocks/>
          </p:cNvGrpSpPr>
          <p:nvPr/>
        </p:nvGrpSpPr>
        <p:grpSpPr bwMode="auto">
          <a:xfrm>
            <a:off x="5611815" y="4262438"/>
            <a:ext cx="700087" cy="398463"/>
            <a:chOff x="1871277" y="1576300"/>
            <a:chExt cx="1128371" cy="437861"/>
          </a:xfrm>
        </p:grpSpPr>
        <p:sp>
          <p:nvSpPr>
            <p:cNvPr id="63583" name="Oval 164">
              <a:extLst>
                <a:ext uri="{FF2B5EF4-FFF2-40B4-BE49-F238E27FC236}">
                  <a16:creationId xmlns:a16="http://schemas.microsoft.com/office/drawing/2014/main" id="{0B126AF7-501C-FA49-B0B3-77A6C259D7AF}"/>
                </a:ext>
              </a:extLst>
            </p:cNvPr>
            <p:cNvSpPr>
              <a:spLocks noChangeArrowheads="1"/>
            </p:cNvSpPr>
            <p:nvPr/>
          </p:nvSpPr>
          <p:spPr bwMode="auto">
            <a:xfrm flipV="1">
              <a:off x="1873835" y="1694924"/>
              <a:ext cx="1125813" cy="319237"/>
            </a:xfrm>
            <a:prstGeom prst="ellipse">
              <a:avLst/>
            </a:prstGeom>
            <a:gradFill rotWithShape="1">
              <a:gsLst>
                <a:gs pos="0">
                  <a:srgbClr val="8585E0"/>
                </a:gs>
                <a:gs pos="50000">
                  <a:srgbClr val="262699"/>
                </a:gs>
                <a:gs pos="100000">
                  <a:srgbClr val="8585E0"/>
                </a:gs>
              </a:gsLst>
              <a:lin ang="0" scaled="1"/>
            </a:gra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66" name="Rectangle 165">
              <a:extLst>
                <a:ext uri="{FF2B5EF4-FFF2-40B4-BE49-F238E27FC236}">
                  <a16:creationId xmlns:a16="http://schemas.microsoft.com/office/drawing/2014/main" id="{0CFB4D54-25AD-854B-B143-1ED62F40BD54}"/>
                </a:ext>
              </a:extLst>
            </p:cNvPr>
            <p:cNvSpPr/>
            <p:nvPr/>
          </p:nvSpPr>
          <p:spPr bwMode="auto">
            <a:xfrm>
              <a:off x="1871277" y="1740280"/>
              <a:ext cx="1128371" cy="11513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85" name="Oval 166">
              <a:extLst>
                <a:ext uri="{FF2B5EF4-FFF2-40B4-BE49-F238E27FC236}">
                  <a16:creationId xmlns:a16="http://schemas.microsoft.com/office/drawing/2014/main" id="{DC149F52-2968-1C44-AC4D-6BC01606D718}"/>
                </a:ext>
              </a:extLst>
            </p:cNvPr>
            <p:cNvSpPr>
              <a:spLocks noChangeArrowheads="1"/>
            </p:cNvSpPr>
            <p:nvPr/>
          </p:nvSpPr>
          <p:spPr bwMode="auto">
            <a:xfrm flipV="1">
              <a:off x="1871277" y="1576300"/>
              <a:ext cx="1125813" cy="319237"/>
            </a:xfrm>
            <a:prstGeom prst="ellipse">
              <a:avLst/>
            </a:prstGeom>
            <a:solidFill>
              <a:srgbClr val="BFBFBF"/>
            </a:soli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68" name="Freeform 167">
              <a:extLst>
                <a:ext uri="{FF2B5EF4-FFF2-40B4-BE49-F238E27FC236}">
                  <a16:creationId xmlns:a16="http://schemas.microsoft.com/office/drawing/2014/main" id="{5AB0FE62-82C8-2645-93B6-6DEF7C1FAF54}"/>
                </a:ext>
              </a:extLst>
            </p:cNvPr>
            <p:cNvSpPr/>
            <p:nvPr/>
          </p:nvSpPr>
          <p:spPr bwMode="auto">
            <a:xfrm>
              <a:off x="2160405" y="1673990"/>
              <a:ext cx="547555" cy="16049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87" name="Freeform 168">
              <a:extLst>
                <a:ext uri="{FF2B5EF4-FFF2-40B4-BE49-F238E27FC236}">
                  <a16:creationId xmlns:a16="http://schemas.microsoft.com/office/drawing/2014/main" id="{DC7545E3-9DD6-FF4C-8084-61B1F5473DD2}"/>
                </a:ext>
              </a:extLst>
            </p:cNvPr>
            <p:cNvSpPr>
              <a:spLocks noChangeArrowheads="1"/>
            </p:cNvSpPr>
            <p:nvPr/>
          </p:nvSpPr>
          <p:spPr bwMode="auto">
            <a:xfrm>
              <a:off x="2104115" y="1633867"/>
              <a:ext cx="660136" cy="109902"/>
            </a:xfrm>
            <a:custGeom>
              <a:avLst/>
              <a:gdLst>
                <a:gd name="T0" fmla="*/ 0 w 3723451"/>
                <a:gd name="T1" fmla="*/ 373 h 932950"/>
                <a:gd name="T2" fmla="*/ 3651 w 3723451"/>
                <a:gd name="T3" fmla="*/ 4 h 932950"/>
                <a:gd name="T4" fmla="*/ 10342 w 3723451"/>
                <a:gd name="T5" fmla="*/ 851 h 932950"/>
                <a:gd name="T6" fmla="*/ 16725 w 3723451"/>
                <a:gd name="T7" fmla="*/ 0 h 932950"/>
                <a:gd name="T8" fmla="*/ 20749 w 3723451"/>
                <a:gd name="T9" fmla="*/ 339 h 932950"/>
                <a:gd name="T10" fmla="*/ 17755 w 3723451"/>
                <a:gd name="T11" fmla="*/ 755 h 932950"/>
                <a:gd name="T12" fmla="*/ 16791 w 3723451"/>
                <a:gd name="T13" fmla="*/ 643 h 932950"/>
                <a:gd name="T14" fmla="*/ 10459 w 3723451"/>
                <a:gd name="T15" fmla="*/ 1525 h 932950"/>
                <a:gd name="T16" fmla="*/ 3966 w 3723451"/>
                <a:gd name="T17" fmla="*/ 675 h 932950"/>
                <a:gd name="T18" fmla="*/ 2916 w 3723451"/>
                <a:gd name="T19" fmla="*/ 767 h 932950"/>
                <a:gd name="T20" fmla="*/ 0 w 3723451"/>
                <a:gd name="T21" fmla="*/ 37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88" name="Freeform 169">
              <a:extLst>
                <a:ext uri="{FF2B5EF4-FFF2-40B4-BE49-F238E27FC236}">
                  <a16:creationId xmlns:a16="http://schemas.microsoft.com/office/drawing/2014/main" id="{77127D28-B0B1-6343-A38C-62608772B6C8}"/>
                </a:ext>
              </a:extLst>
            </p:cNvPr>
            <p:cNvSpPr>
              <a:spLocks noChangeArrowheads="1"/>
            </p:cNvSpPr>
            <p:nvPr/>
          </p:nvSpPr>
          <p:spPr bwMode="auto">
            <a:xfrm>
              <a:off x="2539088" y="1728068"/>
              <a:ext cx="240515" cy="95946"/>
            </a:xfrm>
            <a:custGeom>
              <a:avLst/>
              <a:gdLst>
                <a:gd name="T0" fmla="*/ 0 w 1366596"/>
                <a:gd name="T1" fmla="*/ 0 h 809868"/>
                <a:gd name="T2" fmla="*/ 7450 w 1366596"/>
                <a:gd name="T3" fmla="*/ 1041 h 809868"/>
                <a:gd name="T4" fmla="*/ 4716 w 1366596"/>
                <a:gd name="T5" fmla="*/ 1347 h 809868"/>
                <a:gd name="T6" fmla="*/ 25 w 1366596"/>
                <a:gd name="T7" fmla="*/ 712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89" name="Freeform 170">
              <a:extLst>
                <a:ext uri="{FF2B5EF4-FFF2-40B4-BE49-F238E27FC236}">
                  <a16:creationId xmlns:a16="http://schemas.microsoft.com/office/drawing/2014/main" id="{80967870-1C2E-8143-8A30-DFB8690849EB}"/>
                </a:ext>
              </a:extLst>
            </p:cNvPr>
            <p:cNvSpPr>
              <a:spLocks noChangeArrowheads="1"/>
            </p:cNvSpPr>
            <p:nvPr/>
          </p:nvSpPr>
          <p:spPr bwMode="auto">
            <a:xfrm>
              <a:off x="2091322" y="1729813"/>
              <a:ext cx="237955" cy="97690"/>
            </a:xfrm>
            <a:custGeom>
              <a:avLst/>
              <a:gdLst>
                <a:gd name="T0" fmla="*/ 7312 w 1348191"/>
                <a:gd name="T1" fmla="*/ 0 h 791462"/>
                <a:gd name="T2" fmla="*/ 7413 w 1348191"/>
                <a:gd name="T3" fmla="*/ 718 h 791462"/>
                <a:gd name="T4" fmla="*/ 2682 w 1348191"/>
                <a:gd name="T5" fmla="*/ 1488 h 791462"/>
                <a:gd name="T6" fmla="*/ 0 w 1348191"/>
                <a:gd name="T7" fmla="*/ 1151 h 791462"/>
                <a:gd name="T8" fmla="*/ 731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cxnSp>
          <p:nvCxnSpPr>
            <p:cNvPr id="63590" name="Straight Connector 171">
              <a:extLst>
                <a:ext uri="{FF2B5EF4-FFF2-40B4-BE49-F238E27FC236}">
                  <a16:creationId xmlns:a16="http://schemas.microsoft.com/office/drawing/2014/main" id="{7CE6EC4A-8906-A64D-A7DA-79FB1F4C16AD}"/>
                </a:ext>
              </a:extLst>
            </p:cNvPr>
            <p:cNvCxnSpPr>
              <a:cxnSpLocks noChangeShapeType="1"/>
              <a:endCxn id="63585" idx="2"/>
            </p:cNvCxnSpPr>
            <p:nvPr/>
          </p:nvCxnSpPr>
          <p:spPr bwMode="auto">
            <a:xfrm flipH="1" flipV="1">
              <a:off x="1871277" y="1736791"/>
              <a:ext cx="2558" cy="123857"/>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63591" name="Straight Connector 172">
              <a:extLst>
                <a:ext uri="{FF2B5EF4-FFF2-40B4-BE49-F238E27FC236}">
                  <a16:creationId xmlns:a16="http://schemas.microsoft.com/office/drawing/2014/main" id="{743C46F3-35B3-C44E-A42D-0FA06E44A951}"/>
                </a:ext>
              </a:extLst>
            </p:cNvPr>
            <p:cNvCxnSpPr>
              <a:cxnSpLocks noChangeShapeType="1"/>
              <a:endCxn id="63585" idx="2"/>
            </p:cNvCxnSpPr>
            <p:nvPr/>
          </p:nvCxnSpPr>
          <p:spPr bwMode="auto">
            <a:xfrm flipH="1" flipV="1">
              <a:off x="2997090" y="1735046"/>
              <a:ext cx="2558" cy="122113"/>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63534" name="Group 7">
            <a:extLst>
              <a:ext uri="{FF2B5EF4-FFF2-40B4-BE49-F238E27FC236}">
                <a16:creationId xmlns:a16="http://schemas.microsoft.com/office/drawing/2014/main" id="{FD4727F3-4ECC-E941-9707-C0BE0D5A0043}"/>
              </a:ext>
            </a:extLst>
          </p:cNvPr>
          <p:cNvGrpSpPr>
            <a:grpSpLocks/>
          </p:cNvGrpSpPr>
          <p:nvPr/>
        </p:nvGrpSpPr>
        <p:grpSpPr bwMode="auto">
          <a:xfrm>
            <a:off x="3562351" y="2403478"/>
            <a:ext cx="700088" cy="398463"/>
            <a:chOff x="1871277" y="1576300"/>
            <a:chExt cx="1128371" cy="437861"/>
          </a:xfrm>
        </p:grpSpPr>
        <p:sp>
          <p:nvSpPr>
            <p:cNvPr id="63574" name="Oval 174">
              <a:extLst>
                <a:ext uri="{FF2B5EF4-FFF2-40B4-BE49-F238E27FC236}">
                  <a16:creationId xmlns:a16="http://schemas.microsoft.com/office/drawing/2014/main" id="{3173A2FF-F4AF-B84E-94D3-73551AF294BB}"/>
                </a:ext>
              </a:extLst>
            </p:cNvPr>
            <p:cNvSpPr>
              <a:spLocks noChangeArrowheads="1"/>
            </p:cNvSpPr>
            <p:nvPr/>
          </p:nvSpPr>
          <p:spPr bwMode="auto">
            <a:xfrm flipV="1">
              <a:off x="1873836" y="1694924"/>
              <a:ext cx="1125812" cy="319237"/>
            </a:xfrm>
            <a:prstGeom prst="ellipse">
              <a:avLst/>
            </a:prstGeom>
            <a:gradFill rotWithShape="1">
              <a:gsLst>
                <a:gs pos="0">
                  <a:srgbClr val="8585E0"/>
                </a:gs>
                <a:gs pos="50000">
                  <a:srgbClr val="262699"/>
                </a:gs>
                <a:gs pos="100000">
                  <a:srgbClr val="8585E0"/>
                </a:gs>
              </a:gsLst>
              <a:lin ang="0" scaled="1"/>
            </a:gra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76" name="Rectangle 175">
              <a:extLst>
                <a:ext uri="{FF2B5EF4-FFF2-40B4-BE49-F238E27FC236}">
                  <a16:creationId xmlns:a16="http://schemas.microsoft.com/office/drawing/2014/main" id="{1E59450D-1F6C-1F44-9E50-871A328A204C}"/>
                </a:ext>
              </a:extLst>
            </p:cNvPr>
            <p:cNvSpPr/>
            <p:nvPr/>
          </p:nvSpPr>
          <p:spPr bwMode="auto">
            <a:xfrm>
              <a:off x="1871277" y="1740280"/>
              <a:ext cx="1128371" cy="11513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76" name="Oval 176">
              <a:extLst>
                <a:ext uri="{FF2B5EF4-FFF2-40B4-BE49-F238E27FC236}">
                  <a16:creationId xmlns:a16="http://schemas.microsoft.com/office/drawing/2014/main" id="{DC1BF319-1897-3343-8DEA-4D1F7D0F149D}"/>
                </a:ext>
              </a:extLst>
            </p:cNvPr>
            <p:cNvSpPr>
              <a:spLocks noChangeArrowheads="1"/>
            </p:cNvSpPr>
            <p:nvPr/>
          </p:nvSpPr>
          <p:spPr bwMode="auto">
            <a:xfrm flipV="1">
              <a:off x="1871277" y="1576300"/>
              <a:ext cx="1125812" cy="319237"/>
            </a:xfrm>
            <a:prstGeom prst="ellipse">
              <a:avLst/>
            </a:prstGeom>
            <a:solidFill>
              <a:srgbClr val="BFBFBF"/>
            </a:solidFill>
            <a:ln w="6350">
              <a:solidFill>
                <a:schemeClr val="tx1"/>
              </a:solidFill>
              <a:round/>
              <a:headEnd/>
              <a:tailEnd/>
            </a:ln>
            <a:effectLst>
              <a:outerShdw dist="23000" dir="5400000" rotWithShape="0">
                <a:srgbClr val="808080">
                  <a:alpha val="34998"/>
                </a:srgbClr>
              </a:outerShdw>
            </a:effec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FFFF"/>
                </a:solidFill>
                <a:latin typeface="华文新魏" panose="02010800040101010101" pitchFamily="2" charset="-122"/>
                <a:ea typeface="华文新魏" panose="02010800040101010101" pitchFamily="2" charset="-122"/>
              </a:endParaRPr>
            </a:p>
          </p:txBody>
        </p:sp>
        <p:sp>
          <p:nvSpPr>
            <p:cNvPr id="178" name="Freeform 177">
              <a:extLst>
                <a:ext uri="{FF2B5EF4-FFF2-40B4-BE49-F238E27FC236}">
                  <a16:creationId xmlns:a16="http://schemas.microsoft.com/office/drawing/2014/main" id="{556C476C-B654-DB4A-A5F0-D4B6923B8912}"/>
                </a:ext>
              </a:extLst>
            </p:cNvPr>
            <p:cNvSpPr/>
            <p:nvPr/>
          </p:nvSpPr>
          <p:spPr bwMode="auto">
            <a:xfrm>
              <a:off x="2160407" y="1673990"/>
              <a:ext cx="547554" cy="16049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1" fmla="*/ 1486231 w 2944854"/>
                <a:gd name="connsiteY0-2" fmla="*/ 727041 h 1316375"/>
                <a:gd name="connsiteX1-3" fmla="*/ 257675 w 2944854"/>
                <a:gd name="connsiteY1-4" fmla="*/ 1302232 h 1316375"/>
                <a:gd name="connsiteX2-5" fmla="*/ 0 w 2944854"/>
                <a:gd name="connsiteY2-6" fmla="*/ 1228607 h 1316375"/>
                <a:gd name="connsiteX3-7" fmla="*/ 911064 w 2944854"/>
                <a:gd name="connsiteY3-8" fmla="*/ 837478 h 1316375"/>
                <a:gd name="connsiteX4-9" fmla="*/ 883456 w 2944854"/>
                <a:gd name="connsiteY4-10" fmla="*/ 450949 h 1316375"/>
                <a:gd name="connsiteX5-11" fmla="*/ 161047 w 2944854"/>
                <a:gd name="connsiteY5-12" fmla="*/ 119640 h 1316375"/>
                <a:gd name="connsiteX6-13" fmla="*/ 404917 w 2944854"/>
                <a:gd name="connsiteY6-14" fmla="*/ 50617 h 1316375"/>
                <a:gd name="connsiteX7-15" fmla="*/ 1477028 w 2944854"/>
                <a:gd name="connsiteY7-16" fmla="*/ 501566 h 1316375"/>
                <a:gd name="connsiteX8-17" fmla="*/ 2572146 w 2944854"/>
                <a:gd name="connsiteY8-18" fmla="*/ 0 h 1316375"/>
                <a:gd name="connsiteX9-19" fmla="*/ 2875834 w 2944854"/>
                <a:gd name="connsiteY9-20" fmla="*/ 96632 h 1316375"/>
                <a:gd name="connsiteX10-21" fmla="*/ 2079803 w 2944854"/>
                <a:gd name="connsiteY10-22" fmla="*/ 432543 h 1316375"/>
                <a:gd name="connsiteX11-23" fmla="*/ 2240850 w 2944854"/>
                <a:gd name="connsiteY11-24" fmla="*/ 920305 h 1316375"/>
                <a:gd name="connsiteX12-25" fmla="*/ 2944854 w 2944854"/>
                <a:gd name="connsiteY12-26" fmla="*/ 1228607 h 1316375"/>
                <a:gd name="connsiteX13-27" fmla="*/ 2756623 w 2944854"/>
                <a:gd name="connsiteY13-28" fmla="*/ 1316375 h 1316375"/>
                <a:gd name="connsiteX14-29" fmla="*/ 1486231 w 2944854"/>
                <a:gd name="connsiteY14-30" fmla="*/ 727041 h 1316375"/>
                <a:gd name="connsiteX0-31" fmla="*/ 1486231 w 3024520"/>
                <a:gd name="connsiteY0-32" fmla="*/ 727041 h 1316375"/>
                <a:gd name="connsiteX1-33" fmla="*/ 257675 w 3024520"/>
                <a:gd name="connsiteY1-34" fmla="*/ 1302232 h 1316375"/>
                <a:gd name="connsiteX2-35" fmla="*/ 0 w 3024520"/>
                <a:gd name="connsiteY2-36" fmla="*/ 1228607 h 1316375"/>
                <a:gd name="connsiteX3-37" fmla="*/ 911064 w 3024520"/>
                <a:gd name="connsiteY3-38" fmla="*/ 837478 h 1316375"/>
                <a:gd name="connsiteX4-39" fmla="*/ 883456 w 3024520"/>
                <a:gd name="connsiteY4-40" fmla="*/ 450949 h 1316375"/>
                <a:gd name="connsiteX5-41" fmla="*/ 161047 w 3024520"/>
                <a:gd name="connsiteY5-42" fmla="*/ 119640 h 1316375"/>
                <a:gd name="connsiteX6-43" fmla="*/ 404917 w 3024520"/>
                <a:gd name="connsiteY6-44" fmla="*/ 50617 h 1316375"/>
                <a:gd name="connsiteX7-45" fmla="*/ 1477028 w 3024520"/>
                <a:gd name="connsiteY7-46" fmla="*/ 501566 h 1316375"/>
                <a:gd name="connsiteX8-47" fmla="*/ 2572146 w 3024520"/>
                <a:gd name="connsiteY8-48" fmla="*/ 0 h 1316375"/>
                <a:gd name="connsiteX9-49" fmla="*/ 2875834 w 3024520"/>
                <a:gd name="connsiteY9-50" fmla="*/ 96632 h 1316375"/>
                <a:gd name="connsiteX10-51" fmla="*/ 2079803 w 3024520"/>
                <a:gd name="connsiteY10-52" fmla="*/ 432543 h 1316375"/>
                <a:gd name="connsiteX11-53" fmla="*/ 2240850 w 3024520"/>
                <a:gd name="connsiteY11-54" fmla="*/ 920305 h 1316375"/>
                <a:gd name="connsiteX12-55" fmla="*/ 3024520 w 3024520"/>
                <a:gd name="connsiteY12-56" fmla="*/ 1228607 h 1316375"/>
                <a:gd name="connsiteX13-57" fmla="*/ 2756623 w 3024520"/>
                <a:gd name="connsiteY13-58" fmla="*/ 1316375 h 1316375"/>
                <a:gd name="connsiteX14-59" fmla="*/ 1486231 w 3024520"/>
                <a:gd name="connsiteY14-60" fmla="*/ 727041 h 1316375"/>
                <a:gd name="connsiteX0-61" fmla="*/ 1537780 w 3076069"/>
                <a:gd name="connsiteY0-62" fmla="*/ 727041 h 1316375"/>
                <a:gd name="connsiteX1-63" fmla="*/ 309224 w 3076069"/>
                <a:gd name="connsiteY1-64" fmla="*/ 1302232 h 1316375"/>
                <a:gd name="connsiteX2-65" fmla="*/ 0 w 3076069"/>
                <a:gd name="connsiteY2-66" fmla="*/ 1228607 h 1316375"/>
                <a:gd name="connsiteX3-67" fmla="*/ 962613 w 3076069"/>
                <a:gd name="connsiteY3-68" fmla="*/ 837478 h 1316375"/>
                <a:gd name="connsiteX4-69" fmla="*/ 935005 w 3076069"/>
                <a:gd name="connsiteY4-70" fmla="*/ 450949 h 1316375"/>
                <a:gd name="connsiteX5-71" fmla="*/ 212596 w 3076069"/>
                <a:gd name="connsiteY5-72" fmla="*/ 119640 h 1316375"/>
                <a:gd name="connsiteX6-73" fmla="*/ 456466 w 3076069"/>
                <a:gd name="connsiteY6-74" fmla="*/ 50617 h 1316375"/>
                <a:gd name="connsiteX7-75" fmla="*/ 1528577 w 3076069"/>
                <a:gd name="connsiteY7-76" fmla="*/ 501566 h 1316375"/>
                <a:gd name="connsiteX8-77" fmla="*/ 2623695 w 3076069"/>
                <a:gd name="connsiteY8-78" fmla="*/ 0 h 1316375"/>
                <a:gd name="connsiteX9-79" fmla="*/ 2927383 w 3076069"/>
                <a:gd name="connsiteY9-80" fmla="*/ 96632 h 1316375"/>
                <a:gd name="connsiteX10-81" fmla="*/ 2131352 w 3076069"/>
                <a:gd name="connsiteY10-82" fmla="*/ 432543 h 1316375"/>
                <a:gd name="connsiteX11-83" fmla="*/ 2292399 w 3076069"/>
                <a:gd name="connsiteY11-84" fmla="*/ 920305 h 1316375"/>
                <a:gd name="connsiteX12-85" fmla="*/ 3076069 w 3076069"/>
                <a:gd name="connsiteY12-86" fmla="*/ 1228607 h 1316375"/>
                <a:gd name="connsiteX13-87" fmla="*/ 2808172 w 3076069"/>
                <a:gd name="connsiteY13-88" fmla="*/ 1316375 h 1316375"/>
                <a:gd name="connsiteX14-89" fmla="*/ 1537780 w 3076069"/>
                <a:gd name="connsiteY14-90" fmla="*/ 727041 h 1316375"/>
                <a:gd name="connsiteX0-91" fmla="*/ 1537780 w 3076069"/>
                <a:gd name="connsiteY0-92" fmla="*/ 727041 h 1321259"/>
                <a:gd name="connsiteX1-93" fmla="*/ 313981 w 3076069"/>
                <a:gd name="connsiteY1-94" fmla="*/ 1321259 h 1321259"/>
                <a:gd name="connsiteX2-95" fmla="*/ 0 w 3076069"/>
                <a:gd name="connsiteY2-96" fmla="*/ 1228607 h 1321259"/>
                <a:gd name="connsiteX3-97" fmla="*/ 962613 w 3076069"/>
                <a:gd name="connsiteY3-98" fmla="*/ 837478 h 1321259"/>
                <a:gd name="connsiteX4-99" fmla="*/ 935005 w 3076069"/>
                <a:gd name="connsiteY4-100" fmla="*/ 450949 h 1321259"/>
                <a:gd name="connsiteX5-101" fmla="*/ 212596 w 3076069"/>
                <a:gd name="connsiteY5-102" fmla="*/ 119640 h 1321259"/>
                <a:gd name="connsiteX6-103" fmla="*/ 456466 w 3076069"/>
                <a:gd name="connsiteY6-104" fmla="*/ 50617 h 1321259"/>
                <a:gd name="connsiteX7-105" fmla="*/ 1528577 w 3076069"/>
                <a:gd name="connsiteY7-106" fmla="*/ 501566 h 1321259"/>
                <a:gd name="connsiteX8-107" fmla="*/ 2623695 w 3076069"/>
                <a:gd name="connsiteY8-108" fmla="*/ 0 h 1321259"/>
                <a:gd name="connsiteX9-109" fmla="*/ 2927383 w 3076069"/>
                <a:gd name="connsiteY9-110" fmla="*/ 96632 h 1321259"/>
                <a:gd name="connsiteX10-111" fmla="*/ 2131352 w 3076069"/>
                <a:gd name="connsiteY10-112" fmla="*/ 432543 h 1321259"/>
                <a:gd name="connsiteX11-113" fmla="*/ 2292399 w 3076069"/>
                <a:gd name="connsiteY11-114" fmla="*/ 920305 h 1321259"/>
                <a:gd name="connsiteX12-115" fmla="*/ 3076069 w 3076069"/>
                <a:gd name="connsiteY12-116" fmla="*/ 1228607 h 1321259"/>
                <a:gd name="connsiteX13-117" fmla="*/ 2808172 w 3076069"/>
                <a:gd name="connsiteY13-118" fmla="*/ 1316375 h 1321259"/>
                <a:gd name="connsiteX14-119" fmla="*/ 1537780 w 3076069"/>
                <a:gd name="connsiteY14-120" fmla="*/ 727041 h 1321259"/>
                <a:gd name="connsiteX0-121" fmla="*/ 1537780 w 3076069"/>
                <a:gd name="connsiteY0-122" fmla="*/ 750825 h 1321259"/>
                <a:gd name="connsiteX1-123" fmla="*/ 313981 w 3076069"/>
                <a:gd name="connsiteY1-124" fmla="*/ 1321259 h 1321259"/>
                <a:gd name="connsiteX2-125" fmla="*/ 0 w 3076069"/>
                <a:gd name="connsiteY2-126" fmla="*/ 1228607 h 1321259"/>
                <a:gd name="connsiteX3-127" fmla="*/ 962613 w 3076069"/>
                <a:gd name="connsiteY3-128" fmla="*/ 837478 h 1321259"/>
                <a:gd name="connsiteX4-129" fmla="*/ 935005 w 3076069"/>
                <a:gd name="connsiteY4-130" fmla="*/ 450949 h 1321259"/>
                <a:gd name="connsiteX5-131" fmla="*/ 212596 w 3076069"/>
                <a:gd name="connsiteY5-132" fmla="*/ 119640 h 1321259"/>
                <a:gd name="connsiteX6-133" fmla="*/ 456466 w 3076069"/>
                <a:gd name="connsiteY6-134" fmla="*/ 50617 h 1321259"/>
                <a:gd name="connsiteX7-135" fmla="*/ 1528577 w 3076069"/>
                <a:gd name="connsiteY7-136" fmla="*/ 501566 h 1321259"/>
                <a:gd name="connsiteX8-137" fmla="*/ 2623695 w 3076069"/>
                <a:gd name="connsiteY8-138" fmla="*/ 0 h 1321259"/>
                <a:gd name="connsiteX9-139" fmla="*/ 2927383 w 3076069"/>
                <a:gd name="connsiteY9-140" fmla="*/ 96632 h 1321259"/>
                <a:gd name="connsiteX10-141" fmla="*/ 2131352 w 3076069"/>
                <a:gd name="connsiteY10-142" fmla="*/ 432543 h 1321259"/>
                <a:gd name="connsiteX11-143" fmla="*/ 2292399 w 3076069"/>
                <a:gd name="connsiteY11-144" fmla="*/ 920305 h 1321259"/>
                <a:gd name="connsiteX12-145" fmla="*/ 3076069 w 3076069"/>
                <a:gd name="connsiteY12-146" fmla="*/ 1228607 h 1321259"/>
                <a:gd name="connsiteX13-147" fmla="*/ 2808172 w 3076069"/>
                <a:gd name="connsiteY13-148" fmla="*/ 1316375 h 1321259"/>
                <a:gd name="connsiteX14-149" fmla="*/ 1537780 w 3076069"/>
                <a:gd name="connsiteY14-150" fmla="*/ 750825 h 132125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63578" name="Freeform 178">
              <a:extLst>
                <a:ext uri="{FF2B5EF4-FFF2-40B4-BE49-F238E27FC236}">
                  <a16:creationId xmlns:a16="http://schemas.microsoft.com/office/drawing/2014/main" id="{D8E8C248-ECFB-B246-AD58-F11EE1427710}"/>
                </a:ext>
              </a:extLst>
            </p:cNvPr>
            <p:cNvSpPr>
              <a:spLocks noChangeArrowheads="1"/>
            </p:cNvSpPr>
            <p:nvPr/>
          </p:nvSpPr>
          <p:spPr bwMode="auto">
            <a:xfrm>
              <a:off x="2104116" y="1633868"/>
              <a:ext cx="660135" cy="109901"/>
            </a:xfrm>
            <a:custGeom>
              <a:avLst/>
              <a:gdLst>
                <a:gd name="T0" fmla="*/ 0 w 3723451"/>
                <a:gd name="T1" fmla="*/ 373 h 932950"/>
                <a:gd name="T2" fmla="*/ 3651 w 3723451"/>
                <a:gd name="T3" fmla="*/ 4 h 932950"/>
                <a:gd name="T4" fmla="*/ 10342 w 3723451"/>
                <a:gd name="T5" fmla="*/ 851 h 932950"/>
                <a:gd name="T6" fmla="*/ 16724 w 3723451"/>
                <a:gd name="T7" fmla="*/ 0 h 932950"/>
                <a:gd name="T8" fmla="*/ 20749 w 3723451"/>
                <a:gd name="T9" fmla="*/ 339 h 932950"/>
                <a:gd name="T10" fmla="*/ 17755 w 3723451"/>
                <a:gd name="T11" fmla="*/ 755 h 932950"/>
                <a:gd name="T12" fmla="*/ 16791 w 3723451"/>
                <a:gd name="T13" fmla="*/ 643 h 932950"/>
                <a:gd name="T14" fmla="*/ 10459 w 3723451"/>
                <a:gd name="T15" fmla="*/ 1525 h 932950"/>
                <a:gd name="T16" fmla="*/ 3966 w 3723451"/>
                <a:gd name="T17" fmla="*/ 675 h 932950"/>
                <a:gd name="T18" fmla="*/ 2916 w 3723451"/>
                <a:gd name="T19" fmla="*/ 767 h 932950"/>
                <a:gd name="T20" fmla="*/ 0 w 3723451"/>
                <a:gd name="T21" fmla="*/ 373 h 93295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79" name="Freeform 179">
              <a:extLst>
                <a:ext uri="{FF2B5EF4-FFF2-40B4-BE49-F238E27FC236}">
                  <a16:creationId xmlns:a16="http://schemas.microsoft.com/office/drawing/2014/main" id="{0AA174C1-8781-B34E-A12A-51DE4B7018C0}"/>
                </a:ext>
              </a:extLst>
            </p:cNvPr>
            <p:cNvSpPr>
              <a:spLocks noChangeArrowheads="1"/>
            </p:cNvSpPr>
            <p:nvPr/>
          </p:nvSpPr>
          <p:spPr bwMode="auto">
            <a:xfrm>
              <a:off x="2539089" y="1728069"/>
              <a:ext cx="240514" cy="95945"/>
            </a:xfrm>
            <a:custGeom>
              <a:avLst/>
              <a:gdLst>
                <a:gd name="T0" fmla="*/ 0 w 1366596"/>
                <a:gd name="T1" fmla="*/ 0 h 809868"/>
                <a:gd name="T2" fmla="*/ 7450 w 1366596"/>
                <a:gd name="T3" fmla="*/ 1041 h 809868"/>
                <a:gd name="T4" fmla="*/ 4716 w 1366596"/>
                <a:gd name="T5" fmla="*/ 1347 h 809868"/>
                <a:gd name="T6" fmla="*/ 25 w 1366596"/>
                <a:gd name="T7" fmla="*/ 712 h 809868"/>
                <a:gd name="T8" fmla="*/ 0 w 1366596"/>
                <a:gd name="T9" fmla="*/ 0 h 8098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66596" h="809868">
                  <a:moveTo>
                    <a:pt x="0" y="0"/>
                  </a:moveTo>
                  <a:lnTo>
                    <a:pt x="1366596" y="625807"/>
                  </a:lnTo>
                  <a:lnTo>
                    <a:pt x="865050" y="809868"/>
                  </a:lnTo>
                  <a:lnTo>
                    <a:pt x="4601" y="427942"/>
                  </a:lnTo>
                  <a:cubicBezTo>
                    <a:pt x="-1535" y="105836"/>
                    <a:pt x="1534" y="142647"/>
                    <a:pt x="0" y="0"/>
                  </a:cubicBez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80" name="Freeform 180">
              <a:extLst>
                <a:ext uri="{FF2B5EF4-FFF2-40B4-BE49-F238E27FC236}">
                  <a16:creationId xmlns:a16="http://schemas.microsoft.com/office/drawing/2014/main" id="{E81F7A04-AAE0-0240-92D8-692715F17D99}"/>
                </a:ext>
              </a:extLst>
            </p:cNvPr>
            <p:cNvSpPr>
              <a:spLocks noChangeArrowheads="1"/>
            </p:cNvSpPr>
            <p:nvPr/>
          </p:nvSpPr>
          <p:spPr bwMode="auto">
            <a:xfrm>
              <a:off x="2091322" y="1729813"/>
              <a:ext cx="237956" cy="97690"/>
            </a:xfrm>
            <a:custGeom>
              <a:avLst/>
              <a:gdLst>
                <a:gd name="T0" fmla="*/ 7312 w 1348191"/>
                <a:gd name="T1" fmla="*/ 0 h 791462"/>
                <a:gd name="T2" fmla="*/ 7413 w 1348191"/>
                <a:gd name="T3" fmla="*/ 718 h 791462"/>
                <a:gd name="T4" fmla="*/ 2682 w 1348191"/>
                <a:gd name="T5" fmla="*/ 1488 h 791462"/>
                <a:gd name="T6" fmla="*/ 0 w 1348191"/>
                <a:gd name="T7" fmla="*/ 1151 h 791462"/>
                <a:gd name="T8" fmla="*/ 7312 w 1348191"/>
                <a:gd name="T9" fmla="*/ 0 h 79146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48191" h="791462">
                  <a:moveTo>
                    <a:pt x="1329786" y="0"/>
                  </a:moveTo>
                  <a:lnTo>
                    <a:pt x="1348191" y="381926"/>
                  </a:lnTo>
                  <a:lnTo>
                    <a:pt x="487742" y="791462"/>
                  </a:lnTo>
                  <a:lnTo>
                    <a:pt x="0" y="612002"/>
                  </a:lnTo>
                  <a:lnTo>
                    <a:pt x="1329786" y="0"/>
                  </a:lnTo>
                  <a:close/>
                </a:path>
              </a:pathLst>
            </a:custGeom>
            <a:solidFill>
              <a:srgbClr val="262699"/>
            </a:solidFill>
            <a:ln>
              <a:noFill/>
            </a:ln>
            <a:effectLst>
              <a:outerShdw dist="23000" dir="5400000" rotWithShape="0">
                <a:srgbClr val="000000">
                  <a:alpha val="34998"/>
                </a:srgbClr>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cxnSp>
          <p:nvCxnSpPr>
            <p:cNvPr id="63581" name="Straight Connector 181">
              <a:extLst>
                <a:ext uri="{FF2B5EF4-FFF2-40B4-BE49-F238E27FC236}">
                  <a16:creationId xmlns:a16="http://schemas.microsoft.com/office/drawing/2014/main" id="{A5F97F95-1E54-6248-ACBB-3B10A28469E9}"/>
                </a:ext>
              </a:extLst>
            </p:cNvPr>
            <p:cNvCxnSpPr>
              <a:cxnSpLocks noChangeShapeType="1"/>
              <a:endCxn id="63576" idx="2"/>
            </p:cNvCxnSpPr>
            <p:nvPr/>
          </p:nvCxnSpPr>
          <p:spPr bwMode="auto">
            <a:xfrm flipH="1" flipV="1">
              <a:off x="1871277" y="1736791"/>
              <a:ext cx="2559" cy="123857"/>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cxnSp>
          <p:nvCxnSpPr>
            <p:cNvPr id="63582" name="Straight Connector 182">
              <a:extLst>
                <a:ext uri="{FF2B5EF4-FFF2-40B4-BE49-F238E27FC236}">
                  <a16:creationId xmlns:a16="http://schemas.microsoft.com/office/drawing/2014/main" id="{EC4CC068-8D5F-854A-880B-8586BF8EA244}"/>
                </a:ext>
              </a:extLst>
            </p:cNvPr>
            <p:cNvCxnSpPr>
              <a:cxnSpLocks noChangeShapeType="1"/>
              <a:endCxn id="63576" idx="2"/>
            </p:cNvCxnSpPr>
            <p:nvPr/>
          </p:nvCxnSpPr>
          <p:spPr bwMode="auto">
            <a:xfrm flipH="1" flipV="1">
              <a:off x="2997089" y="1735047"/>
              <a:ext cx="2559" cy="122112"/>
            </a:xfrm>
            <a:prstGeom prst="line">
              <a:avLst/>
            </a:prstGeom>
            <a:noFill/>
            <a:ln w="6350">
              <a:solidFill>
                <a:schemeClr val="tx1"/>
              </a:solidFill>
              <a:round/>
              <a:headEnd/>
              <a:tailEnd/>
            </a:ln>
            <a:effectLst>
              <a:outerShdw dist="19939" dir="5400000" algn="tl" rotWithShape="0">
                <a:srgbClr val="808080">
                  <a:alpha val="37999"/>
                </a:srgbClr>
              </a:outerShdw>
            </a:effectLst>
            <a:extLst>
              <a:ext uri="{909E8E84-426E-40DD-AFC4-6F175D3DCCD1}">
                <a14:hiddenFill xmlns:a14="http://schemas.microsoft.com/office/drawing/2010/main">
                  <a:noFill/>
                </a14:hiddenFill>
              </a:ext>
            </a:extLst>
          </p:spPr>
        </p:cxnSp>
      </p:grpSp>
      <p:grpSp>
        <p:nvGrpSpPr>
          <p:cNvPr id="63535" name="Group 88">
            <a:extLst>
              <a:ext uri="{FF2B5EF4-FFF2-40B4-BE49-F238E27FC236}">
                <a16:creationId xmlns:a16="http://schemas.microsoft.com/office/drawing/2014/main" id="{DDD63C1B-BCD7-1742-8C9E-303A7AE5313D}"/>
              </a:ext>
            </a:extLst>
          </p:cNvPr>
          <p:cNvGrpSpPr>
            <a:grpSpLocks/>
          </p:cNvGrpSpPr>
          <p:nvPr/>
        </p:nvGrpSpPr>
        <p:grpSpPr bwMode="auto">
          <a:xfrm>
            <a:off x="5016501" y="1862140"/>
            <a:ext cx="1270000" cy="1482725"/>
            <a:chOff x="5418667" y="1587500"/>
            <a:chExt cx="1270000" cy="1481667"/>
          </a:xfrm>
        </p:grpSpPr>
        <p:grpSp>
          <p:nvGrpSpPr>
            <p:cNvPr id="63537" name="Group 79">
              <a:extLst>
                <a:ext uri="{FF2B5EF4-FFF2-40B4-BE49-F238E27FC236}">
                  <a16:creationId xmlns:a16="http://schemas.microsoft.com/office/drawing/2014/main" id="{E7A9C0A7-D388-964E-8D96-B7FB8667A92D}"/>
                </a:ext>
              </a:extLst>
            </p:cNvPr>
            <p:cNvGrpSpPr>
              <a:grpSpLocks/>
            </p:cNvGrpSpPr>
            <p:nvPr/>
          </p:nvGrpSpPr>
          <p:grpSpPr bwMode="auto">
            <a:xfrm>
              <a:off x="5440087" y="1742411"/>
              <a:ext cx="1063374" cy="1163369"/>
              <a:chOff x="5440087" y="1742411"/>
              <a:chExt cx="1063374" cy="1163369"/>
            </a:xfrm>
          </p:grpSpPr>
          <p:grpSp>
            <p:nvGrpSpPr>
              <p:cNvPr id="63539" name="Group 950">
                <a:extLst>
                  <a:ext uri="{FF2B5EF4-FFF2-40B4-BE49-F238E27FC236}">
                    <a16:creationId xmlns:a16="http://schemas.microsoft.com/office/drawing/2014/main" id="{0D15F38E-920D-714C-8280-5A8053BB6BC5}"/>
                  </a:ext>
                </a:extLst>
              </p:cNvPr>
              <p:cNvGrpSpPr>
                <a:grpSpLocks/>
              </p:cNvGrpSpPr>
              <p:nvPr/>
            </p:nvGrpSpPr>
            <p:grpSpPr bwMode="auto">
              <a:xfrm>
                <a:off x="5838397" y="2273382"/>
                <a:ext cx="350328" cy="632398"/>
                <a:chOff x="4140" y="429"/>
                <a:chExt cx="1425" cy="2396"/>
              </a:xfrm>
            </p:grpSpPr>
            <p:sp>
              <p:nvSpPr>
                <p:cNvPr id="63542" name="Freeform 951">
                  <a:extLst>
                    <a:ext uri="{FF2B5EF4-FFF2-40B4-BE49-F238E27FC236}">
                      <a16:creationId xmlns:a16="http://schemas.microsoft.com/office/drawing/2014/main" id="{148CDEA2-1BA6-5642-8368-C5C11D777033}"/>
                    </a:ext>
                  </a:extLst>
                </p:cNvPr>
                <p:cNvSpPr>
                  <a:spLocks noChangeArrowheads="1"/>
                </p:cNvSpPr>
                <p:nvPr/>
              </p:nvSpPr>
              <p:spPr bwMode="auto">
                <a:xfrm>
                  <a:off x="5268" y="433"/>
                  <a:ext cx="283" cy="2286"/>
                </a:xfrm>
                <a:custGeom>
                  <a:avLst/>
                  <a:gdLst>
                    <a:gd name="T0" fmla="*/ 32 w 354"/>
                    <a:gd name="T1" fmla="*/ 0 h 2742"/>
                    <a:gd name="T2" fmla="*/ 181 w 354"/>
                    <a:gd name="T3" fmla="*/ 197 h 2742"/>
                    <a:gd name="T4" fmla="*/ 177 w 354"/>
                    <a:gd name="T5" fmla="*/ 1521 h 2742"/>
                    <a:gd name="T6" fmla="*/ 0 w 354"/>
                    <a:gd name="T7" fmla="*/ 1589 h 2742"/>
                    <a:gd name="T8" fmla="*/ 32 w 354"/>
                    <a:gd name="T9" fmla="*/ 0 h 27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43" name="Rectangle 952">
                  <a:extLst>
                    <a:ext uri="{FF2B5EF4-FFF2-40B4-BE49-F238E27FC236}">
                      <a16:creationId xmlns:a16="http://schemas.microsoft.com/office/drawing/2014/main" id="{E8E1FC1E-4481-224D-AA08-1A41D39C76F6}"/>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44" name="Freeform 953">
                  <a:extLst>
                    <a:ext uri="{FF2B5EF4-FFF2-40B4-BE49-F238E27FC236}">
                      <a16:creationId xmlns:a16="http://schemas.microsoft.com/office/drawing/2014/main" id="{6FBD4D0B-6B3D-0D4E-A153-18119B22F119}"/>
                    </a:ext>
                  </a:extLst>
                </p:cNvPr>
                <p:cNvSpPr>
                  <a:spLocks noChangeArrowheads="1"/>
                </p:cNvSpPr>
                <p:nvPr/>
              </p:nvSpPr>
              <p:spPr bwMode="auto">
                <a:xfrm>
                  <a:off x="5321" y="570"/>
                  <a:ext cx="169" cy="2115"/>
                </a:xfrm>
                <a:custGeom>
                  <a:avLst/>
                  <a:gdLst>
                    <a:gd name="T0" fmla="*/ 4 w 211"/>
                    <a:gd name="T1" fmla="*/ 0 h 2537"/>
                    <a:gd name="T2" fmla="*/ 108 w 211"/>
                    <a:gd name="T3" fmla="*/ 127 h 2537"/>
                    <a:gd name="T4" fmla="*/ 4 w 211"/>
                    <a:gd name="T5" fmla="*/ 1449 h 2537"/>
                    <a:gd name="T6" fmla="*/ 4 w 211"/>
                    <a:gd name="T7" fmla="*/ 0 h 253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45" name="Freeform 954">
                  <a:extLst>
                    <a:ext uri="{FF2B5EF4-FFF2-40B4-BE49-F238E27FC236}">
                      <a16:creationId xmlns:a16="http://schemas.microsoft.com/office/drawing/2014/main" id="{46741818-4B67-2247-B4F5-F5699B2C2F1C}"/>
                    </a:ext>
                  </a:extLst>
                </p:cNvPr>
                <p:cNvSpPr>
                  <a:spLocks noChangeArrowheads="1"/>
                </p:cNvSpPr>
                <p:nvPr/>
              </p:nvSpPr>
              <p:spPr bwMode="auto">
                <a:xfrm>
                  <a:off x="5284" y="1640"/>
                  <a:ext cx="263" cy="189"/>
                </a:xfrm>
                <a:custGeom>
                  <a:avLst/>
                  <a:gdLst>
                    <a:gd name="T0" fmla="*/ 2 w 328"/>
                    <a:gd name="T1" fmla="*/ 0 h 226"/>
                    <a:gd name="T2" fmla="*/ 169 w 328"/>
                    <a:gd name="T3" fmla="*/ 74 h 226"/>
                    <a:gd name="T4" fmla="*/ 168 w 328"/>
                    <a:gd name="T5" fmla="*/ 132 h 226"/>
                    <a:gd name="T6" fmla="*/ 0 w 328"/>
                    <a:gd name="T7" fmla="*/ 59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46" name="Rectangle 955">
                  <a:extLst>
                    <a:ext uri="{FF2B5EF4-FFF2-40B4-BE49-F238E27FC236}">
                      <a16:creationId xmlns:a16="http://schemas.microsoft.com/office/drawing/2014/main" id="{22ADE2EC-F91C-474D-85C8-014669975696}"/>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nvGrpSpPr>
                <p:cNvPr id="63547" name="Group 956">
                  <a:extLst>
                    <a:ext uri="{FF2B5EF4-FFF2-40B4-BE49-F238E27FC236}">
                      <a16:creationId xmlns:a16="http://schemas.microsoft.com/office/drawing/2014/main" id="{C1B1E836-AD05-FF49-BF3E-16B3528CDAD0}"/>
                    </a:ext>
                  </a:extLst>
                </p:cNvPr>
                <p:cNvGrpSpPr>
                  <a:grpSpLocks/>
                </p:cNvGrpSpPr>
                <p:nvPr/>
              </p:nvGrpSpPr>
              <p:grpSpPr bwMode="auto">
                <a:xfrm>
                  <a:off x="4749" y="668"/>
                  <a:ext cx="581" cy="145"/>
                  <a:chOff x="614" y="2568"/>
                  <a:chExt cx="725" cy="139"/>
                </a:xfrm>
              </p:grpSpPr>
              <p:sp>
                <p:nvSpPr>
                  <p:cNvPr id="63572" name="AutoShape 957">
                    <a:extLst>
                      <a:ext uri="{FF2B5EF4-FFF2-40B4-BE49-F238E27FC236}">
                        <a16:creationId xmlns:a16="http://schemas.microsoft.com/office/drawing/2014/main" id="{44723498-81D6-8348-8225-CA06DBFEB4AA}"/>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73" name="AutoShape 958">
                    <a:extLst>
                      <a:ext uri="{FF2B5EF4-FFF2-40B4-BE49-F238E27FC236}">
                        <a16:creationId xmlns:a16="http://schemas.microsoft.com/office/drawing/2014/main" id="{02BFD98A-9776-FB4C-A291-E19B76FEC64A}"/>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sp>
              <p:nvSpPr>
                <p:cNvPr id="63548" name="Rectangle 959">
                  <a:extLst>
                    <a:ext uri="{FF2B5EF4-FFF2-40B4-BE49-F238E27FC236}">
                      <a16:creationId xmlns:a16="http://schemas.microsoft.com/office/drawing/2014/main" id="{EDE752EB-3C6C-1449-B51F-A0AAAC78E6BD}"/>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nvGrpSpPr>
                <p:cNvPr id="63549" name="Group 960">
                  <a:extLst>
                    <a:ext uri="{FF2B5EF4-FFF2-40B4-BE49-F238E27FC236}">
                      <a16:creationId xmlns:a16="http://schemas.microsoft.com/office/drawing/2014/main" id="{DE65B8B9-C858-8546-BBA1-7A7A242F38DC}"/>
                    </a:ext>
                  </a:extLst>
                </p:cNvPr>
                <p:cNvGrpSpPr>
                  <a:grpSpLocks/>
                </p:cNvGrpSpPr>
                <p:nvPr/>
              </p:nvGrpSpPr>
              <p:grpSpPr bwMode="auto">
                <a:xfrm>
                  <a:off x="4747" y="994"/>
                  <a:ext cx="581" cy="134"/>
                  <a:chOff x="614" y="2568"/>
                  <a:chExt cx="725" cy="139"/>
                </a:xfrm>
              </p:grpSpPr>
              <p:sp>
                <p:nvSpPr>
                  <p:cNvPr id="63570" name="AutoShape 961">
                    <a:extLst>
                      <a:ext uri="{FF2B5EF4-FFF2-40B4-BE49-F238E27FC236}">
                        <a16:creationId xmlns:a16="http://schemas.microsoft.com/office/drawing/2014/main" id="{50487B75-42E0-EC41-ADF7-2E0EEF75F677}"/>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71" name="AutoShape 962">
                    <a:extLst>
                      <a:ext uri="{FF2B5EF4-FFF2-40B4-BE49-F238E27FC236}">
                        <a16:creationId xmlns:a16="http://schemas.microsoft.com/office/drawing/2014/main" id="{5B55608D-362A-5C40-B0DE-844AA8BCC3A3}"/>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sp>
              <p:nvSpPr>
                <p:cNvPr id="63550" name="Rectangle 963">
                  <a:extLst>
                    <a:ext uri="{FF2B5EF4-FFF2-40B4-BE49-F238E27FC236}">
                      <a16:creationId xmlns:a16="http://schemas.microsoft.com/office/drawing/2014/main" id="{10E43981-5355-4246-A593-8610D96813D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51" name="Rectangle 964">
                  <a:extLst>
                    <a:ext uri="{FF2B5EF4-FFF2-40B4-BE49-F238E27FC236}">
                      <a16:creationId xmlns:a16="http://schemas.microsoft.com/office/drawing/2014/main" id="{E46FF860-FC47-654E-9940-188FB88618AD}"/>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nvGrpSpPr>
                <p:cNvPr id="63552" name="Group 965">
                  <a:extLst>
                    <a:ext uri="{FF2B5EF4-FFF2-40B4-BE49-F238E27FC236}">
                      <a16:creationId xmlns:a16="http://schemas.microsoft.com/office/drawing/2014/main" id="{28FEFE19-1737-4F44-ABAC-C49BF87A0092}"/>
                    </a:ext>
                  </a:extLst>
                </p:cNvPr>
                <p:cNvGrpSpPr>
                  <a:grpSpLocks/>
                </p:cNvGrpSpPr>
                <p:nvPr/>
              </p:nvGrpSpPr>
              <p:grpSpPr bwMode="auto">
                <a:xfrm>
                  <a:off x="4735" y="1627"/>
                  <a:ext cx="582" cy="151"/>
                  <a:chOff x="614" y="2568"/>
                  <a:chExt cx="725" cy="139"/>
                </a:xfrm>
              </p:grpSpPr>
              <p:sp>
                <p:nvSpPr>
                  <p:cNvPr id="63568" name="AutoShape 966">
                    <a:extLst>
                      <a:ext uri="{FF2B5EF4-FFF2-40B4-BE49-F238E27FC236}">
                        <a16:creationId xmlns:a16="http://schemas.microsoft.com/office/drawing/2014/main" id="{61D6C9F3-8173-7142-BBEA-153F7CAA262C}"/>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9" name="AutoShape 967">
                    <a:extLst>
                      <a:ext uri="{FF2B5EF4-FFF2-40B4-BE49-F238E27FC236}">
                        <a16:creationId xmlns:a16="http://schemas.microsoft.com/office/drawing/2014/main" id="{688E2592-DEC8-0249-8B8F-FFA26F73F50A}"/>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sp>
              <p:nvSpPr>
                <p:cNvPr id="63553" name="Freeform 968">
                  <a:extLst>
                    <a:ext uri="{FF2B5EF4-FFF2-40B4-BE49-F238E27FC236}">
                      <a16:creationId xmlns:a16="http://schemas.microsoft.com/office/drawing/2014/main" id="{5D205464-8A7A-DB47-BCFC-92A66EEEC1D4}"/>
                    </a:ext>
                  </a:extLst>
                </p:cNvPr>
                <p:cNvSpPr>
                  <a:spLocks noChangeArrowheads="1"/>
                </p:cNvSpPr>
                <p:nvPr/>
              </p:nvSpPr>
              <p:spPr bwMode="auto">
                <a:xfrm>
                  <a:off x="5288" y="1354"/>
                  <a:ext cx="263" cy="188"/>
                </a:xfrm>
                <a:custGeom>
                  <a:avLst/>
                  <a:gdLst>
                    <a:gd name="T0" fmla="*/ 2 w 328"/>
                    <a:gd name="T1" fmla="*/ 0 h 226"/>
                    <a:gd name="T2" fmla="*/ 169 w 328"/>
                    <a:gd name="T3" fmla="*/ 73 h 226"/>
                    <a:gd name="T4" fmla="*/ 168 w 328"/>
                    <a:gd name="T5" fmla="*/ 130 h 226"/>
                    <a:gd name="T6" fmla="*/ 0 w 328"/>
                    <a:gd name="T7" fmla="*/ 57 h 226"/>
                    <a:gd name="T8" fmla="*/ 2 w 328"/>
                    <a:gd name="T9" fmla="*/ 0 h 2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63554" name="Group 969">
                  <a:extLst>
                    <a:ext uri="{FF2B5EF4-FFF2-40B4-BE49-F238E27FC236}">
                      <a16:creationId xmlns:a16="http://schemas.microsoft.com/office/drawing/2014/main" id="{38739E08-AAEB-324C-A238-55E9AFA50AD0}"/>
                    </a:ext>
                  </a:extLst>
                </p:cNvPr>
                <p:cNvGrpSpPr>
                  <a:grpSpLocks/>
                </p:cNvGrpSpPr>
                <p:nvPr/>
              </p:nvGrpSpPr>
              <p:grpSpPr bwMode="auto">
                <a:xfrm>
                  <a:off x="4739" y="1327"/>
                  <a:ext cx="582" cy="139"/>
                  <a:chOff x="614" y="2568"/>
                  <a:chExt cx="725" cy="139"/>
                </a:xfrm>
              </p:grpSpPr>
              <p:sp>
                <p:nvSpPr>
                  <p:cNvPr id="63566" name="AutoShape 970">
                    <a:extLst>
                      <a:ext uri="{FF2B5EF4-FFF2-40B4-BE49-F238E27FC236}">
                        <a16:creationId xmlns:a16="http://schemas.microsoft.com/office/drawing/2014/main" id="{C190ECE1-D6EA-7D4D-9D24-47A7E5F423DB}"/>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7" name="AutoShape 971">
                    <a:extLst>
                      <a:ext uri="{FF2B5EF4-FFF2-40B4-BE49-F238E27FC236}">
                        <a16:creationId xmlns:a16="http://schemas.microsoft.com/office/drawing/2014/main" id="{EFA0D1D6-639B-7C41-AB88-20C02360AF3E}"/>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sp>
              <p:nvSpPr>
                <p:cNvPr id="63555" name="Rectangle 972">
                  <a:extLst>
                    <a:ext uri="{FF2B5EF4-FFF2-40B4-BE49-F238E27FC236}">
                      <a16:creationId xmlns:a16="http://schemas.microsoft.com/office/drawing/2014/main" id="{915D1E83-F5D0-3043-B7EB-581852CC5AE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56" name="Freeform 973">
                  <a:extLst>
                    <a:ext uri="{FF2B5EF4-FFF2-40B4-BE49-F238E27FC236}">
                      <a16:creationId xmlns:a16="http://schemas.microsoft.com/office/drawing/2014/main" id="{139F0E5C-059F-4E48-967E-E74919B7B9E4}"/>
                    </a:ext>
                  </a:extLst>
                </p:cNvPr>
                <p:cNvSpPr>
                  <a:spLocks noChangeArrowheads="1"/>
                </p:cNvSpPr>
                <p:nvPr/>
              </p:nvSpPr>
              <p:spPr bwMode="auto">
                <a:xfrm>
                  <a:off x="5312" y="1007"/>
                  <a:ext cx="237" cy="213"/>
                </a:xfrm>
                <a:custGeom>
                  <a:avLst/>
                  <a:gdLst>
                    <a:gd name="T0" fmla="*/ 2 w 296"/>
                    <a:gd name="T1" fmla="*/ 0 h 256"/>
                    <a:gd name="T2" fmla="*/ 150 w 296"/>
                    <a:gd name="T3" fmla="*/ 83 h 256"/>
                    <a:gd name="T4" fmla="*/ 152 w 296"/>
                    <a:gd name="T5" fmla="*/ 147 h 256"/>
                    <a:gd name="T6" fmla="*/ 0 w 296"/>
                    <a:gd name="T7" fmla="*/ 57 h 256"/>
                    <a:gd name="T8" fmla="*/ 2 w 296"/>
                    <a:gd name="T9" fmla="*/ 0 h 2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57" name="Freeform 974">
                  <a:extLst>
                    <a:ext uri="{FF2B5EF4-FFF2-40B4-BE49-F238E27FC236}">
                      <a16:creationId xmlns:a16="http://schemas.microsoft.com/office/drawing/2014/main" id="{8F98D4FF-A730-FC49-93C2-F808506B4413}"/>
                    </a:ext>
                  </a:extLst>
                </p:cNvPr>
                <p:cNvSpPr>
                  <a:spLocks noChangeArrowheads="1"/>
                </p:cNvSpPr>
                <p:nvPr/>
              </p:nvSpPr>
              <p:spPr bwMode="auto">
                <a:xfrm>
                  <a:off x="5315" y="680"/>
                  <a:ext cx="244" cy="240"/>
                </a:xfrm>
                <a:custGeom>
                  <a:avLst/>
                  <a:gdLst>
                    <a:gd name="T0" fmla="*/ 0 w 304"/>
                    <a:gd name="T1" fmla="*/ 0 h 288"/>
                    <a:gd name="T2" fmla="*/ 157 w 304"/>
                    <a:gd name="T3" fmla="*/ 95 h 288"/>
                    <a:gd name="T4" fmla="*/ 147 w 304"/>
                    <a:gd name="T5" fmla="*/ 167 h 288"/>
                    <a:gd name="T6" fmla="*/ 4 w 304"/>
                    <a:gd name="T7" fmla="*/ 72 h 288"/>
                    <a:gd name="T8" fmla="*/ 0 w 304"/>
                    <a:gd name="T9" fmla="*/ 0 h 28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58" name="Oval 975">
                  <a:extLst>
                    <a:ext uri="{FF2B5EF4-FFF2-40B4-BE49-F238E27FC236}">
                      <a16:creationId xmlns:a16="http://schemas.microsoft.com/office/drawing/2014/main" id="{2C99BBB0-3384-994C-9ABC-3D12066C854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59" name="Freeform 976">
                  <a:extLst>
                    <a:ext uri="{FF2B5EF4-FFF2-40B4-BE49-F238E27FC236}">
                      <a16:creationId xmlns:a16="http://schemas.microsoft.com/office/drawing/2014/main" id="{AF517603-536C-E444-BB7F-3942391C197D}"/>
                    </a:ext>
                  </a:extLst>
                </p:cNvPr>
                <p:cNvSpPr>
                  <a:spLocks noChangeArrowheads="1"/>
                </p:cNvSpPr>
                <p:nvPr/>
              </p:nvSpPr>
              <p:spPr bwMode="auto">
                <a:xfrm>
                  <a:off x="5302" y="2614"/>
                  <a:ext cx="245" cy="200"/>
                </a:xfrm>
                <a:custGeom>
                  <a:avLst/>
                  <a:gdLst>
                    <a:gd name="T0" fmla="*/ 0 w 306"/>
                    <a:gd name="T1" fmla="*/ 61 h 240"/>
                    <a:gd name="T2" fmla="*/ 2 w 306"/>
                    <a:gd name="T3" fmla="*/ 139 h 240"/>
                    <a:gd name="T4" fmla="*/ 157 w 306"/>
                    <a:gd name="T5" fmla="*/ 64 h 240"/>
                    <a:gd name="T6" fmla="*/ 154 w 306"/>
                    <a:gd name="T7" fmla="*/ 0 h 240"/>
                    <a:gd name="T8" fmla="*/ 0 w 306"/>
                    <a:gd name="T9" fmla="*/ 61 h 24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63560" name="AutoShape 977">
                  <a:extLst>
                    <a:ext uri="{FF2B5EF4-FFF2-40B4-BE49-F238E27FC236}">
                      <a16:creationId xmlns:a16="http://schemas.microsoft.com/office/drawing/2014/main" id="{9038F91C-85BE-BE4B-8F30-66194F146FC3}"/>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1" name="AutoShape 978">
                  <a:extLst>
                    <a:ext uri="{FF2B5EF4-FFF2-40B4-BE49-F238E27FC236}">
                      <a16:creationId xmlns:a16="http://schemas.microsoft.com/office/drawing/2014/main" id="{3DBC9F4F-866F-1847-BF83-417F1C5F6C2B}"/>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2" name="Oval 979">
                  <a:extLst>
                    <a:ext uri="{FF2B5EF4-FFF2-40B4-BE49-F238E27FC236}">
                      <a16:creationId xmlns:a16="http://schemas.microsoft.com/office/drawing/2014/main" id="{4C03DF88-A06B-B04A-B203-36CC64D1AE88}"/>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3" name="Oval 980">
                  <a:extLst>
                    <a:ext uri="{FF2B5EF4-FFF2-40B4-BE49-F238E27FC236}">
                      <a16:creationId xmlns:a16="http://schemas.microsoft.com/office/drawing/2014/main" id="{B893ECA5-2E04-AD41-8E9A-985B9C0F7066}"/>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zh-CN" altLang="zh-CN">
                    <a:solidFill>
                      <a:srgbClr val="FF0000"/>
                    </a:solidFill>
                    <a:latin typeface="华文新魏" panose="02010800040101010101" pitchFamily="2" charset="-122"/>
                    <a:ea typeface="华文新魏" panose="02010800040101010101" pitchFamily="2" charset="-122"/>
                    <a:cs typeface="Arial" panose="020B0604020202020204" pitchFamily="34" charset="0"/>
                  </a:endParaRPr>
                </a:p>
              </p:txBody>
            </p:sp>
            <p:sp>
              <p:nvSpPr>
                <p:cNvPr id="63564" name="Oval 981">
                  <a:extLst>
                    <a:ext uri="{FF2B5EF4-FFF2-40B4-BE49-F238E27FC236}">
                      <a16:creationId xmlns:a16="http://schemas.microsoft.com/office/drawing/2014/main" id="{F686FE35-8FDB-0A4F-931F-E4C46F2C2E5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sp>
              <p:nvSpPr>
                <p:cNvPr id="63565" name="Rectangle 982">
                  <a:extLst>
                    <a:ext uri="{FF2B5EF4-FFF2-40B4-BE49-F238E27FC236}">
                      <a16:creationId xmlns:a16="http://schemas.microsoft.com/office/drawing/2014/main" id="{85A4EC62-6BED-3E4F-95D8-50BFAA569CBE}"/>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cs typeface="Arial" panose="020B0604020202020204" pitchFamily="34" charset="0"/>
                  </a:endParaRPr>
                </a:p>
              </p:txBody>
            </p:sp>
          </p:grpSp>
          <p:pic>
            <p:nvPicPr>
              <p:cNvPr id="63540" name="Picture 4">
                <a:extLst>
                  <a:ext uri="{FF2B5EF4-FFF2-40B4-BE49-F238E27FC236}">
                    <a16:creationId xmlns:a16="http://schemas.microsoft.com/office/drawing/2014/main" id="{E2236141-D2C7-934C-BA2A-FCD96CF571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0087" y="1742411"/>
                <a:ext cx="1039824" cy="309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541" name="TextBox 149">
                <a:extLst>
                  <a:ext uri="{FF2B5EF4-FFF2-40B4-BE49-F238E27FC236}">
                    <a16:creationId xmlns:a16="http://schemas.microsoft.com/office/drawing/2014/main" id="{8AEAA6E1-B5A8-6C45-BF61-75E03B97C906}"/>
                  </a:ext>
                </a:extLst>
              </p:cNvPr>
              <p:cNvSpPr txBox="1">
                <a:spLocks noChangeArrowheads="1"/>
              </p:cNvSpPr>
              <p:nvPr/>
            </p:nvSpPr>
            <p:spPr bwMode="auto">
              <a:xfrm>
                <a:off x="5558972" y="1947149"/>
                <a:ext cx="944489" cy="584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a:latin typeface="华文新魏" panose="02010800040101010101" pitchFamily="2" charset="-122"/>
                    <a:ea typeface="华文新魏" panose="02010800040101010101" pitchFamily="2" charset="-122"/>
                  </a:rPr>
                  <a:t>controller</a:t>
                </a:r>
              </a:p>
              <a:p>
                <a:endParaRPr lang="en-US" altLang="zh-CN">
                  <a:latin typeface="华文新魏" panose="02010800040101010101" pitchFamily="2" charset="-122"/>
                  <a:ea typeface="华文新魏" panose="02010800040101010101" pitchFamily="2" charset="-122"/>
                  <a:cs typeface="Arial" panose="020B0604020202020204" pitchFamily="34" charset="0"/>
                </a:endParaRPr>
              </a:p>
            </p:txBody>
          </p:sp>
        </p:grpSp>
        <p:sp>
          <p:nvSpPr>
            <p:cNvPr id="63538" name="Rectangle 82">
              <a:extLst>
                <a:ext uri="{FF2B5EF4-FFF2-40B4-BE49-F238E27FC236}">
                  <a16:creationId xmlns:a16="http://schemas.microsoft.com/office/drawing/2014/main" id="{0F31198B-30EA-0346-8E7E-1240AA09DD24}"/>
                </a:ext>
              </a:extLst>
            </p:cNvPr>
            <p:cNvSpPr>
              <a:spLocks noChangeArrowheads="1"/>
            </p:cNvSpPr>
            <p:nvPr/>
          </p:nvSpPr>
          <p:spPr bwMode="auto">
            <a:xfrm>
              <a:off x="5418667" y="1587500"/>
              <a:ext cx="1270000" cy="1481667"/>
            </a:xfrm>
            <a:prstGeom prst="rect">
              <a:avLst/>
            </a:prstGeom>
            <a:solidFill>
              <a:schemeClr val="bg1">
                <a:alpha val="65881"/>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zh-CN" altLang="zh-CN">
                <a:latin typeface="华文新魏" panose="02010800040101010101" pitchFamily="2" charset="-122"/>
                <a:ea typeface="华文新魏" panose="02010800040101010101" pitchFamily="2" charset="-122"/>
              </a:endParaRPr>
            </a:p>
          </p:txBody>
        </p:sp>
      </p:grpSp>
      <p:sp>
        <p:nvSpPr>
          <p:cNvPr id="63536" name="TextBox 211">
            <a:extLst>
              <a:ext uri="{FF2B5EF4-FFF2-40B4-BE49-F238E27FC236}">
                <a16:creationId xmlns:a16="http://schemas.microsoft.com/office/drawing/2014/main" id="{1EA84FA7-0D03-F84D-82D8-98E473920D23}"/>
              </a:ext>
            </a:extLst>
          </p:cNvPr>
          <p:cNvSpPr txBox="1">
            <a:spLocks noChangeArrowheads="1"/>
          </p:cNvSpPr>
          <p:nvPr/>
        </p:nvSpPr>
        <p:spPr bwMode="auto">
          <a:xfrm>
            <a:off x="5777375" y="1064164"/>
            <a:ext cx="313372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i="1" dirty="0">
                <a:solidFill>
                  <a:srgbClr val="CC0000"/>
                </a:solidFill>
                <a:latin typeface="华文新魏" panose="02010800040101010101" pitchFamily="2" charset="-122"/>
                <a:ea typeface="华文新魏" panose="02010800040101010101" pitchFamily="2" charset="-122"/>
              </a:rPr>
              <a:t>Example: </a:t>
            </a:r>
            <a:r>
              <a:rPr lang="en-US" altLang="zh-CN" sz="2000" dirty="0">
                <a:latin typeface="华文新魏" panose="02010800040101010101" pitchFamily="2" charset="-122"/>
                <a:ea typeface="华文新魏" panose="02010800040101010101" pitchFamily="2" charset="-122"/>
              </a:rPr>
              <a:t>来自主机h5和h6的数据报应该通过s1-&gt;s2发送到h3或h4</a:t>
            </a:r>
          </a:p>
        </p:txBody>
      </p:sp>
      <p:sp>
        <p:nvSpPr>
          <p:cNvPr id="155" name="Rectangle 33">
            <a:extLst>
              <a:ext uri="{FF2B5EF4-FFF2-40B4-BE49-F238E27FC236}">
                <a16:creationId xmlns:a16="http://schemas.microsoft.com/office/drawing/2014/main" id="{75730770-50F5-4CE5-B92E-C768C3554E9D}"/>
              </a:ext>
            </a:extLst>
          </p:cNvPr>
          <p:cNvSpPr>
            <a:spLocks/>
          </p:cNvSpPr>
          <p:nvPr/>
        </p:nvSpPr>
        <p:spPr bwMode="auto">
          <a:xfrm>
            <a:off x="152217" y="3012512"/>
            <a:ext cx="2490221" cy="5539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0" tIns="0" rIns="0" bIns="0" anchor="ctr">
            <a:spAutoFit/>
          </a:bodyPr>
          <a:lstStyle/>
          <a:p>
            <a:r>
              <a:rPr lang="zh-CN" altLang="en-US" u="none" dirty="0">
                <a:latin typeface="华文新魏" panose="02010800040101010101" pitchFamily="2" charset="-122"/>
                <a:ea typeface="华文新魏" panose="02010800040101010101" pitchFamily="2" charset="-122"/>
                <a:cs typeface="Gill Sans" charset="0"/>
              </a:rPr>
              <a:t>未指定入端口表示从任何端口进入</a:t>
            </a:r>
            <a:endParaRPr lang="en-US" u="none" dirty="0">
              <a:latin typeface="华文新魏" panose="02010800040101010101" pitchFamily="2" charset="-122"/>
              <a:ea typeface="华文新魏" panose="02010800040101010101" pitchFamily="2" charset="-122"/>
              <a:cs typeface="Gill Sans" charset="0"/>
            </a:endParaRPr>
          </a:p>
        </p:txBody>
      </p:sp>
      <p:cxnSp>
        <p:nvCxnSpPr>
          <p:cNvPr id="3" name="直接箭头连接符 2">
            <a:extLst>
              <a:ext uri="{FF2B5EF4-FFF2-40B4-BE49-F238E27FC236}">
                <a16:creationId xmlns:a16="http://schemas.microsoft.com/office/drawing/2014/main" id="{A9B6E84F-3B06-4DB0-A8ED-FC7E6A866B84}"/>
              </a:ext>
            </a:extLst>
          </p:cNvPr>
          <p:cNvCxnSpPr>
            <a:stCxn id="155" idx="0"/>
          </p:cNvCxnSpPr>
          <p:nvPr/>
        </p:nvCxnSpPr>
        <p:spPr bwMode="auto">
          <a:xfrm flipV="1">
            <a:off x="1397328" y="2222046"/>
            <a:ext cx="222344" cy="790466"/>
          </a:xfrm>
          <a:prstGeom prst="straightConnector1">
            <a:avLst/>
          </a:prstGeom>
          <a:solidFill>
            <a:schemeClr val="accent1"/>
          </a:solidFill>
          <a:ln w="9525" cap="flat" cmpd="sng" algn="ctr">
            <a:solidFill>
              <a:schemeClr val="tx1"/>
            </a:solidFill>
            <a:prstDash val="solid"/>
            <a:round/>
            <a:headEnd type="none" w="med" len="med"/>
            <a:tailEnd type="triangle"/>
          </a:ln>
        </p:spPr>
      </p:cxnSp>
    </p:spTree>
    <p:extLst>
      <p:ext uri="{BB962C8B-B14F-4D97-AF65-F5344CB8AC3E}">
        <p14:creationId xmlns:p14="http://schemas.microsoft.com/office/powerpoint/2010/main" val="326767649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dissolve">
                                      <p:cBhvr>
                                        <p:cTn id="7" dur="500"/>
                                        <p:tgtEl>
                                          <p:spTgt spid="6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dissolve">
                                      <p:cBhvr>
                                        <p:cTn id="12" dur="500"/>
                                        <p:tgtEl>
                                          <p:spTgt spid="6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77"/>
                                        </p:tgtEl>
                                        <p:attrNameLst>
                                          <p:attrName>style.visibility</p:attrName>
                                        </p:attrNameLst>
                                      </p:cBhvr>
                                      <p:to>
                                        <p:strVal val="visible"/>
                                      </p:to>
                                    </p:set>
                                    <p:animEffect transition="in" filter="dissolve">
                                      <p:cBhvr>
                                        <p:cTn id="1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a:extLst>
              <a:ext uri="{FF2B5EF4-FFF2-40B4-BE49-F238E27FC236}">
                <a16:creationId xmlns:a16="http://schemas.microsoft.com/office/drawing/2014/main" id="{4EC4E52E-EB03-F84C-800D-33B3B26AA601}"/>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数据平面的变化趋势</a:t>
            </a:r>
          </a:p>
        </p:txBody>
      </p:sp>
      <p:sp>
        <p:nvSpPr>
          <p:cNvPr id="8" name="内容占位符 2">
            <a:extLst>
              <a:ext uri="{FF2B5EF4-FFF2-40B4-BE49-F238E27FC236}">
                <a16:creationId xmlns:a16="http://schemas.microsoft.com/office/drawing/2014/main" id="{331D54A7-805D-D84B-B1F2-E8B65F06C657}"/>
              </a:ext>
            </a:extLst>
          </p:cNvPr>
          <p:cNvSpPr txBox="1">
            <a:spLocks/>
          </p:cNvSpPr>
          <p:nvPr/>
        </p:nvSpPr>
        <p:spPr bwMode="auto">
          <a:xfrm>
            <a:off x="472471" y="1290027"/>
            <a:ext cx="3699547" cy="1799976"/>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路由器转发的传统方案</a:t>
            </a:r>
            <a:endParaRPr kumimoji="1" lang="en-US" altLang="zh-CN" sz="2000" u="none" kern="0" dirty="0">
              <a:latin typeface="华文新魏" panose="02010800040101010101" pitchFamily="2" charset="-122"/>
              <a:ea typeface="华文新魏" panose="02010800040101010101" pitchFamily="2" charset="-122"/>
            </a:endParaRPr>
          </a:p>
          <a:p>
            <a:pPr lvl="1"/>
            <a:r>
              <a:rPr kumimoji="1" lang="zh-CN" altLang="en-US" sz="1800" u="none" kern="0" dirty="0">
                <a:latin typeface="华文新魏" panose="02010800040101010101" pitchFamily="2" charset="-122"/>
                <a:ea typeface="华文新魏" panose="02010800040101010101" pitchFamily="2" charset="-122"/>
              </a:rPr>
              <a:t>基于数据包的目的</a:t>
            </a:r>
            <a:r>
              <a:rPr kumimoji="1" lang="en-US" altLang="zh-CN" sz="1800" u="none" kern="0" dirty="0">
                <a:latin typeface="华文新魏" panose="02010800040101010101" pitchFamily="2" charset="-122"/>
                <a:ea typeface="华文新魏" panose="02010800040101010101" pitchFamily="2" charset="-122"/>
              </a:rPr>
              <a:t>IP</a:t>
            </a:r>
            <a:r>
              <a:rPr kumimoji="1" lang="zh-CN" altLang="en-US" sz="1800" u="none" kern="0" dirty="0">
                <a:latin typeface="华文新魏" panose="02010800040101010101" pitchFamily="2" charset="-122"/>
                <a:ea typeface="华文新魏" panose="02010800040101010101" pitchFamily="2" charset="-122"/>
              </a:rPr>
              <a:t>地址转发。</a:t>
            </a:r>
            <a:endParaRPr kumimoji="1" lang="en-US" altLang="zh-CN" sz="1800" u="none" kern="0" dirty="0">
              <a:latin typeface="华文新魏" panose="02010800040101010101" pitchFamily="2" charset="-122"/>
              <a:ea typeface="华文新魏" panose="02010800040101010101" pitchFamily="2" charset="-122"/>
            </a:endParaRPr>
          </a:p>
          <a:p>
            <a:pPr lvl="1"/>
            <a:endParaRPr kumimoji="1" lang="zh-CN" altLang="en-US" sz="1800" u="none" kern="0" dirty="0">
              <a:latin typeface="华文新魏" panose="02010800040101010101" pitchFamily="2" charset="-122"/>
              <a:ea typeface="华文新魏" panose="02010800040101010101" pitchFamily="2" charset="-122"/>
            </a:endParaRPr>
          </a:p>
        </p:txBody>
      </p:sp>
      <p:sp>
        <p:nvSpPr>
          <p:cNvPr id="9" name="内容占位符 2">
            <a:extLst>
              <a:ext uri="{FF2B5EF4-FFF2-40B4-BE49-F238E27FC236}">
                <a16:creationId xmlns:a16="http://schemas.microsoft.com/office/drawing/2014/main" id="{1F62D007-E2FC-6040-B0C1-35A0161F5178}"/>
              </a:ext>
            </a:extLst>
          </p:cNvPr>
          <p:cNvSpPr txBox="1">
            <a:spLocks/>
          </p:cNvSpPr>
          <p:nvPr/>
        </p:nvSpPr>
        <p:spPr bwMode="auto">
          <a:xfrm>
            <a:off x="4726114" y="1268760"/>
            <a:ext cx="3699547" cy="1799976"/>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网络层变化</a:t>
            </a:r>
            <a:endParaRPr kumimoji="1" lang="en-US" altLang="zh-CN" sz="2000" u="none" kern="0" dirty="0">
              <a:latin typeface="华文新魏" panose="02010800040101010101" pitchFamily="2" charset="-122"/>
              <a:ea typeface="华文新魏" panose="02010800040101010101" pitchFamily="2" charset="-122"/>
            </a:endParaRPr>
          </a:p>
          <a:p>
            <a:pPr lvl="1"/>
            <a:r>
              <a:rPr kumimoji="1" lang="en-US" altLang="zh-CN" sz="1600" u="none" kern="0" dirty="0">
                <a:latin typeface="华文新魏" panose="02010800040101010101" pitchFamily="2" charset="-122"/>
                <a:ea typeface="华文新魏" panose="02010800040101010101" pitchFamily="2" charset="-122"/>
              </a:rPr>
              <a:t>NAT</a:t>
            </a:r>
            <a:r>
              <a:rPr kumimoji="1" lang="zh-CN" altLang="en-US" sz="1600" u="none" kern="0" dirty="0">
                <a:latin typeface="华文新魏" panose="02010800040101010101" pitchFamily="2" charset="-122"/>
                <a:ea typeface="华文新魏" panose="02010800040101010101" pitchFamily="2" charset="-122"/>
              </a:rPr>
              <a:t>重写首部</a:t>
            </a:r>
            <a:r>
              <a:rPr kumimoji="1" lang="en-US" altLang="zh-CN" sz="1600" u="none" kern="0" dirty="0">
                <a:latin typeface="华文新魏" panose="02010800040101010101" pitchFamily="2" charset="-122"/>
                <a:ea typeface="华文新魏" panose="02010800040101010101" pitchFamily="2" charset="-122"/>
              </a:rPr>
              <a:t>IP</a:t>
            </a:r>
            <a:r>
              <a:rPr kumimoji="1" lang="zh-CN" altLang="en-US" sz="1600" u="none" kern="0" dirty="0">
                <a:latin typeface="华文新魏" panose="02010800040101010101" pitchFamily="2" charset="-122"/>
                <a:ea typeface="华文新魏" panose="02010800040101010101" pitchFamily="2" charset="-122"/>
              </a:rPr>
              <a:t>和端口。</a:t>
            </a:r>
            <a:endParaRPr kumimoji="1" lang="en-US" altLang="zh-CN" sz="1600" u="none" kern="0" dirty="0">
              <a:latin typeface="华文新魏" panose="02010800040101010101" pitchFamily="2" charset="-122"/>
              <a:ea typeface="华文新魏" panose="02010800040101010101" pitchFamily="2" charset="-122"/>
            </a:endParaRPr>
          </a:p>
          <a:p>
            <a:pPr lvl="1"/>
            <a:r>
              <a:rPr kumimoji="1" lang="zh-CN" altLang="en-US" sz="1600" u="none" kern="0" dirty="0">
                <a:latin typeface="华文新魏" panose="02010800040101010101" pitchFamily="2" charset="-122"/>
                <a:ea typeface="华文新魏" panose="02010800040101010101" pitchFamily="2" charset="-122"/>
              </a:rPr>
              <a:t>防火墙根据首部字段阻断和重定向。</a:t>
            </a:r>
            <a:endParaRPr kumimoji="1" lang="en-US" altLang="zh-CN" sz="1600" u="none" kern="0" dirty="0">
              <a:latin typeface="华文新魏" panose="02010800040101010101" pitchFamily="2" charset="-122"/>
              <a:ea typeface="华文新魏" panose="02010800040101010101" pitchFamily="2" charset="-122"/>
            </a:endParaRPr>
          </a:p>
          <a:p>
            <a:pPr lvl="1"/>
            <a:r>
              <a:rPr kumimoji="1" lang="zh-CN" altLang="en-US" sz="1600" u="none" kern="0" dirty="0">
                <a:latin typeface="华文新魏" panose="02010800040101010101" pitchFamily="2" charset="-122"/>
                <a:ea typeface="华文新魏" panose="02010800040101010101" pitchFamily="2" charset="-122"/>
              </a:rPr>
              <a:t>负载均衡转发到目的地址簇中某个地址。</a:t>
            </a:r>
            <a:endParaRPr kumimoji="1" lang="en-US" altLang="zh-CN" sz="1600" u="none" kern="0" dirty="0">
              <a:latin typeface="华文新魏" panose="02010800040101010101" pitchFamily="2" charset="-122"/>
              <a:ea typeface="华文新魏" panose="02010800040101010101" pitchFamily="2" charset="-122"/>
            </a:endParaRPr>
          </a:p>
          <a:p>
            <a:pPr lvl="1"/>
            <a:endParaRPr kumimoji="1" lang="zh-CN" altLang="en-US" sz="1800" u="none" kern="0" dirty="0">
              <a:latin typeface="华文新魏" panose="02010800040101010101" pitchFamily="2" charset="-122"/>
              <a:ea typeface="华文新魏" panose="02010800040101010101" pitchFamily="2" charset="-122"/>
            </a:endParaRPr>
          </a:p>
        </p:txBody>
      </p:sp>
      <p:sp>
        <p:nvSpPr>
          <p:cNvPr id="6" name="右箭头 5">
            <a:extLst>
              <a:ext uri="{FF2B5EF4-FFF2-40B4-BE49-F238E27FC236}">
                <a16:creationId xmlns:a16="http://schemas.microsoft.com/office/drawing/2014/main" id="{C5609F37-9243-864B-A6F6-DE6574A61752}"/>
              </a:ext>
            </a:extLst>
          </p:cNvPr>
          <p:cNvSpPr/>
          <p:nvPr/>
        </p:nvSpPr>
        <p:spPr bwMode="auto">
          <a:xfrm>
            <a:off x="4287107" y="2240906"/>
            <a:ext cx="360040" cy="288032"/>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6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3" name="内容占位符 2">
            <a:extLst>
              <a:ext uri="{FF2B5EF4-FFF2-40B4-BE49-F238E27FC236}">
                <a16:creationId xmlns:a16="http://schemas.microsoft.com/office/drawing/2014/main" id="{961746D2-5CE1-BD48-93BF-15BE8A4AC132}"/>
              </a:ext>
            </a:extLst>
          </p:cNvPr>
          <p:cNvSpPr txBox="1">
            <a:spLocks/>
          </p:cNvSpPr>
          <p:nvPr/>
        </p:nvSpPr>
        <p:spPr bwMode="auto">
          <a:xfrm>
            <a:off x="472471" y="3159961"/>
            <a:ext cx="3699547" cy="819240"/>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以</a:t>
            </a:r>
            <a:r>
              <a:rPr kumimoji="1" lang="en-US" altLang="zh-CN" sz="2000" u="none" kern="0" dirty="0">
                <a:latin typeface="华文新魏" panose="02010800040101010101" pitchFamily="2" charset="-122"/>
                <a:ea typeface="华文新魏" panose="02010800040101010101" pitchFamily="2" charset="-122"/>
              </a:rPr>
              <a:t>L3</a:t>
            </a:r>
            <a:r>
              <a:rPr kumimoji="1" lang="zh-CN" altLang="en-US" sz="2000" u="none" kern="0" dirty="0">
                <a:latin typeface="华文新魏" panose="02010800040101010101" pitchFamily="2" charset="-122"/>
                <a:ea typeface="华文新魏" panose="02010800040101010101" pitchFamily="2" charset="-122"/>
              </a:rPr>
              <a:t>数据为基础转发</a:t>
            </a:r>
            <a:endParaRPr kumimoji="1" lang="zh-CN" altLang="en-US" sz="1800" u="none" kern="0" dirty="0">
              <a:latin typeface="华文新魏" panose="02010800040101010101" pitchFamily="2" charset="-122"/>
              <a:ea typeface="华文新魏" panose="02010800040101010101" pitchFamily="2" charset="-122"/>
            </a:endParaRPr>
          </a:p>
        </p:txBody>
      </p:sp>
      <p:sp>
        <p:nvSpPr>
          <p:cNvPr id="14" name="右箭头 13">
            <a:extLst>
              <a:ext uri="{FF2B5EF4-FFF2-40B4-BE49-F238E27FC236}">
                <a16:creationId xmlns:a16="http://schemas.microsoft.com/office/drawing/2014/main" id="{4E75C534-58A6-5249-802C-369CF2DD8CC7}"/>
              </a:ext>
            </a:extLst>
          </p:cNvPr>
          <p:cNvSpPr/>
          <p:nvPr/>
        </p:nvSpPr>
        <p:spPr bwMode="auto">
          <a:xfrm>
            <a:off x="4256059" y="3409662"/>
            <a:ext cx="360040" cy="288032"/>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6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5" name="内容占位符 2">
            <a:extLst>
              <a:ext uri="{FF2B5EF4-FFF2-40B4-BE49-F238E27FC236}">
                <a16:creationId xmlns:a16="http://schemas.microsoft.com/office/drawing/2014/main" id="{F4FCBB99-CBD5-2E4E-AE0A-3B2926734CD1}"/>
              </a:ext>
            </a:extLst>
          </p:cNvPr>
          <p:cNvSpPr txBox="1">
            <a:spLocks/>
          </p:cNvSpPr>
          <p:nvPr/>
        </p:nvSpPr>
        <p:spPr bwMode="auto">
          <a:xfrm>
            <a:off x="4726114" y="3186946"/>
            <a:ext cx="3699547" cy="724677"/>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en-US" altLang="zh-CN" sz="2000" u="none" kern="0" dirty="0">
                <a:latin typeface="华文新魏" panose="02010800040101010101" pitchFamily="2" charset="-122"/>
                <a:ea typeface="华文新魏" panose="02010800040101010101" pitchFamily="2" charset="-122"/>
              </a:rPr>
              <a:t>L2/L3/ACL/QoS/</a:t>
            </a:r>
            <a:r>
              <a:rPr kumimoji="1" lang="zh-CN" altLang="en-US" sz="2000" u="none" kern="0" dirty="0">
                <a:latin typeface="华文新魏" panose="02010800040101010101" pitchFamily="2" charset="-122"/>
                <a:ea typeface="华文新魏" panose="02010800040101010101" pitchFamily="2" charset="-122"/>
              </a:rPr>
              <a:t>组播</a:t>
            </a:r>
            <a:r>
              <a:rPr kumimoji="1" lang="en-US" altLang="zh-CN" sz="2000" u="none" kern="0" dirty="0">
                <a:latin typeface="华文新魏" panose="02010800040101010101" pitchFamily="2" charset="-122"/>
                <a:ea typeface="华文新魏" panose="02010800040101010101" pitchFamily="2" charset="-122"/>
              </a:rPr>
              <a:t>/</a:t>
            </a:r>
            <a:r>
              <a:rPr kumimoji="1" lang="zh-CN" altLang="en-US" sz="2000" u="none" kern="0" dirty="0">
                <a:latin typeface="华文新魏" panose="02010800040101010101" pitchFamily="2" charset="-122"/>
                <a:ea typeface="华文新魏" panose="02010800040101010101" pitchFamily="2" charset="-122"/>
              </a:rPr>
              <a:t>安全防护的转发和处理</a:t>
            </a:r>
            <a:endParaRPr kumimoji="1" lang="zh-CN" altLang="en-US" sz="1800" u="none" kern="0" dirty="0">
              <a:latin typeface="华文新魏" panose="02010800040101010101" pitchFamily="2" charset="-122"/>
              <a:ea typeface="华文新魏" panose="02010800040101010101" pitchFamily="2" charset="-122"/>
            </a:endParaRPr>
          </a:p>
        </p:txBody>
      </p:sp>
      <p:sp>
        <p:nvSpPr>
          <p:cNvPr id="16" name="内容占位符 2">
            <a:extLst>
              <a:ext uri="{FF2B5EF4-FFF2-40B4-BE49-F238E27FC236}">
                <a16:creationId xmlns:a16="http://schemas.microsoft.com/office/drawing/2014/main" id="{6E10566C-2E39-A84F-8654-0EBB266EB74B}"/>
              </a:ext>
            </a:extLst>
          </p:cNvPr>
          <p:cNvSpPr txBox="1">
            <a:spLocks/>
          </p:cNvSpPr>
          <p:nvPr/>
        </p:nvSpPr>
        <p:spPr bwMode="auto">
          <a:xfrm>
            <a:off x="450305" y="4067936"/>
            <a:ext cx="3699547" cy="724677"/>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单一的转发处理</a:t>
            </a:r>
            <a:endParaRPr kumimoji="1" lang="zh-CN" altLang="en-US" sz="1800" u="none" kern="0" dirty="0">
              <a:latin typeface="华文新魏" panose="02010800040101010101" pitchFamily="2" charset="-122"/>
              <a:ea typeface="华文新魏" panose="02010800040101010101" pitchFamily="2" charset="-122"/>
            </a:endParaRPr>
          </a:p>
        </p:txBody>
      </p:sp>
      <p:sp>
        <p:nvSpPr>
          <p:cNvPr id="17" name="右箭头 16">
            <a:extLst>
              <a:ext uri="{FF2B5EF4-FFF2-40B4-BE49-F238E27FC236}">
                <a16:creationId xmlns:a16="http://schemas.microsoft.com/office/drawing/2014/main" id="{658EA35B-950B-814F-9893-914C22C676E8}"/>
              </a:ext>
            </a:extLst>
          </p:cNvPr>
          <p:cNvSpPr/>
          <p:nvPr/>
        </p:nvSpPr>
        <p:spPr bwMode="auto">
          <a:xfrm>
            <a:off x="4257963" y="4297575"/>
            <a:ext cx="360040" cy="288032"/>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6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18" name="内容占位符 2">
            <a:extLst>
              <a:ext uri="{FF2B5EF4-FFF2-40B4-BE49-F238E27FC236}">
                <a16:creationId xmlns:a16="http://schemas.microsoft.com/office/drawing/2014/main" id="{7F6566D2-75EE-AE4D-88DB-728333697DDE}"/>
              </a:ext>
            </a:extLst>
          </p:cNvPr>
          <p:cNvSpPr txBox="1">
            <a:spLocks/>
          </p:cNvSpPr>
          <p:nvPr/>
        </p:nvSpPr>
        <p:spPr bwMode="auto">
          <a:xfrm>
            <a:off x="4726114" y="4040882"/>
            <a:ext cx="3699547" cy="724677"/>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包括转发、丢弃阻断和重定向等多种处理方式</a:t>
            </a:r>
            <a:endParaRPr kumimoji="1" lang="zh-CN" altLang="en-US" sz="1800" u="none" kern="0" dirty="0">
              <a:latin typeface="华文新魏" panose="02010800040101010101" pitchFamily="2" charset="-122"/>
              <a:ea typeface="华文新魏" panose="02010800040101010101" pitchFamily="2" charset="-122"/>
            </a:endParaRPr>
          </a:p>
        </p:txBody>
      </p:sp>
      <p:sp>
        <p:nvSpPr>
          <p:cNvPr id="19" name="内容占位符 2">
            <a:extLst>
              <a:ext uri="{FF2B5EF4-FFF2-40B4-BE49-F238E27FC236}">
                <a16:creationId xmlns:a16="http://schemas.microsoft.com/office/drawing/2014/main" id="{B28A8756-27F6-9045-8ACD-602088EC480C}"/>
              </a:ext>
            </a:extLst>
          </p:cNvPr>
          <p:cNvSpPr txBox="1">
            <a:spLocks/>
          </p:cNvSpPr>
          <p:nvPr/>
        </p:nvSpPr>
        <p:spPr bwMode="auto">
          <a:xfrm>
            <a:off x="461543" y="4863332"/>
            <a:ext cx="3688310" cy="1106990"/>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以主机为粒度</a:t>
            </a:r>
            <a:endParaRPr kumimoji="1" lang="en-US" altLang="zh-CN" sz="2000" u="none" kern="0" dirty="0">
              <a:latin typeface="华文新魏" panose="02010800040101010101" pitchFamily="2" charset="-122"/>
              <a:ea typeface="华文新魏" panose="02010800040101010101" pitchFamily="2" charset="-122"/>
            </a:endParaRPr>
          </a:p>
          <a:p>
            <a:r>
              <a:rPr kumimoji="1" lang="zh-CN" altLang="en-US" sz="2000" u="none" kern="0" dirty="0">
                <a:latin typeface="华文新魏" panose="02010800040101010101" pitchFamily="2" charset="-122"/>
                <a:ea typeface="华文新魏" panose="02010800040101010101" pitchFamily="2" charset="-122"/>
              </a:rPr>
              <a:t>仅考虑目标</a:t>
            </a:r>
            <a:r>
              <a:rPr kumimoji="1" lang="en-US" altLang="zh-CN" sz="2000" u="none" kern="0" dirty="0">
                <a:latin typeface="华文新魏" panose="02010800040101010101" pitchFamily="2" charset="-122"/>
                <a:ea typeface="华文新魏" panose="02010800040101010101" pitchFamily="2" charset="-122"/>
              </a:rPr>
              <a:t>IP</a:t>
            </a:r>
            <a:r>
              <a:rPr kumimoji="1" lang="zh-CN" altLang="en-US" sz="2000" u="none" kern="0" dirty="0">
                <a:latin typeface="华文新魏" panose="02010800040101010101" pitchFamily="2" charset="-122"/>
                <a:ea typeface="华文新魏" panose="02010800040101010101" pitchFamily="2" charset="-122"/>
              </a:rPr>
              <a:t>地址</a:t>
            </a:r>
            <a:endParaRPr kumimoji="1" lang="en-US" altLang="zh-CN" sz="2000" u="none" kern="0" dirty="0">
              <a:latin typeface="华文新魏" panose="02010800040101010101" pitchFamily="2" charset="-122"/>
              <a:ea typeface="华文新魏" panose="02010800040101010101" pitchFamily="2" charset="-122"/>
            </a:endParaRPr>
          </a:p>
          <a:p>
            <a:endParaRPr kumimoji="1" lang="zh-CN" altLang="en-US" sz="1800" u="none" kern="0" dirty="0">
              <a:latin typeface="华文新魏" panose="02010800040101010101" pitchFamily="2" charset="-122"/>
              <a:ea typeface="华文新魏" panose="02010800040101010101" pitchFamily="2" charset="-122"/>
            </a:endParaRPr>
          </a:p>
        </p:txBody>
      </p:sp>
      <p:sp>
        <p:nvSpPr>
          <p:cNvPr id="20" name="右箭头 19">
            <a:extLst>
              <a:ext uri="{FF2B5EF4-FFF2-40B4-BE49-F238E27FC236}">
                <a16:creationId xmlns:a16="http://schemas.microsoft.com/office/drawing/2014/main" id="{DE622022-1720-F446-AA82-817D09736F8F}"/>
              </a:ext>
            </a:extLst>
          </p:cNvPr>
          <p:cNvSpPr/>
          <p:nvPr/>
        </p:nvSpPr>
        <p:spPr bwMode="auto">
          <a:xfrm>
            <a:off x="4285605" y="5360054"/>
            <a:ext cx="360040" cy="288032"/>
          </a:xfrm>
          <a:prstGeom prst="right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6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22" name="内容占位符 2">
            <a:extLst>
              <a:ext uri="{FF2B5EF4-FFF2-40B4-BE49-F238E27FC236}">
                <a16:creationId xmlns:a16="http://schemas.microsoft.com/office/drawing/2014/main" id="{86579FD0-B657-1B4D-945A-D2287DE0B0E2}"/>
              </a:ext>
            </a:extLst>
          </p:cNvPr>
          <p:cNvSpPr txBox="1">
            <a:spLocks/>
          </p:cNvSpPr>
          <p:nvPr/>
        </p:nvSpPr>
        <p:spPr bwMode="auto">
          <a:xfrm>
            <a:off x="4726114" y="4896531"/>
            <a:ext cx="3688311" cy="1052525"/>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accent6"/>
          </a:lnRef>
          <a:fillRef idx="2">
            <a:schemeClr val="accent6"/>
          </a:fillRef>
          <a:effectRef idx="1">
            <a:schemeClr val="accent6"/>
          </a:effectRef>
          <a:fontRef idx="minor">
            <a:schemeClr val="dk1"/>
          </a:fontRef>
        </p:style>
        <p:txBody>
          <a:bodyPr vert="horz" wrap="square" lIns="91440" tIns="45720" rIns="91440" bIns="45720" numCol="1" anchor="t" anchorCtr="0" compatLnSpc="1">
            <a:prstTxWarp prst="textNoShape">
              <a:avLst/>
            </a:prstTxWarp>
          </a:bodyPr>
          <a:lstStyle>
            <a:lvl1pPr marL="342886" indent="-342886" algn="l" rtl="0" eaLnBrk="1" fontAlgn="base" hangingPunct="1">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1" fontAlgn="base" hangingPunct="1">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1" fontAlgn="base" hangingPunct="1">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1" fontAlgn="base" hangingPunct="1">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1" fontAlgn="base" hangingPunct="1">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eaLnBrk="1" fontAlgn="base" hangingPunct="1">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zh-CN" altLang="en-US" sz="2000" u="none" kern="0" dirty="0">
                <a:latin typeface="华文新魏" panose="02010800040101010101" pitchFamily="2" charset="-122"/>
                <a:ea typeface="华文新魏" panose="02010800040101010101" pitchFamily="2" charset="-122"/>
              </a:rPr>
              <a:t>以流为粒度</a:t>
            </a:r>
            <a:endParaRPr kumimoji="1" lang="en-US" altLang="zh-CN" sz="2000" u="none" kern="0" dirty="0">
              <a:latin typeface="华文新魏" panose="02010800040101010101" pitchFamily="2" charset="-122"/>
              <a:ea typeface="华文新魏" panose="02010800040101010101" pitchFamily="2" charset="-122"/>
            </a:endParaRPr>
          </a:p>
          <a:p>
            <a:r>
              <a:rPr kumimoji="1" lang="zh-CN" altLang="en-US" sz="2000" u="none" kern="0" dirty="0">
                <a:latin typeface="华文新魏" panose="02010800040101010101" pitchFamily="2" charset="-122"/>
                <a:ea typeface="华文新魏" panose="02010800040101010101" pitchFamily="2" charset="-122"/>
              </a:rPr>
              <a:t>考虑</a:t>
            </a:r>
            <a:r>
              <a:rPr kumimoji="1" lang="en-US" altLang="zh-CN" sz="2000" u="none" kern="0" dirty="0">
                <a:latin typeface="华文新魏" panose="02010800040101010101" pitchFamily="2" charset="-122"/>
                <a:ea typeface="华文新魏" panose="02010800040101010101" pitchFamily="2" charset="-122"/>
              </a:rPr>
              <a:t>MAC</a:t>
            </a:r>
            <a:r>
              <a:rPr kumimoji="1" lang="zh-CN" altLang="en-US" sz="2000" u="none" kern="0" dirty="0">
                <a:latin typeface="华文新魏" panose="02010800040101010101" pitchFamily="2" charset="-122"/>
                <a:ea typeface="华文新魏" panose="02010800040101010101" pitchFamily="2" charset="-122"/>
              </a:rPr>
              <a:t>地址、</a:t>
            </a:r>
            <a:r>
              <a:rPr kumimoji="1" lang="en-US" altLang="zh-CN" sz="2000" u="none" kern="0" dirty="0">
                <a:latin typeface="华文新魏" panose="02010800040101010101" pitchFamily="2" charset="-122"/>
                <a:ea typeface="华文新魏" panose="02010800040101010101" pitchFamily="2" charset="-122"/>
              </a:rPr>
              <a:t>IP</a:t>
            </a:r>
            <a:r>
              <a:rPr kumimoji="1" lang="zh-CN" altLang="en-US" sz="2000" u="none" kern="0" dirty="0">
                <a:latin typeface="华文新魏" panose="02010800040101010101" pitchFamily="2" charset="-122"/>
                <a:ea typeface="华文新魏" panose="02010800040101010101" pitchFamily="2" charset="-122"/>
              </a:rPr>
              <a:t>、端口</a:t>
            </a:r>
            <a:endParaRPr kumimoji="1" lang="en-US" altLang="zh-CN" sz="2000" u="none" kern="0" dirty="0">
              <a:latin typeface="华文新魏" panose="02010800040101010101" pitchFamily="2" charset="-122"/>
              <a:ea typeface="华文新魏" panose="02010800040101010101" pitchFamily="2" charset="-122"/>
            </a:endParaRPr>
          </a:p>
          <a:p>
            <a:r>
              <a:rPr kumimoji="1" lang="zh-CN" altLang="en-US" sz="2000" u="none" kern="0" dirty="0">
                <a:latin typeface="华文新魏" panose="02010800040101010101" pitchFamily="2" charset="-122"/>
                <a:ea typeface="华文新魏" panose="02010800040101010101" pitchFamily="2" charset="-122"/>
              </a:rPr>
              <a:t>同时考虑源和目的</a:t>
            </a:r>
            <a:endParaRPr kumimoji="1" lang="zh-CN" altLang="en-US" sz="1800" u="none" kern="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4235921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4CA71224-EA44-0740-A6D8-53A62031AD18}"/>
              </a:ext>
            </a:extLst>
          </p:cNvPr>
          <p:cNvSpPr>
            <a:spLocks/>
          </p:cNvSpPr>
          <p:nvPr/>
        </p:nvSpPr>
        <p:spPr bwMode="auto">
          <a:xfrm>
            <a:off x="481778" y="1484784"/>
            <a:ext cx="3892550" cy="4104456"/>
          </a:xfrm>
          <a:prstGeom prst="rect">
            <a:avLst/>
          </a:prstGeom>
          <a:solidFill>
            <a:srgbClr val="FFFFFF"/>
          </a:solidFill>
          <a:ln w="12700">
            <a:solidFill>
              <a:schemeClr val="tx1"/>
            </a:solidFill>
            <a:miter lim="800000"/>
            <a:headEnd/>
            <a:tailEnd/>
          </a:ln>
          <a:effectLst>
            <a:outerShdw blurRad="63500" dist="88899" dir="3600021" algn="ctr" rotWithShape="0">
              <a:srgbClr val="000000">
                <a:alpha val="54999"/>
              </a:srgbClr>
            </a:outerShdw>
          </a:effectLst>
        </p:spPr>
        <p:txBody>
          <a:bodyPr lIns="0" tIns="0" rIns="0" bIns="0"/>
          <a:lstStyle/>
          <a:p>
            <a:pPr fontAlgn="auto">
              <a:spcBef>
                <a:spcPts val="0"/>
              </a:spcBef>
              <a:spcAft>
                <a:spcPts val="0"/>
              </a:spcAft>
              <a:defRPr/>
            </a:pPr>
            <a:endParaRPr lang="en-US">
              <a:latin typeface="华文新魏" panose="02010800040101010101" pitchFamily="2" charset="-122"/>
              <a:ea typeface="华文新魏" panose="02010800040101010101" pitchFamily="2" charset="-122"/>
            </a:endParaRPr>
          </a:p>
        </p:txBody>
      </p:sp>
      <p:sp>
        <p:nvSpPr>
          <p:cNvPr id="4" name="Rectangle 3">
            <a:extLst>
              <a:ext uri="{FF2B5EF4-FFF2-40B4-BE49-F238E27FC236}">
                <a16:creationId xmlns:a16="http://schemas.microsoft.com/office/drawing/2014/main" id="{62AB5948-C470-FF4D-A31F-27BE4FA23202}"/>
              </a:ext>
            </a:extLst>
          </p:cNvPr>
          <p:cNvSpPr txBox="1">
            <a:spLocks noChangeArrowheads="1"/>
          </p:cNvSpPr>
          <p:nvPr/>
        </p:nvSpPr>
        <p:spPr>
          <a:xfrm>
            <a:off x="615128" y="1610196"/>
            <a:ext cx="3581400" cy="4365625"/>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pPr eaLnBrk="1" hangingPunct="1">
              <a:spcBef>
                <a:spcPct val="0"/>
              </a:spcBef>
              <a:buFont typeface="Arial" charset="0"/>
              <a:buNone/>
            </a:pPr>
            <a:r>
              <a:rPr lang="zh-CN" altLang="en-US" sz="2800" u="none" kern="0" dirty="0">
                <a:latin typeface="华文新魏" panose="02010800040101010101" pitchFamily="2" charset="-122"/>
                <a:ea typeface="华文新魏" panose="02010800040101010101" pitchFamily="2" charset="-122"/>
              </a:rPr>
              <a:t>基于流的流表</a:t>
            </a:r>
            <a:endParaRPr lang="en-US" sz="2800" u="none" kern="0" dirty="0">
              <a:latin typeface="华文新魏" panose="02010800040101010101" pitchFamily="2" charset="-122"/>
              <a:ea typeface="华文新魏" panose="02010800040101010101" pitchFamily="2" charset="-122"/>
            </a:endParaRPr>
          </a:p>
          <a:p>
            <a:pPr marL="341313" indent="-341313" fontAlgn="auto">
              <a:spcBef>
                <a:spcPts val="0"/>
              </a:spcBef>
              <a:spcAft>
                <a:spcPts val="0"/>
              </a:spcAft>
              <a:buSzPct val="125000"/>
              <a:buFont typeface="Gill Sans" charset="0"/>
              <a:buChar char="•"/>
              <a:defRPr/>
            </a:pP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每条流由控制器独立设置</a:t>
            </a: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按流表条目精确匹配</a:t>
            </a: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每条流包含一条条目</a:t>
            </a: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支持细颗粒度控制，如校园网络</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5" name="Rectangle 4">
            <a:extLst>
              <a:ext uri="{FF2B5EF4-FFF2-40B4-BE49-F238E27FC236}">
                <a16:creationId xmlns:a16="http://schemas.microsoft.com/office/drawing/2014/main" id="{D32EFABE-932F-1447-8D16-C8F5E0934E3C}"/>
              </a:ext>
            </a:extLst>
          </p:cNvPr>
          <p:cNvSpPr>
            <a:spLocks/>
          </p:cNvSpPr>
          <p:nvPr/>
        </p:nvSpPr>
        <p:spPr bwMode="auto">
          <a:xfrm>
            <a:off x="4812478" y="1484784"/>
            <a:ext cx="3892550" cy="4104456"/>
          </a:xfrm>
          <a:prstGeom prst="rect">
            <a:avLst/>
          </a:prstGeom>
          <a:solidFill>
            <a:srgbClr val="FFFFFF"/>
          </a:solidFill>
          <a:ln w="12700">
            <a:solidFill>
              <a:schemeClr val="tx1"/>
            </a:solidFill>
            <a:miter lim="800000"/>
            <a:headEnd/>
            <a:tailEnd/>
          </a:ln>
          <a:effectLst>
            <a:outerShdw blurRad="63500" dist="88899" dir="3600021" algn="ctr" rotWithShape="0">
              <a:srgbClr val="000000">
                <a:alpha val="54999"/>
              </a:srgbClr>
            </a:outerShdw>
          </a:effectLst>
        </p:spPr>
        <p:txBody>
          <a:bodyPr lIns="0" tIns="0" rIns="0" bIns="0"/>
          <a:lstStyle/>
          <a:p>
            <a:pPr fontAlgn="auto">
              <a:spcBef>
                <a:spcPts val="0"/>
              </a:spcBef>
              <a:spcAft>
                <a:spcPts val="0"/>
              </a:spcAft>
              <a:defRPr/>
            </a:pPr>
            <a:endParaRPr lang="en-US">
              <a:latin typeface="华文新魏" panose="02010800040101010101" pitchFamily="2" charset="-122"/>
              <a:ea typeface="华文新魏" panose="02010800040101010101" pitchFamily="2" charset="-122"/>
            </a:endParaRPr>
          </a:p>
        </p:txBody>
      </p:sp>
      <p:sp>
        <p:nvSpPr>
          <p:cNvPr id="6" name="Rectangle 5">
            <a:extLst>
              <a:ext uri="{FF2B5EF4-FFF2-40B4-BE49-F238E27FC236}">
                <a16:creationId xmlns:a16="http://schemas.microsoft.com/office/drawing/2014/main" id="{8A691467-2406-E647-A825-C53DE7DBD54F}"/>
              </a:ext>
            </a:extLst>
          </p:cNvPr>
          <p:cNvSpPr>
            <a:spLocks/>
          </p:cNvSpPr>
          <p:nvPr/>
        </p:nvSpPr>
        <p:spPr bwMode="auto">
          <a:xfrm>
            <a:off x="4945828" y="1610196"/>
            <a:ext cx="3581400" cy="4365625"/>
          </a:xfrm>
          <a:prstGeom prst="rect">
            <a:avLst/>
          </a:prstGeom>
          <a:noFill/>
          <a:ln w="12700" cap="flat">
            <a:noFill/>
            <a:miter lim="800000"/>
            <a:headEnd type="none" w="med" len="med"/>
            <a:tailEnd type="none" w="med" len="med"/>
          </a:ln>
        </p:spPr>
        <p:txBody>
          <a:bodyPr lIns="0" tIns="0" rIns="0" bIns="0"/>
          <a:lstStyle/>
          <a:p>
            <a:pPr fontAlgn="auto">
              <a:spcBef>
                <a:spcPts val="0"/>
              </a:spcBef>
              <a:spcAft>
                <a:spcPts val="0"/>
              </a:spcAft>
              <a:defRPr/>
            </a:pPr>
            <a:r>
              <a:rPr lang="en-US" sz="2800" u="none" dirty="0">
                <a:latin typeface="华文新魏" panose="02010800040101010101" pitchFamily="2" charset="-122"/>
                <a:ea typeface="华文新魏" panose="02010800040101010101" pitchFamily="2" charset="-122"/>
                <a:cs typeface="Gill Sans" charset="0"/>
              </a:rPr>
              <a:t>  </a:t>
            </a:r>
            <a:r>
              <a:rPr lang="zh-CN" altLang="en-US" sz="2800" u="none" dirty="0">
                <a:latin typeface="华文新魏" panose="02010800040101010101" pitchFamily="2" charset="-122"/>
                <a:ea typeface="华文新魏" panose="02010800040101010101" pitchFamily="2" charset="-122"/>
                <a:cs typeface="Gill Sans" charset="0"/>
              </a:rPr>
              <a:t>聚合流表</a:t>
            </a:r>
            <a:endParaRPr lang="en-US" sz="2800" u="none" dirty="0">
              <a:latin typeface="华文新魏" panose="02010800040101010101" pitchFamily="2" charset="-122"/>
              <a:ea typeface="华文新魏" panose="02010800040101010101" pitchFamily="2" charset="-122"/>
              <a:cs typeface="Gill Sans" charset="0"/>
            </a:endParaRPr>
          </a:p>
          <a:p>
            <a:pPr fontAlgn="auto">
              <a:spcBef>
                <a:spcPts val="0"/>
              </a:spcBef>
              <a:spcAft>
                <a:spcPts val="0"/>
              </a:spcAft>
              <a:defRPr/>
            </a:pP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一条流条目覆盖一组流</a:t>
            </a: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流条目通配符</a:t>
            </a:r>
            <a:endParaRPr lang="en-US"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每个流表条目覆盖一类流</a:t>
            </a:r>
            <a:endParaRPr lang="en-US" altLang="zh-CN" sz="2200" u="none" dirty="0">
              <a:latin typeface="华文新魏" panose="02010800040101010101" pitchFamily="2" charset="-122"/>
              <a:ea typeface="华文新魏" panose="02010800040101010101" pitchFamily="2" charset="-122"/>
              <a:cs typeface="Gill Sans" charset="0"/>
            </a:endParaRPr>
          </a:p>
          <a:p>
            <a:pPr marL="341313" indent="-341313" fontAlgn="auto">
              <a:spcBef>
                <a:spcPts val="0"/>
              </a:spcBef>
              <a:spcAft>
                <a:spcPts val="0"/>
              </a:spcAft>
              <a:buSzPct val="125000"/>
              <a:buFont typeface="Gill Sans" charset="0"/>
              <a:buChar char="•"/>
              <a:defRPr/>
            </a:pPr>
            <a:r>
              <a:rPr lang="zh-CN" altLang="en-US" sz="2200" u="none" dirty="0">
                <a:latin typeface="华文新魏" panose="02010800040101010101" pitchFamily="2" charset="-122"/>
                <a:ea typeface="华文新魏" panose="02010800040101010101" pitchFamily="2" charset="-122"/>
                <a:cs typeface="Gill Sans" charset="0"/>
              </a:rPr>
              <a:t>对大规模流适用，如骨干网</a:t>
            </a:r>
            <a:endParaRPr lang="en-US" sz="2200" u="none" dirty="0">
              <a:latin typeface="华文新魏" panose="02010800040101010101" pitchFamily="2" charset="-122"/>
              <a:ea typeface="华文新魏" panose="02010800040101010101" pitchFamily="2" charset="-122"/>
              <a:cs typeface="Gill Sans" charset="0"/>
            </a:endParaRPr>
          </a:p>
        </p:txBody>
      </p:sp>
      <p:sp>
        <p:nvSpPr>
          <p:cNvPr id="7" name="Title 1">
            <a:extLst>
              <a:ext uri="{FF2B5EF4-FFF2-40B4-BE49-F238E27FC236}">
                <a16:creationId xmlns:a16="http://schemas.microsoft.com/office/drawing/2014/main" id="{F243A61B-5152-F149-932E-B4696C925FA2}"/>
              </a:ext>
            </a:extLst>
          </p:cNvPr>
          <p:cNvSpPr txBox="1">
            <a:spLocks noChangeArrowheads="1"/>
          </p:cNvSpPr>
          <p:nvPr/>
        </p:nvSpPr>
        <p:spPr>
          <a:xfrm>
            <a:off x="417513" y="485775"/>
            <a:ext cx="7772400" cy="654583"/>
          </a:xfrm>
          <a:prstGeom prst="rect">
            <a:avLst/>
          </a:prstGeom>
        </p:spPr>
        <p:txBody>
          <a:bodyPr/>
          <a:lstStyle>
            <a:lvl1pPr algn="l" rtl="0" eaLnBrk="0" fontAlgn="base" hangingPunct="0">
              <a:spcBef>
                <a:spcPct val="0"/>
              </a:spcBef>
              <a:spcAft>
                <a:spcPct val="0"/>
              </a:spcAft>
              <a:defRPr sz="3600">
                <a:solidFill>
                  <a:schemeClr val="tx2"/>
                </a:solidFill>
                <a:latin typeface="+mj-lt"/>
                <a:ea typeface="+mj-ea"/>
                <a:cs typeface="+mj-cs"/>
              </a:defRPr>
            </a:lvl1pPr>
            <a:lvl2pPr algn="l" rtl="0" eaLnBrk="0" fontAlgn="base" hangingPunct="0">
              <a:spcBef>
                <a:spcPct val="0"/>
              </a:spcBef>
              <a:spcAft>
                <a:spcPct val="0"/>
              </a:spcAft>
              <a:defRPr sz="3600">
                <a:solidFill>
                  <a:schemeClr val="tx2"/>
                </a:solidFill>
                <a:latin typeface="Garamond" panose="02020404030301010803" pitchFamily="18" charset="0"/>
                <a:ea typeface="宋体" panose="02010600030101010101" pitchFamily="2" charset="-122"/>
              </a:defRPr>
            </a:lvl2pPr>
            <a:lvl3pPr algn="l" rtl="0" eaLnBrk="0" fontAlgn="base" hangingPunct="0">
              <a:spcBef>
                <a:spcPct val="0"/>
              </a:spcBef>
              <a:spcAft>
                <a:spcPct val="0"/>
              </a:spcAft>
              <a:defRPr sz="3600">
                <a:solidFill>
                  <a:schemeClr val="tx2"/>
                </a:solidFill>
                <a:latin typeface="Garamond" panose="02020404030301010803" pitchFamily="18" charset="0"/>
                <a:ea typeface="宋体" panose="02010600030101010101" pitchFamily="2" charset="-122"/>
              </a:defRPr>
            </a:lvl3pPr>
            <a:lvl4pPr algn="l" rtl="0" eaLnBrk="0" fontAlgn="base" hangingPunct="0">
              <a:spcBef>
                <a:spcPct val="0"/>
              </a:spcBef>
              <a:spcAft>
                <a:spcPct val="0"/>
              </a:spcAft>
              <a:defRPr sz="3600">
                <a:solidFill>
                  <a:schemeClr val="tx2"/>
                </a:solidFill>
                <a:latin typeface="Garamond" panose="02020404030301010803" pitchFamily="18" charset="0"/>
                <a:ea typeface="宋体" panose="02010600030101010101" pitchFamily="2" charset="-122"/>
              </a:defRPr>
            </a:lvl4pPr>
            <a:lvl5pPr algn="l" rtl="0" eaLnBrk="0" fontAlgn="base" hangingPunct="0">
              <a:spcBef>
                <a:spcPct val="0"/>
              </a:spcBef>
              <a:spcAft>
                <a:spcPct val="0"/>
              </a:spcAft>
              <a:defRPr sz="3600">
                <a:solidFill>
                  <a:schemeClr val="tx2"/>
                </a:solidFill>
                <a:latin typeface="Garamond" panose="02020404030301010803" pitchFamily="18" charset="0"/>
                <a:ea typeface="宋体" panose="02010600030101010101" pitchFamily="2" charset="-122"/>
              </a:defRPr>
            </a:lvl5pPr>
            <a:lvl6pPr marL="457181" algn="l" rtl="0" fontAlgn="base">
              <a:spcBef>
                <a:spcPct val="0"/>
              </a:spcBef>
              <a:spcAft>
                <a:spcPct val="0"/>
              </a:spcAft>
              <a:defRPr sz="3600">
                <a:solidFill>
                  <a:schemeClr val="tx2"/>
                </a:solidFill>
                <a:latin typeface="Garamond" panose="02020404030301010803" pitchFamily="18" charset="0"/>
                <a:ea typeface="宋体" panose="02010600030101010101" pitchFamily="2" charset="-122"/>
              </a:defRPr>
            </a:lvl6pPr>
            <a:lvl7pPr marL="914361" algn="l" rtl="0" fontAlgn="base">
              <a:spcBef>
                <a:spcPct val="0"/>
              </a:spcBef>
              <a:spcAft>
                <a:spcPct val="0"/>
              </a:spcAft>
              <a:defRPr sz="3600">
                <a:solidFill>
                  <a:schemeClr val="tx2"/>
                </a:solidFill>
                <a:latin typeface="Garamond" panose="02020404030301010803" pitchFamily="18" charset="0"/>
                <a:ea typeface="宋体" panose="02010600030101010101" pitchFamily="2" charset="-122"/>
              </a:defRPr>
            </a:lvl7pPr>
            <a:lvl8pPr marL="1371542" algn="l" rtl="0" fontAlgn="base">
              <a:spcBef>
                <a:spcPct val="0"/>
              </a:spcBef>
              <a:spcAft>
                <a:spcPct val="0"/>
              </a:spcAft>
              <a:defRPr sz="3600">
                <a:solidFill>
                  <a:schemeClr val="tx2"/>
                </a:solidFill>
                <a:latin typeface="Garamond" panose="02020404030301010803" pitchFamily="18" charset="0"/>
                <a:ea typeface="宋体" panose="02010600030101010101" pitchFamily="2" charset="-122"/>
              </a:defRPr>
            </a:lvl8pPr>
            <a:lvl9pPr marL="1828722" algn="l" rtl="0" fontAlgn="base">
              <a:spcBef>
                <a:spcPct val="0"/>
              </a:spcBef>
              <a:spcAft>
                <a:spcPct val="0"/>
              </a:spcAft>
              <a:defRPr sz="3600">
                <a:solidFill>
                  <a:schemeClr val="tx2"/>
                </a:solidFill>
                <a:latin typeface="Garamond" panose="02020404030301010803" pitchFamily="18" charset="0"/>
                <a:ea typeface="宋体" panose="02010600030101010101" pitchFamily="2" charset="-122"/>
              </a:defRPr>
            </a:lvl9pPr>
          </a:lstStyle>
          <a:p>
            <a:r>
              <a:rPr lang="en-US" altLang="zh-CN" u="none" kern="0" dirty="0">
                <a:latin typeface="Calibri" panose="020F0502020204030204" pitchFamily="34" charset="0"/>
                <a:ea typeface="MS PGothic" panose="020B0600070205080204" pitchFamily="34" charset="-128"/>
              </a:rPr>
              <a:t>OpenFlow </a:t>
            </a:r>
            <a:r>
              <a:rPr lang="zh-CN" altLang="en-US" u="none" kern="0" dirty="0">
                <a:latin typeface="Calibri" panose="020F0502020204030204" pitchFamily="34" charset="0"/>
                <a:ea typeface="MS PGothic" panose="020B0600070205080204" pitchFamily="34" charset="-128"/>
              </a:rPr>
              <a:t>流表条目粒度</a:t>
            </a:r>
            <a:endParaRPr lang="en-US" altLang="zh-CN" u="none" kern="0" dirty="0">
              <a:latin typeface="Calibri" panose="020F0502020204030204" pitchFamily="34" charset="0"/>
              <a:ea typeface="MS PGothic" panose="020B0600070205080204" pitchFamily="34" charset="-128"/>
            </a:endParaRPr>
          </a:p>
        </p:txBody>
      </p:sp>
    </p:spTree>
    <p:extLst>
      <p:ext uri="{BB962C8B-B14F-4D97-AF65-F5344CB8AC3E}">
        <p14:creationId xmlns:p14="http://schemas.microsoft.com/office/powerpoint/2010/main" val="35437816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06A22B0-0870-1746-A89F-9650F6028D81}"/>
              </a:ext>
            </a:extLst>
          </p:cNvPr>
          <p:cNvSpPr>
            <a:spLocks noGrp="1"/>
          </p:cNvSpPr>
          <p:nvPr>
            <p:ph idx="1"/>
          </p:nvPr>
        </p:nvSpPr>
        <p:spPr>
          <a:xfrm>
            <a:off x="452570" y="1183957"/>
            <a:ext cx="8511917" cy="4981347"/>
          </a:xfrm>
        </p:spPr>
        <p:txBody>
          <a:bodyPr/>
          <a:lstStyle/>
          <a:p>
            <a:r>
              <a:rPr kumimoji="1" lang="zh-CN" altLang="en-US" sz="2800" dirty="0">
                <a:latin typeface="华文新魏" panose="02010800040101010101" pitchFamily="2" charset="-122"/>
                <a:ea typeface="华文新魏" panose="02010800040101010101" pitchFamily="2" charset="-122"/>
              </a:rPr>
              <a:t>交换机获取控制器</a:t>
            </a:r>
            <a:r>
              <a:rPr kumimoji="1" lang="en-US" altLang="zh-CN" sz="2800" dirty="0">
                <a:latin typeface="华文新魏" panose="02010800040101010101" pitchFamily="2" charset="-122"/>
                <a:ea typeface="华文新魏" panose="02010800040101010101" pitchFamily="2" charset="-122"/>
              </a:rPr>
              <a:t>IP</a:t>
            </a:r>
            <a:r>
              <a:rPr kumimoji="1" lang="zh-CN" altLang="en-US" sz="2800" dirty="0">
                <a:latin typeface="华文新魏" panose="02010800040101010101" pitchFamily="2" charset="-122"/>
                <a:ea typeface="华文新魏" panose="02010800040101010101" pitchFamily="2" charset="-122"/>
              </a:rPr>
              <a:t>后，向控制器发起连接。</a:t>
            </a:r>
            <a:endParaRPr kumimoji="1" lang="en-US" altLang="zh-CN" sz="2800" dirty="0">
              <a:latin typeface="华文新魏" panose="02010800040101010101" pitchFamily="2" charset="-122"/>
              <a:ea typeface="华文新魏" panose="02010800040101010101" pitchFamily="2" charset="-122"/>
            </a:endParaRPr>
          </a:p>
          <a:p>
            <a:r>
              <a:rPr kumimoji="1" lang="zh-CN" altLang="en-US" sz="2800" dirty="0">
                <a:latin typeface="华文新魏" panose="02010800040101010101" pitchFamily="2" charset="-122"/>
                <a:ea typeface="华文新魏" panose="02010800040101010101" pitchFamily="2" charset="-122"/>
              </a:rPr>
              <a:t>控制器和交换机间消息以</a:t>
            </a:r>
            <a:r>
              <a:rPr kumimoji="1" lang="en-US" altLang="zh-CN" sz="2800" dirty="0">
                <a:latin typeface="华文新魏" panose="02010800040101010101" pitchFamily="2" charset="-122"/>
                <a:ea typeface="华文新魏" panose="02010800040101010101" pitchFamily="2" charset="-122"/>
              </a:rPr>
              <a:t>OpenFlow</a:t>
            </a:r>
            <a:r>
              <a:rPr kumimoji="1" lang="zh-CN" altLang="en-US" sz="2800" dirty="0">
                <a:latin typeface="华文新魏" panose="02010800040101010101" pitchFamily="2" charset="-122"/>
                <a:ea typeface="华文新魏" panose="02010800040101010101" pitchFamily="2" charset="-122"/>
              </a:rPr>
              <a:t>报文头开始。</a:t>
            </a:r>
            <a:endParaRPr kumimoji="1" lang="en-US" altLang="zh-CN" sz="2800" dirty="0">
              <a:latin typeface="华文新魏" panose="02010800040101010101" pitchFamily="2" charset="-122"/>
              <a:ea typeface="华文新魏" panose="02010800040101010101" pitchFamily="2" charset="-122"/>
            </a:endParaRPr>
          </a:p>
          <a:p>
            <a:pPr marL="0" indent="0">
              <a:buNone/>
            </a:pPr>
            <a:endParaRPr kumimoji="1" lang="en-US" altLang="zh-CN" sz="2800" dirty="0">
              <a:latin typeface="华文新魏" panose="02010800040101010101" pitchFamily="2" charset="-122"/>
              <a:ea typeface="华文新魏" panose="02010800040101010101" pitchFamily="2" charset="-122"/>
            </a:endParaRPr>
          </a:p>
          <a:p>
            <a:pPr marL="0" indent="0">
              <a:buNone/>
            </a:pPr>
            <a:endParaRPr kumimoji="1" lang="en-US" altLang="zh-CN" sz="2800" dirty="0">
              <a:latin typeface="华文新魏" panose="02010800040101010101" pitchFamily="2" charset="-122"/>
              <a:ea typeface="华文新魏" panose="02010800040101010101" pitchFamily="2" charset="-122"/>
            </a:endParaRPr>
          </a:p>
          <a:p>
            <a:r>
              <a:rPr lang="en-US" altLang="zh-CN" sz="2800" dirty="0">
                <a:latin typeface="华文新魏" panose="02010800040101010101" pitchFamily="2" charset="-122"/>
                <a:ea typeface="华文新魏" panose="02010800040101010101" pitchFamily="2" charset="-122"/>
              </a:rPr>
              <a:t>OpenFlow</a:t>
            </a:r>
            <a:r>
              <a:rPr lang="zh-CN" altLang="en-US" sz="2800" dirty="0">
                <a:latin typeface="华文新魏" panose="02010800040101010101" pitchFamily="2" charset="-122"/>
                <a:ea typeface="华文新魏" panose="02010800040101010101" pitchFamily="2" charset="-122"/>
              </a:rPr>
              <a:t>规范中定义了三种消息类型</a:t>
            </a:r>
            <a:endParaRPr lang="en-US" altLang="zh-CN" sz="2800" dirty="0">
              <a:latin typeface="华文新魏" panose="02010800040101010101" pitchFamily="2" charset="-122"/>
              <a:ea typeface="华文新魏" panose="02010800040101010101" pitchFamily="2" charset="-122"/>
            </a:endParaRPr>
          </a:p>
          <a:p>
            <a:pPr lvl="1"/>
            <a:r>
              <a:rPr lang="en-US" altLang="zh-CN" sz="2400" u="none" dirty="0">
                <a:latin typeface="华文新魏" panose="02010800040101010101" pitchFamily="2" charset="-122"/>
                <a:ea typeface="华文新魏" panose="02010800040101010101" pitchFamily="2" charset="-122"/>
              </a:rPr>
              <a:t>Controller-&gt;Switch</a:t>
            </a:r>
            <a:r>
              <a:rPr lang="zh-CN" altLang="en-US" sz="2400" u="none" dirty="0">
                <a:latin typeface="华文新魏" panose="02010800040101010101" pitchFamily="2" charset="-122"/>
                <a:ea typeface="华文新魏" panose="02010800040101010101" pitchFamily="2" charset="-122"/>
              </a:rPr>
              <a:t>消息 </a:t>
            </a:r>
          </a:p>
          <a:p>
            <a:pPr lvl="2">
              <a:buFontTx/>
              <a:buChar char="–"/>
            </a:pPr>
            <a:r>
              <a:rPr lang="zh-CN" altLang="en-US" sz="2000" u="none" dirty="0">
                <a:latin typeface="华文新魏" panose="02010800040101010101" pitchFamily="2" charset="-122"/>
                <a:ea typeface="华文新魏" panose="02010800040101010101" pitchFamily="2" charset="-122"/>
              </a:rPr>
              <a:t>由控制器发起，用来对交换机进行状态查询和修改配置等</a:t>
            </a:r>
            <a:r>
              <a:rPr lang="zh-CN" altLang="en-US" sz="2000" dirty="0">
                <a:latin typeface="华文新魏" panose="02010800040101010101" pitchFamily="2" charset="-122"/>
                <a:ea typeface="华文新魏" panose="02010800040101010101" pitchFamily="2" charset="-122"/>
              </a:rPr>
              <a:t>操作。 </a:t>
            </a:r>
          </a:p>
          <a:p>
            <a:pPr lvl="1"/>
            <a:r>
              <a:rPr lang="en-US" altLang="zh-CN" sz="2400" dirty="0">
                <a:latin typeface="华文新魏" panose="02010800040101010101" pitchFamily="2" charset="-122"/>
                <a:ea typeface="华文新魏" panose="02010800040101010101" pitchFamily="2" charset="-122"/>
              </a:rPr>
              <a:t>Switch-&gt;Controller</a:t>
            </a:r>
            <a:r>
              <a:rPr lang="zh-CN" altLang="en-US" sz="2400" dirty="0">
                <a:latin typeface="华文新魏" panose="02010800040101010101" pitchFamily="2" charset="-122"/>
                <a:ea typeface="华文新魏" panose="02010800040101010101" pitchFamily="2" charset="-122"/>
              </a:rPr>
              <a:t>异步（</a:t>
            </a:r>
            <a:r>
              <a:rPr lang="en-US" altLang="zh-CN" sz="2400" dirty="0">
                <a:latin typeface="华文新魏" panose="02010800040101010101" pitchFamily="2" charset="-122"/>
                <a:ea typeface="华文新魏" panose="02010800040101010101" pitchFamily="2" charset="-122"/>
              </a:rPr>
              <a:t>Asynchronous</a:t>
            </a:r>
            <a:r>
              <a:rPr lang="zh-CN" altLang="en-US" sz="2400" dirty="0">
                <a:latin typeface="华文新魏" panose="02010800040101010101" pitchFamily="2" charset="-122"/>
                <a:ea typeface="华文新魏" panose="02010800040101010101" pitchFamily="2" charset="-122"/>
              </a:rPr>
              <a:t>）消息</a:t>
            </a:r>
          </a:p>
          <a:p>
            <a:pPr lvl="2">
              <a:buFontTx/>
              <a:buChar char="–"/>
            </a:pPr>
            <a:r>
              <a:rPr lang="en-US" altLang="zh-CN" sz="2000" dirty="0">
                <a:latin typeface="华文新魏" panose="02010800040101010101" pitchFamily="2" charset="-122"/>
                <a:ea typeface="华文新魏" panose="02010800040101010101" pitchFamily="2" charset="-122"/>
              </a:rPr>
              <a:t>Switch</a:t>
            </a:r>
            <a:r>
              <a:rPr lang="zh-CN" altLang="en-US" sz="2000" dirty="0">
                <a:latin typeface="华文新魏" panose="02010800040101010101" pitchFamily="2" charset="-122"/>
                <a:ea typeface="华文新魏" panose="02010800040101010101" pitchFamily="2" charset="-122"/>
              </a:rPr>
              <a:t>发送给</a:t>
            </a:r>
            <a:r>
              <a:rPr lang="en-US" altLang="zh-CN" sz="2000" dirty="0">
                <a:latin typeface="华文新魏" panose="02010800040101010101" pitchFamily="2" charset="-122"/>
                <a:ea typeface="华文新魏" panose="02010800040101010101" pitchFamily="2" charset="-122"/>
              </a:rPr>
              <a:t>Controller</a:t>
            </a:r>
            <a:r>
              <a:rPr lang="zh-CN" altLang="en-US" sz="2000" dirty="0">
                <a:latin typeface="华文新魏" panose="02010800040101010101" pitchFamily="2" charset="-122"/>
                <a:ea typeface="华文新魏" panose="02010800040101010101" pitchFamily="2" charset="-122"/>
              </a:rPr>
              <a:t>、通知交换机上发生的事件。</a:t>
            </a:r>
          </a:p>
          <a:p>
            <a:pPr lvl="1"/>
            <a:r>
              <a:rPr lang="zh-CN" altLang="en-US" sz="2400" dirty="0">
                <a:latin typeface="华文新魏" panose="02010800040101010101" pitchFamily="2" charset="-122"/>
                <a:ea typeface="华文新魏" panose="02010800040101010101" pitchFamily="2" charset="-122"/>
              </a:rPr>
              <a:t>对称（</a:t>
            </a:r>
            <a:r>
              <a:rPr lang="en-US" altLang="zh-CN" sz="2400" dirty="0">
                <a:latin typeface="华文新魏" panose="02010800040101010101" pitchFamily="2" charset="-122"/>
                <a:ea typeface="华文新魏" panose="02010800040101010101" pitchFamily="2" charset="-122"/>
              </a:rPr>
              <a:t>Symmetric</a:t>
            </a:r>
            <a:r>
              <a:rPr lang="zh-CN" altLang="en-US" sz="2400" dirty="0">
                <a:latin typeface="华文新魏" panose="02010800040101010101" pitchFamily="2" charset="-122"/>
                <a:ea typeface="华文新魏" panose="02010800040101010101" pitchFamily="2" charset="-122"/>
              </a:rPr>
              <a:t>）消息，</a:t>
            </a:r>
          </a:p>
          <a:p>
            <a:pPr lvl="2">
              <a:buFontTx/>
              <a:buChar char="–"/>
            </a:pPr>
            <a:r>
              <a:rPr lang="zh-CN" altLang="en-US" sz="2000" dirty="0">
                <a:latin typeface="华文新魏" panose="02010800040101010101" pitchFamily="2" charset="-122"/>
                <a:ea typeface="华文新魏" panose="02010800040101010101" pitchFamily="2" charset="-122"/>
              </a:rPr>
              <a:t>主要用来建立连接、检测对方是否在线等。 </a:t>
            </a:r>
          </a:p>
          <a:p>
            <a:pPr lvl="1"/>
            <a:endParaRPr lang="zh-CN" altLang="en-US" sz="2400" dirty="0">
              <a:latin typeface="华文新魏" panose="02010800040101010101" pitchFamily="2" charset="-122"/>
              <a:ea typeface="华文新魏" panose="02010800040101010101" pitchFamily="2" charset="-122"/>
            </a:endParaRPr>
          </a:p>
          <a:p>
            <a:endParaRPr kumimoji="1" lang="en-US" altLang="zh-CN" sz="2800" dirty="0">
              <a:latin typeface="华文新魏" panose="02010800040101010101" pitchFamily="2" charset="-122"/>
              <a:ea typeface="华文新魏" panose="02010800040101010101" pitchFamily="2" charset="-122"/>
            </a:endParaRPr>
          </a:p>
        </p:txBody>
      </p:sp>
      <p:sp>
        <p:nvSpPr>
          <p:cNvPr id="5" name="标题 1">
            <a:extLst>
              <a:ext uri="{FF2B5EF4-FFF2-40B4-BE49-F238E27FC236}">
                <a16:creationId xmlns:a16="http://schemas.microsoft.com/office/drawing/2014/main" id="{EFEA6A87-0503-9F47-B5D5-0FC07DF2C6FA}"/>
              </a:ext>
            </a:extLst>
          </p:cNvPr>
          <p:cNvSpPr>
            <a:spLocks noGrp="1" noChangeArrowheads="1"/>
          </p:cNvSpPr>
          <p:nvPr>
            <p:ph type="title"/>
          </p:nvPr>
        </p:nvSpPr>
        <p:spPr>
          <a:xfrm>
            <a:off x="457201" y="493715"/>
            <a:ext cx="8229600" cy="703261"/>
          </a:xfrm>
        </p:spPr>
        <p:txBody>
          <a:bodyPr/>
          <a:lstStyle/>
          <a:p>
            <a:r>
              <a:rPr lang="en-US" altLang="zh-CN" kern="1200" dirty="0">
                <a:latin typeface="Calibri" panose="020F0502020204030204" pitchFamily="34" charset="0"/>
                <a:ea typeface="MS PGothic" panose="020B0600070205080204" pitchFamily="34" charset="-128"/>
                <a:cs typeface="+mn-cs"/>
              </a:rPr>
              <a:t>OpenFlow</a:t>
            </a:r>
            <a:r>
              <a:rPr lang="zh-CN" altLang="en-US" kern="1200" dirty="0">
                <a:latin typeface="Calibri" panose="020F0502020204030204" pitchFamily="34" charset="0"/>
                <a:ea typeface="MS PGothic" panose="020B0600070205080204" pitchFamily="34" charset="-128"/>
                <a:cs typeface="+mn-cs"/>
              </a:rPr>
              <a:t>消息</a:t>
            </a:r>
          </a:p>
        </p:txBody>
      </p:sp>
      <p:graphicFrame>
        <p:nvGraphicFramePr>
          <p:cNvPr id="6" name="表格 5">
            <a:extLst>
              <a:ext uri="{FF2B5EF4-FFF2-40B4-BE49-F238E27FC236}">
                <a16:creationId xmlns:a16="http://schemas.microsoft.com/office/drawing/2014/main" id="{61C3C7CD-C099-6043-9856-3AAA1BA919F2}"/>
              </a:ext>
            </a:extLst>
          </p:cNvPr>
          <p:cNvGraphicFramePr>
            <a:graphicFrameLocks noGrp="1"/>
          </p:cNvGraphicFramePr>
          <p:nvPr>
            <p:extLst>
              <p:ext uri="{D42A27DB-BD31-4B8C-83A1-F6EECF244321}">
                <p14:modId xmlns:p14="http://schemas.microsoft.com/office/powerpoint/2010/main" val="2233038407"/>
              </p:ext>
            </p:extLst>
          </p:nvPr>
        </p:nvGraphicFramePr>
        <p:xfrm>
          <a:off x="1399018" y="2407421"/>
          <a:ext cx="6096000" cy="370840"/>
        </p:xfrm>
        <a:graphic>
          <a:graphicData uri="http://schemas.openxmlformats.org/drawingml/2006/table">
            <a:tbl>
              <a:tblPr firstRow="1" bandRow="1">
                <a:tableStyleId>{93296810-A885-4BE3-A3E7-6D5BEEA58F35}</a:tableStyleId>
              </a:tblPr>
              <a:tblGrid>
                <a:gridCol w="936104">
                  <a:extLst>
                    <a:ext uri="{9D8B030D-6E8A-4147-A177-3AD203B41FA5}">
                      <a16:colId xmlns:a16="http://schemas.microsoft.com/office/drawing/2014/main" val="3222603574"/>
                    </a:ext>
                  </a:extLst>
                </a:gridCol>
                <a:gridCol w="936104">
                  <a:extLst>
                    <a:ext uri="{9D8B030D-6E8A-4147-A177-3AD203B41FA5}">
                      <a16:colId xmlns:a16="http://schemas.microsoft.com/office/drawing/2014/main" val="567028517"/>
                    </a:ext>
                  </a:extLst>
                </a:gridCol>
                <a:gridCol w="2088232">
                  <a:extLst>
                    <a:ext uri="{9D8B030D-6E8A-4147-A177-3AD203B41FA5}">
                      <a16:colId xmlns:a16="http://schemas.microsoft.com/office/drawing/2014/main" val="1108686681"/>
                    </a:ext>
                  </a:extLst>
                </a:gridCol>
                <a:gridCol w="2135560">
                  <a:extLst>
                    <a:ext uri="{9D8B030D-6E8A-4147-A177-3AD203B41FA5}">
                      <a16:colId xmlns:a16="http://schemas.microsoft.com/office/drawing/2014/main" val="1602618861"/>
                    </a:ext>
                  </a:extLst>
                </a:gridCol>
              </a:tblGrid>
              <a:tr h="370840">
                <a:tc>
                  <a:txBody>
                    <a:bodyPr/>
                    <a:lstStyle/>
                    <a:p>
                      <a:pPr algn="ctr"/>
                      <a:r>
                        <a:rPr lang="zh-CN" altLang="en-US" dirty="0">
                          <a:solidFill>
                            <a:schemeClr val="tx1"/>
                          </a:solidFill>
                          <a:latin typeface="华文新魏" panose="02010800040101010101" pitchFamily="2" charset="-122"/>
                          <a:ea typeface="华文新魏" panose="02010800040101010101" pitchFamily="2" charset="-122"/>
                        </a:rPr>
                        <a:t>版本号</a:t>
                      </a:r>
                    </a:p>
                  </a:txBody>
                  <a:tcPr>
                    <a:solidFill>
                      <a:srgbClr val="92D050"/>
                    </a:solidFill>
                  </a:tcPr>
                </a:tc>
                <a:tc>
                  <a:txBody>
                    <a:bodyPr/>
                    <a:lstStyle/>
                    <a:p>
                      <a:pPr algn="ctr"/>
                      <a:r>
                        <a:rPr lang="zh-CN" altLang="en-US" dirty="0">
                          <a:solidFill>
                            <a:schemeClr val="tx1"/>
                          </a:solidFill>
                          <a:latin typeface="华文新魏" panose="02010800040101010101" pitchFamily="2" charset="-122"/>
                          <a:ea typeface="华文新魏" panose="02010800040101010101" pitchFamily="2" charset="-122"/>
                        </a:rPr>
                        <a:t>类型</a:t>
                      </a:r>
                    </a:p>
                  </a:txBody>
                  <a:tcPr>
                    <a:solidFill>
                      <a:srgbClr val="92D050"/>
                    </a:solidFill>
                  </a:tcPr>
                </a:tc>
                <a:tc>
                  <a:txBody>
                    <a:bodyPr/>
                    <a:lstStyle/>
                    <a:p>
                      <a:pPr algn="ctr"/>
                      <a:r>
                        <a:rPr lang="zh-CN" altLang="en-US" dirty="0">
                          <a:solidFill>
                            <a:schemeClr val="tx1"/>
                          </a:solidFill>
                          <a:latin typeface="华文新魏" panose="02010800040101010101" pitchFamily="2" charset="-122"/>
                          <a:ea typeface="华文新魏" panose="02010800040101010101" pitchFamily="2" charset="-122"/>
                        </a:rPr>
                        <a:t>消息长度</a:t>
                      </a:r>
                    </a:p>
                  </a:txBody>
                  <a:tcPr>
                    <a:solidFill>
                      <a:srgbClr val="92D050"/>
                    </a:solidFill>
                  </a:tcPr>
                </a:tc>
                <a:tc>
                  <a:txBody>
                    <a:bodyPr/>
                    <a:lstStyle/>
                    <a:p>
                      <a:pPr algn="ctr"/>
                      <a:r>
                        <a:rPr lang="zh-CN" altLang="en-US" dirty="0">
                          <a:solidFill>
                            <a:schemeClr val="tx1"/>
                          </a:solidFill>
                          <a:latin typeface="华文新魏" panose="02010800040101010101" pitchFamily="2" charset="-122"/>
                          <a:ea typeface="华文新魏" panose="02010800040101010101" pitchFamily="2" charset="-122"/>
                        </a:rPr>
                        <a:t>事务</a:t>
                      </a:r>
                      <a:r>
                        <a:rPr lang="en-US" altLang="zh-CN" dirty="0">
                          <a:solidFill>
                            <a:schemeClr val="tx1"/>
                          </a:solidFill>
                          <a:latin typeface="华文新魏" panose="02010800040101010101" pitchFamily="2" charset="-122"/>
                          <a:ea typeface="华文新魏" panose="02010800040101010101" pitchFamily="2" charset="-122"/>
                        </a:rPr>
                        <a:t>ID</a:t>
                      </a:r>
                      <a:endParaRPr lang="zh-CN" altLang="en-US" dirty="0">
                        <a:solidFill>
                          <a:schemeClr val="tx1"/>
                        </a:solidFill>
                        <a:latin typeface="华文新魏" panose="02010800040101010101" pitchFamily="2" charset="-122"/>
                        <a:ea typeface="华文新魏" panose="02010800040101010101" pitchFamily="2" charset="-122"/>
                      </a:endParaRPr>
                    </a:p>
                  </a:txBody>
                  <a:tcPr>
                    <a:solidFill>
                      <a:srgbClr val="92D050"/>
                    </a:solidFill>
                  </a:tcPr>
                </a:tc>
                <a:extLst>
                  <a:ext uri="{0D108BD9-81ED-4DB2-BD59-A6C34878D82A}">
                    <a16:rowId xmlns:a16="http://schemas.microsoft.com/office/drawing/2014/main" val="237559541"/>
                  </a:ext>
                </a:extLst>
              </a:tr>
            </a:tbl>
          </a:graphicData>
        </a:graphic>
      </p:graphicFrame>
      <p:sp>
        <p:nvSpPr>
          <p:cNvPr id="7" name="矩形 6">
            <a:extLst>
              <a:ext uri="{FF2B5EF4-FFF2-40B4-BE49-F238E27FC236}">
                <a16:creationId xmlns:a16="http://schemas.microsoft.com/office/drawing/2014/main" id="{718B05D0-7D3A-0046-AD2F-7E7C8EDB40B1}"/>
              </a:ext>
            </a:extLst>
          </p:cNvPr>
          <p:cNvSpPr/>
          <p:nvPr/>
        </p:nvSpPr>
        <p:spPr>
          <a:xfrm>
            <a:off x="1259139" y="2704238"/>
            <a:ext cx="279757" cy="369332"/>
          </a:xfrm>
          <a:prstGeom prst="rect">
            <a:avLst/>
          </a:prstGeom>
        </p:spPr>
        <p:txBody>
          <a:bodyPr wrap="square">
            <a:spAutoFit/>
          </a:bodyPr>
          <a:lstStyle/>
          <a:p>
            <a:r>
              <a:rPr kumimoji="1" lang="en-US" altLang="zh-CN" u="none" dirty="0">
                <a:latin typeface="华文新魏" panose="02010800040101010101" pitchFamily="2" charset="-122"/>
                <a:ea typeface="华文新魏" panose="02010800040101010101" pitchFamily="2" charset="-122"/>
              </a:rPr>
              <a:t>0</a:t>
            </a:r>
            <a:endParaRPr lang="zh-CN" altLang="en-US" u="none" dirty="0">
              <a:latin typeface="华文新魏" panose="02010800040101010101" pitchFamily="2" charset="-122"/>
              <a:ea typeface="华文新魏" panose="02010800040101010101" pitchFamily="2" charset="-122"/>
            </a:endParaRPr>
          </a:p>
        </p:txBody>
      </p:sp>
      <p:sp>
        <p:nvSpPr>
          <p:cNvPr id="8" name="矩形 7">
            <a:extLst>
              <a:ext uri="{FF2B5EF4-FFF2-40B4-BE49-F238E27FC236}">
                <a16:creationId xmlns:a16="http://schemas.microsoft.com/office/drawing/2014/main" id="{AB45B5DE-46DD-474B-99C5-1CCB48BD0C78}"/>
              </a:ext>
            </a:extLst>
          </p:cNvPr>
          <p:cNvSpPr/>
          <p:nvPr/>
        </p:nvSpPr>
        <p:spPr>
          <a:xfrm>
            <a:off x="2199381" y="2741250"/>
            <a:ext cx="279757" cy="369332"/>
          </a:xfrm>
          <a:prstGeom prst="rect">
            <a:avLst/>
          </a:prstGeom>
        </p:spPr>
        <p:txBody>
          <a:bodyPr wrap="square">
            <a:spAutoFit/>
          </a:bodyPr>
          <a:lstStyle/>
          <a:p>
            <a:r>
              <a:rPr kumimoji="1" lang="en-US" altLang="zh-CN" u="none" dirty="0">
                <a:latin typeface="华文新魏" panose="02010800040101010101" pitchFamily="2" charset="-122"/>
                <a:ea typeface="华文新魏" panose="02010800040101010101" pitchFamily="2" charset="-122"/>
              </a:rPr>
              <a:t>7</a:t>
            </a:r>
            <a:endParaRPr lang="zh-CN" altLang="en-US" u="none" dirty="0">
              <a:latin typeface="华文新魏" panose="02010800040101010101" pitchFamily="2" charset="-122"/>
              <a:ea typeface="华文新魏" panose="02010800040101010101" pitchFamily="2" charset="-122"/>
            </a:endParaRPr>
          </a:p>
        </p:txBody>
      </p:sp>
      <p:sp>
        <p:nvSpPr>
          <p:cNvPr id="9" name="矩形 8">
            <a:extLst>
              <a:ext uri="{FF2B5EF4-FFF2-40B4-BE49-F238E27FC236}">
                <a16:creationId xmlns:a16="http://schemas.microsoft.com/office/drawing/2014/main" id="{F986B98A-5629-AF42-96E8-A96E2194EDC9}"/>
              </a:ext>
            </a:extLst>
          </p:cNvPr>
          <p:cNvSpPr/>
          <p:nvPr/>
        </p:nvSpPr>
        <p:spPr>
          <a:xfrm>
            <a:off x="3079803" y="2738059"/>
            <a:ext cx="479455" cy="369332"/>
          </a:xfrm>
          <a:prstGeom prst="rect">
            <a:avLst/>
          </a:prstGeom>
        </p:spPr>
        <p:txBody>
          <a:bodyPr wrap="square">
            <a:spAutoFit/>
          </a:bodyPr>
          <a:lstStyle/>
          <a:p>
            <a:r>
              <a:rPr kumimoji="1" lang="en-US" altLang="zh-CN" u="none" dirty="0">
                <a:latin typeface="华文新魏" panose="02010800040101010101" pitchFamily="2" charset="-122"/>
                <a:ea typeface="华文新魏" panose="02010800040101010101" pitchFamily="2" charset="-122"/>
              </a:rPr>
              <a:t>15</a:t>
            </a:r>
            <a:endParaRPr lang="zh-CN" altLang="en-US" u="none" dirty="0">
              <a:latin typeface="华文新魏" panose="02010800040101010101" pitchFamily="2" charset="-122"/>
              <a:ea typeface="华文新魏" panose="02010800040101010101" pitchFamily="2" charset="-122"/>
            </a:endParaRPr>
          </a:p>
        </p:txBody>
      </p:sp>
      <p:sp>
        <p:nvSpPr>
          <p:cNvPr id="10" name="矩形 9">
            <a:extLst>
              <a:ext uri="{FF2B5EF4-FFF2-40B4-BE49-F238E27FC236}">
                <a16:creationId xmlns:a16="http://schemas.microsoft.com/office/drawing/2014/main" id="{8D9EAAF8-E604-7A43-802C-ED845E15163F}"/>
              </a:ext>
            </a:extLst>
          </p:cNvPr>
          <p:cNvSpPr/>
          <p:nvPr/>
        </p:nvSpPr>
        <p:spPr>
          <a:xfrm>
            <a:off x="5100165" y="2738059"/>
            <a:ext cx="479455" cy="369332"/>
          </a:xfrm>
          <a:prstGeom prst="rect">
            <a:avLst/>
          </a:prstGeom>
        </p:spPr>
        <p:txBody>
          <a:bodyPr wrap="square">
            <a:spAutoFit/>
          </a:bodyPr>
          <a:lstStyle/>
          <a:p>
            <a:r>
              <a:rPr kumimoji="1" lang="en-US" altLang="zh-CN" u="none" dirty="0">
                <a:latin typeface="华文新魏" panose="02010800040101010101" pitchFamily="2" charset="-122"/>
                <a:ea typeface="华文新魏" panose="02010800040101010101" pitchFamily="2" charset="-122"/>
              </a:rPr>
              <a:t>31</a:t>
            </a:r>
            <a:endParaRPr lang="zh-CN" altLang="en-US" u="none" dirty="0">
              <a:latin typeface="华文新魏" panose="02010800040101010101" pitchFamily="2" charset="-122"/>
              <a:ea typeface="华文新魏" panose="02010800040101010101" pitchFamily="2" charset="-122"/>
            </a:endParaRPr>
          </a:p>
        </p:txBody>
      </p:sp>
      <p:sp>
        <p:nvSpPr>
          <p:cNvPr id="11" name="矩形 10">
            <a:extLst>
              <a:ext uri="{FF2B5EF4-FFF2-40B4-BE49-F238E27FC236}">
                <a16:creationId xmlns:a16="http://schemas.microsoft.com/office/drawing/2014/main" id="{CFC3BDDB-C85B-F446-A04F-127B08BCF014}"/>
              </a:ext>
            </a:extLst>
          </p:cNvPr>
          <p:cNvSpPr/>
          <p:nvPr/>
        </p:nvSpPr>
        <p:spPr>
          <a:xfrm>
            <a:off x="7255290" y="2706608"/>
            <a:ext cx="479455" cy="369332"/>
          </a:xfrm>
          <a:prstGeom prst="rect">
            <a:avLst/>
          </a:prstGeom>
        </p:spPr>
        <p:txBody>
          <a:bodyPr wrap="square">
            <a:spAutoFit/>
          </a:bodyPr>
          <a:lstStyle/>
          <a:p>
            <a:r>
              <a:rPr kumimoji="1" lang="en-US" altLang="zh-CN" u="none" dirty="0">
                <a:latin typeface="华文新魏" panose="02010800040101010101" pitchFamily="2" charset="-122"/>
                <a:ea typeface="华文新魏" panose="02010800040101010101" pitchFamily="2" charset="-122"/>
              </a:rPr>
              <a:t>63</a:t>
            </a:r>
            <a:endParaRPr lang="zh-CN" altLang="en-US"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6597816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由来</a:t>
            </a: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架构</a:t>
            </a:r>
            <a:endParaRPr lang="en-US" altLang="zh-CN" dirty="0">
              <a:latin typeface="华文新魏" panose="02010800040101010101" pitchFamily="2" charset="-122"/>
              <a:ea typeface="华文新魏" panose="02010800040101010101" pitchFamily="2" charset="-122"/>
            </a:endParaRP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数据平面：通用转发</a:t>
            </a:r>
            <a:endParaRPr lang="en-US" altLang="zh-CN" dirty="0">
              <a:latin typeface="华文新魏" panose="02010800040101010101" pitchFamily="2" charset="-122"/>
              <a:ea typeface="华文新魏" panose="02010800040101010101" pitchFamily="2" charset="-122"/>
            </a:endParaRPr>
          </a:p>
          <a:p>
            <a:r>
              <a:rPr lang="en-US" altLang="zh-CN" dirty="0">
                <a:solidFill>
                  <a:srgbClr val="FF0000"/>
                </a:solidFill>
                <a:latin typeface="华文新魏" panose="02010800040101010101" pitchFamily="2" charset="-122"/>
                <a:ea typeface="华文新魏" panose="02010800040101010101" pitchFamily="2" charset="-122"/>
              </a:rPr>
              <a:t>SDN</a:t>
            </a:r>
            <a:r>
              <a:rPr lang="zh-CN" altLang="en-US" dirty="0">
                <a:solidFill>
                  <a:srgbClr val="FF0000"/>
                </a:solidFill>
                <a:latin typeface="华文新魏" panose="02010800040101010101" pitchFamily="2" charset="-122"/>
                <a:ea typeface="华文新魏" panose="02010800040101010101" pitchFamily="2" charset="-122"/>
              </a:rPr>
              <a:t>控制平面</a:t>
            </a:r>
            <a:endParaRPr lang="en-US" altLang="zh-CN" dirty="0">
              <a:solidFill>
                <a:srgbClr val="FF0000"/>
              </a:solidFill>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协议</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框架及应用</a:t>
            </a:r>
          </a:p>
        </p:txBody>
      </p:sp>
    </p:spTree>
    <p:extLst>
      <p:ext uri="{BB962C8B-B14F-4D97-AF65-F5344CB8AC3E}">
        <p14:creationId xmlns:p14="http://schemas.microsoft.com/office/powerpoint/2010/main" val="7623940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标题 1">
            <a:extLst>
              <a:ext uri="{FF2B5EF4-FFF2-40B4-BE49-F238E27FC236}">
                <a16:creationId xmlns:a16="http://schemas.microsoft.com/office/drawing/2014/main" id="{4EC4E52E-EB03-F84C-800D-33B3B26AA601}"/>
              </a:ext>
            </a:extLst>
          </p:cNvPr>
          <p:cNvSpPr>
            <a:spLocks noGrp="1" noChangeArrowheads="1"/>
          </p:cNvSpPr>
          <p:nvPr>
            <p:ph type="title"/>
          </p:nvPr>
        </p:nvSpPr>
        <p:spPr>
          <a:xfrm>
            <a:off x="457201" y="493715"/>
            <a:ext cx="8229600" cy="703261"/>
          </a:xfrm>
        </p:spPr>
        <p:txBody>
          <a:bodyPr/>
          <a:lstStyle/>
          <a:p>
            <a:r>
              <a:rPr lang="zh-CN" altLang="en-US" kern="1200" dirty="0">
                <a:latin typeface="Calibri" panose="020F0502020204030204" pitchFamily="34" charset="0"/>
                <a:ea typeface="MS PGothic" panose="020B0600070205080204" pitchFamily="34" charset="-128"/>
                <a:cs typeface="+mn-cs"/>
              </a:rPr>
              <a:t>传统控制平面的局限</a:t>
            </a:r>
          </a:p>
        </p:txBody>
      </p:sp>
      <p:sp>
        <p:nvSpPr>
          <p:cNvPr id="21" name="内容占位符 2">
            <a:extLst>
              <a:ext uri="{FF2B5EF4-FFF2-40B4-BE49-F238E27FC236}">
                <a16:creationId xmlns:a16="http://schemas.microsoft.com/office/drawing/2014/main" id="{2377E98F-376D-9542-8F77-29301EA89884}"/>
              </a:ext>
            </a:extLst>
          </p:cNvPr>
          <p:cNvSpPr txBox="1">
            <a:spLocks/>
          </p:cNvSpPr>
          <p:nvPr/>
        </p:nvSpPr>
        <p:spPr>
          <a:xfrm>
            <a:off x="452570" y="1183957"/>
            <a:ext cx="8511917" cy="3973235"/>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lang="zh-CN" altLang="en-US" sz="2200" u="none" dirty="0">
                <a:latin typeface="华文新魏" panose="02010800040101010101" pitchFamily="2" charset="-122"/>
                <a:ea typeface="华文新魏" panose="02010800040101010101" pitchFamily="2" charset="-122"/>
              </a:rPr>
              <a:t>传统的控制平面和数据平面</a:t>
            </a:r>
            <a:r>
              <a:rPr lang="zh-CN" altLang="en-US" sz="2200" u="none" dirty="0">
                <a:solidFill>
                  <a:srgbClr val="FF0000"/>
                </a:solidFill>
                <a:latin typeface="华文新魏" panose="02010800040101010101" pitchFamily="2" charset="-122"/>
                <a:ea typeface="华文新魏" panose="02010800040101010101" pitchFamily="2" charset="-122"/>
              </a:rPr>
              <a:t>分布在各个设备上</a:t>
            </a:r>
            <a:r>
              <a:rPr lang="zh-CN" altLang="en-US" sz="2200" u="none" dirty="0">
                <a:latin typeface="华文新魏" panose="02010800040101010101" pitchFamily="2" charset="-122"/>
                <a:ea typeface="华文新魏" panose="02010800040101010101" pitchFamily="2" charset="-122"/>
              </a:rPr>
              <a:t>。</a:t>
            </a:r>
            <a:endParaRPr lang="en-US" altLang="zh-CN" sz="2200" u="none" dirty="0">
              <a:latin typeface="华文新魏" panose="02010800040101010101" pitchFamily="2" charset="-122"/>
              <a:ea typeface="华文新魏" panose="02010800040101010101" pitchFamily="2" charset="-122"/>
            </a:endParaRPr>
          </a:p>
          <a:p>
            <a:r>
              <a:rPr lang="zh-CN" altLang="en-US" sz="2200" u="none" dirty="0">
                <a:latin typeface="华文新魏" panose="02010800040101010101" pitchFamily="2" charset="-122"/>
                <a:ea typeface="华文新魏" panose="02010800040101010101" pitchFamily="2" charset="-122"/>
              </a:rPr>
              <a:t>控制平面负责网络控制，主要功能为协议处理与计算，路由信息的计算、路由表的生成。</a:t>
            </a:r>
            <a:r>
              <a:rPr lang="zh-CN" altLang="en-US" sz="2200" u="none" dirty="0">
                <a:solidFill>
                  <a:srgbClr val="FF0000"/>
                </a:solidFill>
                <a:latin typeface="华文新魏" panose="02010800040101010101" pitchFamily="2" charset="-122"/>
                <a:ea typeface="华文新魏" panose="02010800040101010101" pitchFamily="2" charset="-122"/>
              </a:rPr>
              <a:t>流量路径的灵活调整能力不足</a:t>
            </a:r>
            <a:r>
              <a:rPr lang="zh-CN" altLang="en-US" sz="2200" u="none" dirty="0">
                <a:latin typeface="华文新魏" panose="02010800040101010101" pitchFamily="2" charset="-122"/>
                <a:ea typeface="华文新魏" panose="02010800040101010101" pitchFamily="2" charset="-122"/>
              </a:rPr>
              <a:t>。</a:t>
            </a:r>
            <a:endParaRPr lang="en-US" altLang="zh-CN" sz="2200" u="none" dirty="0">
              <a:latin typeface="华文新魏" panose="02010800040101010101" pitchFamily="2" charset="-122"/>
              <a:ea typeface="华文新魏" panose="02010800040101010101" pitchFamily="2" charset="-122"/>
            </a:endParaRPr>
          </a:p>
          <a:p>
            <a:r>
              <a:rPr lang="zh-CN" altLang="en-US" sz="2200" u="none" dirty="0">
                <a:latin typeface="华文新魏" panose="02010800040101010101" pitchFamily="2" charset="-122"/>
                <a:ea typeface="华文新魏" panose="02010800040101010101" pitchFamily="2" charset="-122"/>
              </a:rPr>
              <a:t>传统网络协议较复杂，有</a:t>
            </a:r>
            <a:r>
              <a:rPr lang="en-US" altLang="zh-CN" sz="2200" u="none" dirty="0">
                <a:latin typeface="华文新魏" panose="02010800040101010101" pitchFamily="2" charset="-122"/>
                <a:ea typeface="华文新魏" panose="02010800040101010101" pitchFamily="2" charset="-122"/>
              </a:rPr>
              <a:t>IGP</a:t>
            </a:r>
            <a:r>
              <a:rPr lang="zh-CN" altLang="en-US" sz="2200" u="none" dirty="0">
                <a:latin typeface="华文新魏" panose="02010800040101010101" pitchFamily="2" charset="-122"/>
                <a:ea typeface="华文新魏" panose="02010800040101010101" pitchFamily="2" charset="-122"/>
              </a:rPr>
              <a:t>、</a:t>
            </a:r>
            <a:r>
              <a:rPr lang="en-US" altLang="zh-CN" sz="2200" u="none" dirty="0">
                <a:latin typeface="华文新魏" panose="02010800040101010101" pitchFamily="2" charset="-122"/>
                <a:ea typeface="华文新魏" panose="02010800040101010101" pitchFamily="2" charset="-122"/>
              </a:rPr>
              <a:t>BGP</a:t>
            </a:r>
            <a:r>
              <a:rPr lang="zh-CN" altLang="en-US" sz="2200" u="none" dirty="0">
                <a:latin typeface="华文新魏" panose="02010800040101010101" pitchFamily="2" charset="-122"/>
                <a:ea typeface="华文新魏" panose="02010800040101010101" pitchFamily="2" charset="-122"/>
              </a:rPr>
              <a:t>、</a:t>
            </a:r>
            <a:r>
              <a:rPr lang="en-US" altLang="zh-CN" sz="2200" u="none" dirty="0">
                <a:latin typeface="华文新魏" panose="02010800040101010101" pitchFamily="2" charset="-122"/>
                <a:ea typeface="华文新魏" panose="02010800040101010101" pitchFamily="2" charset="-122"/>
              </a:rPr>
              <a:t>MPLS</a:t>
            </a:r>
            <a:r>
              <a:rPr lang="zh-CN" altLang="en-US" sz="2200" u="none" dirty="0">
                <a:latin typeface="华文新魏" panose="02010800040101010101" pitchFamily="2" charset="-122"/>
                <a:ea typeface="华文新魏" panose="02010800040101010101" pitchFamily="2" charset="-122"/>
              </a:rPr>
              <a:t>、组播协议等，协议仍在不断增加，</a:t>
            </a:r>
            <a:r>
              <a:rPr lang="zh-CN" altLang="en-US" sz="2200" u="none" dirty="0">
                <a:solidFill>
                  <a:srgbClr val="FF0000"/>
                </a:solidFill>
                <a:latin typeface="华文新魏" panose="02010800040101010101" pitchFamily="2" charset="-122"/>
                <a:ea typeface="华文新魏" panose="02010800040101010101" pitchFamily="2" charset="-122"/>
              </a:rPr>
              <a:t>运维难度较大</a:t>
            </a:r>
            <a:r>
              <a:rPr lang="zh-CN" altLang="en-US" sz="2200" u="none" dirty="0">
                <a:latin typeface="华文新魏" panose="02010800040101010101" pitchFamily="2" charset="-122"/>
                <a:ea typeface="华文新魏" panose="02010800040101010101" pitchFamily="2" charset="-122"/>
              </a:rPr>
              <a:t>。</a:t>
            </a:r>
            <a:endParaRPr lang="en-US" altLang="zh-CN" sz="2200" u="none" dirty="0">
              <a:latin typeface="华文新魏" panose="02010800040101010101" pitchFamily="2" charset="-122"/>
              <a:ea typeface="华文新魏" panose="02010800040101010101" pitchFamily="2" charset="-122"/>
            </a:endParaRPr>
          </a:p>
          <a:p>
            <a:r>
              <a:rPr lang="zh-CN" altLang="en-US" sz="2200" u="none" dirty="0">
                <a:latin typeface="华文新魏" panose="02010800040101010101" pitchFamily="2" charset="-122"/>
                <a:ea typeface="华文新魏" panose="02010800040101010101" pitchFamily="2" charset="-122"/>
              </a:rPr>
              <a:t>设备厂家除标准协议外都有一些私有协议扩展，不仅设备操作命令繁多，而且</a:t>
            </a:r>
            <a:r>
              <a:rPr lang="zh-CN" altLang="en-US" sz="2200" u="none" dirty="0">
                <a:solidFill>
                  <a:srgbClr val="FF0000"/>
                </a:solidFill>
                <a:latin typeface="华文新魏" panose="02010800040101010101" pitchFamily="2" charset="-122"/>
                <a:ea typeface="华文新魏" panose="02010800040101010101" pitchFamily="2" charset="-122"/>
              </a:rPr>
              <a:t>不同厂家设备操作界面差异较大，运维复杂</a:t>
            </a:r>
            <a:r>
              <a:rPr lang="zh-CN" altLang="en-US" sz="2200" u="none" dirty="0">
                <a:latin typeface="华文新魏" panose="02010800040101010101" pitchFamily="2" charset="-122"/>
                <a:ea typeface="华文新魏" panose="02010800040101010101" pitchFamily="2" charset="-122"/>
              </a:rPr>
              <a:t>。</a:t>
            </a:r>
            <a:endParaRPr lang="en-US" altLang="zh-CN" sz="2200" u="none" dirty="0">
              <a:latin typeface="华文新魏" panose="02010800040101010101" pitchFamily="2" charset="-122"/>
              <a:ea typeface="华文新魏" panose="02010800040101010101" pitchFamily="2" charset="-122"/>
            </a:endParaRPr>
          </a:p>
          <a:p>
            <a:r>
              <a:rPr lang="zh-CN" altLang="en-US" sz="2200" u="none" dirty="0">
                <a:latin typeface="华文新魏" panose="02010800040101010101" pitchFamily="2" charset="-122"/>
                <a:ea typeface="华文新魏" panose="02010800040101010101" pitchFamily="2" charset="-122"/>
              </a:rPr>
              <a:t>传统网络中由于设备的控制面是封闭式的，且不同厂家设备实现机制也可能有所不同，</a:t>
            </a:r>
            <a:r>
              <a:rPr lang="zh-CN" altLang="en-US" sz="2200" u="none" dirty="0">
                <a:solidFill>
                  <a:srgbClr val="FF0000"/>
                </a:solidFill>
                <a:latin typeface="华文新魏" panose="02010800040101010101" pitchFamily="2" charset="-122"/>
                <a:ea typeface="华文新魏" panose="02010800040101010101" pitchFamily="2" charset="-122"/>
              </a:rPr>
              <a:t>新功能部署可能周期较长；需在每台设备上进行软件升级，大大降低了工作效率</a:t>
            </a:r>
            <a:r>
              <a:rPr lang="zh-CN" altLang="en-US" sz="2200" u="none" dirty="0">
                <a:latin typeface="华文新魏" panose="02010800040101010101" pitchFamily="2" charset="-122"/>
                <a:ea typeface="华文新魏" panose="02010800040101010101" pitchFamily="2" charset="-122"/>
              </a:rPr>
              <a:t>。</a:t>
            </a:r>
            <a:endParaRPr lang="zh-CN" altLang="en-US" sz="2200" u="none" kern="0" dirty="0">
              <a:latin typeface="华文新魏" panose="02010800040101010101" pitchFamily="2" charset="-122"/>
              <a:ea typeface="华文新魏" panose="02010800040101010101" pitchFamily="2" charset="-122"/>
            </a:endParaRPr>
          </a:p>
          <a:p>
            <a:endParaRPr kumimoji="1" lang="en-US" altLang="zh-CN" sz="1800" u="none" kern="0" dirty="0">
              <a:latin typeface="华文新魏" panose="02010800040101010101" pitchFamily="2" charset="-122"/>
              <a:ea typeface="华文新魏" panose="02010800040101010101" pitchFamily="2" charset="-122"/>
            </a:endParaRPr>
          </a:p>
        </p:txBody>
      </p:sp>
      <p:sp>
        <p:nvSpPr>
          <p:cNvPr id="2" name="下箭头 1">
            <a:extLst>
              <a:ext uri="{FF2B5EF4-FFF2-40B4-BE49-F238E27FC236}">
                <a16:creationId xmlns:a16="http://schemas.microsoft.com/office/drawing/2014/main" id="{F227B82E-C0CA-9140-953D-D6227212C07E}"/>
              </a:ext>
            </a:extLst>
          </p:cNvPr>
          <p:cNvSpPr/>
          <p:nvPr/>
        </p:nvSpPr>
        <p:spPr bwMode="auto">
          <a:xfrm>
            <a:off x="4427984" y="5013176"/>
            <a:ext cx="504056" cy="360040"/>
          </a:xfrm>
          <a:prstGeom prst="downArrow">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华文新魏" panose="02010800040101010101" pitchFamily="2" charset="-122"/>
              <a:ea typeface="华文新魏" panose="02010800040101010101" pitchFamily="2" charset="-122"/>
            </a:endParaRPr>
          </a:p>
        </p:txBody>
      </p:sp>
      <p:sp>
        <p:nvSpPr>
          <p:cNvPr id="3" name="矩形 2">
            <a:extLst>
              <a:ext uri="{FF2B5EF4-FFF2-40B4-BE49-F238E27FC236}">
                <a16:creationId xmlns:a16="http://schemas.microsoft.com/office/drawing/2014/main" id="{8CB34EA9-322A-1C4A-814E-068521A16515}"/>
              </a:ext>
            </a:extLst>
          </p:cNvPr>
          <p:cNvSpPr/>
          <p:nvPr/>
        </p:nvSpPr>
        <p:spPr>
          <a:xfrm>
            <a:off x="1846206" y="5392007"/>
            <a:ext cx="5724644" cy="461665"/>
          </a:xfrm>
          <a:prstGeom prst="rect">
            <a:avLst/>
          </a:prstGeom>
        </p:spPr>
        <p:txBody>
          <a:bodyPr wrap="none">
            <a:spAutoFit/>
          </a:bodyPr>
          <a:lstStyle/>
          <a:p>
            <a:r>
              <a:rPr lang="zh-CN" altLang="en-US" sz="2400" u="none" dirty="0">
                <a:latin typeface="华文新魏" panose="02010800040101010101" pitchFamily="2" charset="-122"/>
                <a:ea typeface="华文新魏" panose="02010800040101010101" pitchFamily="2" charset="-122"/>
              </a:rPr>
              <a:t>对网络底层硬件抽象，方便软件进行控制</a:t>
            </a:r>
            <a:endParaRPr lang="zh-CN" altLang="en-US" sz="2400"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83170983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ext Box 167">
            <a:extLst>
              <a:ext uri="{FF2B5EF4-FFF2-40B4-BE49-F238E27FC236}">
                <a16:creationId xmlns:a16="http://schemas.microsoft.com/office/drawing/2014/main" id="{8F33AE90-5607-CA47-BB60-FA692CEAA466}"/>
              </a:ext>
            </a:extLst>
          </p:cNvPr>
          <p:cNvSpPr txBox="1">
            <a:spLocks noChangeArrowheads="1"/>
          </p:cNvSpPr>
          <p:nvPr/>
        </p:nvSpPr>
        <p:spPr bwMode="auto">
          <a:xfrm>
            <a:off x="483491" y="397063"/>
            <a:ext cx="490230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回顾：</a:t>
            </a:r>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架构全景视图</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70658" name="Group 2">
            <a:extLst>
              <a:ext uri="{FF2B5EF4-FFF2-40B4-BE49-F238E27FC236}">
                <a16:creationId xmlns:a16="http://schemas.microsoft.com/office/drawing/2014/main" id="{E35D8435-0445-214C-9A8E-FD13343F8965}"/>
              </a:ext>
            </a:extLst>
          </p:cNvPr>
          <p:cNvGrpSpPr>
            <a:grpSpLocks/>
          </p:cNvGrpSpPr>
          <p:nvPr/>
        </p:nvGrpSpPr>
        <p:grpSpPr bwMode="auto">
          <a:xfrm>
            <a:off x="1454151" y="1873250"/>
            <a:ext cx="7080664" cy="4668839"/>
            <a:chOff x="1453484" y="1555350"/>
            <a:chExt cx="7081352" cy="4668701"/>
          </a:xfrm>
        </p:grpSpPr>
        <p:grpSp>
          <p:nvGrpSpPr>
            <p:cNvPr id="70680" name="Group 24">
              <a:extLst>
                <a:ext uri="{FF2B5EF4-FFF2-40B4-BE49-F238E27FC236}">
                  <a16:creationId xmlns:a16="http://schemas.microsoft.com/office/drawing/2014/main" id="{3A96F9FC-698A-8044-B7C9-5B0D8AFEC8C1}"/>
                </a:ext>
              </a:extLst>
            </p:cNvPr>
            <p:cNvGrpSpPr>
              <a:grpSpLocks/>
            </p:cNvGrpSpPr>
            <p:nvPr/>
          </p:nvGrpSpPr>
          <p:grpSpPr bwMode="auto">
            <a:xfrm>
              <a:off x="1453484" y="1555350"/>
              <a:ext cx="6027737" cy="1440135"/>
              <a:chOff x="1492879" y="2061336"/>
              <a:chExt cx="6027737" cy="1440135"/>
            </a:xfrm>
          </p:grpSpPr>
          <p:sp>
            <p:nvSpPr>
              <p:cNvPr id="388" name="Rectangle 387">
                <a:extLst>
                  <a:ext uri="{FF2B5EF4-FFF2-40B4-BE49-F238E27FC236}">
                    <a16:creationId xmlns:a16="http://schemas.microsoft.com/office/drawing/2014/main" id="{46D17CDB-15CF-6240-9047-74304E2EFD60}"/>
                  </a:ext>
                </a:extLst>
              </p:cNvPr>
              <p:cNvSpPr/>
              <p:nvPr/>
            </p:nvSpPr>
            <p:spPr bwMode="auto">
              <a:xfrm>
                <a:off x="1929484" y="2064511"/>
                <a:ext cx="5043977" cy="101755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396" name="Freeform 395">
                <a:extLst>
                  <a:ext uri="{FF2B5EF4-FFF2-40B4-BE49-F238E27FC236}">
                    <a16:creationId xmlns:a16="http://schemas.microsoft.com/office/drawing/2014/main" id="{5C18493C-5E53-1A47-9666-469A3D557112}"/>
                  </a:ext>
                </a:extLst>
              </p:cNvPr>
              <p:cNvSpPr/>
              <p:nvPr/>
            </p:nvSpPr>
            <p:spPr bwMode="auto">
              <a:xfrm>
                <a:off x="1740553" y="2067686"/>
                <a:ext cx="198457" cy="1385848"/>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855" h="1385496">
                    <a:moveTo>
                      <a:pt x="0" y="745656"/>
                    </a:moveTo>
                    <a:lnTo>
                      <a:pt x="193920" y="0"/>
                    </a:lnTo>
                    <a:cubicBezTo>
                      <a:pt x="195898" y="342623"/>
                      <a:pt x="197877" y="685246"/>
                      <a:pt x="199855" y="1027869"/>
                    </a:cubicBezTo>
                    <a:lnTo>
                      <a:pt x="4471" y="1385496"/>
                    </a:lnTo>
                    <a:cubicBezTo>
                      <a:pt x="2981" y="1172216"/>
                      <a:pt x="1490" y="958936"/>
                      <a:pt x="0"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398" name="Freeform 397">
                <a:extLst>
                  <a:ext uri="{FF2B5EF4-FFF2-40B4-BE49-F238E27FC236}">
                    <a16:creationId xmlns:a16="http://schemas.microsoft.com/office/drawing/2014/main" id="{159C6727-A3F4-7A44-A3E9-BD52E793C435}"/>
                  </a:ext>
                </a:extLst>
              </p:cNvPr>
              <p:cNvSpPr/>
              <p:nvPr/>
            </p:nvSpPr>
            <p:spPr bwMode="auto">
              <a:xfrm flipH="1">
                <a:off x="6970286" y="2061336"/>
                <a:ext cx="219096" cy="1369973"/>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0 w 219519"/>
                  <a:gd name="connsiteY0" fmla="*/ 730359 h 1370199"/>
                  <a:gd name="connsiteX1" fmla="*/ 219401 w 219519"/>
                  <a:gd name="connsiteY1" fmla="*/ 0 h 1370199"/>
                  <a:gd name="connsiteX2" fmla="*/ 199855 w 219519"/>
                  <a:gd name="connsiteY2" fmla="*/ 1012572 h 1370199"/>
                  <a:gd name="connsiteX3" fmla="*/ 4471 w 219519"/>
                  <a:gd name="connsiteY3" fmla="*/ 1370199 h 1370199"/>
                  <a:gd name="connsiteX4" fmla="*/ 0 w 219519"/>
                  <a:gd name="connsiteY4" fmla="*/ 730359 h 1370199"/>
                  <a:gd name="connsiteX0" fmla="*/ 0 w 219602"/>
                  <a:gd name="connsiteY0" fmla="*/ 730359 h 1370199"/>
                  <a:gd name="connsiteX1" fmla="*/ 219401 w 219602"/>
                  <a:gd name="connsiteY1" fmla="*/ 0 h 1370199"/>
                  <a:gd name="connsiteX2" fmla="*/ 210047 w 219602"/>
                  <a:gd name="connsiteY2" fmla="*/ 1007473 h 1370199"/>
                  <a:gd name="connsiteX3" fmla="*/ 4471 w 219602"/>
                  <a:gd name="connsiteY3" fmla="*/ 1370199 h 1370199"/>
                  <a:gd name="connsiteX4" fmla="*/ 0 w 219602"/>
                  <a:gd name="connsiteY4" fmla="*/ 730359 h 1370199"/>
                  <a:gd name="connsiteX0" fmla="*/ 0 w 220239"/>
                  <a:gd name="connsiteY0" fmla="*/ 730359 h 1370199"/>
                  <a:gd name="connsiteX1" fmla="*/ 219401 w 220239"/>
                  <a:gd name="connsiteY1" fmla="*/ 0 h 1370199"/>
                  <a:gd name="connsiteX2" fmla="*/ 220239 w 220239"/>
                  <a:gd name="connsiteY2" fmla="*/ 1007473 h 1370199"/>
                  <a:gd name="connsiteX3" fmla="*/ 4471 w 220239"/>
                  <a:gd name="connsiteY3" fmla="*/ 1370199 h 1370199"/>
                  <a:gd name="connsiteX4" fmla="*/ 0 w 220239"/>
                  <a:gd name="connsiteY4" fmla="*/ 730359 h 137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239" h="1370199">
                    <a:moveTo>
                      <a:pt x="0" y="730359"/>
                    </a:moveTo>
                    <a:cubicBezTo>
                      <a:pt x="64640" y="481807"/>
                      <a:pt x="154761" y="248552"/>
                      <a:pt x="219401" y="0"/>
                    </a:cubicBezTo>
                    <a:cubicBezTo>
                      <a:pt x="221379" y="342623"/>
                      <a:pt x="218261" y="664850"/>
                      <a:pt x="220239" y="1007473"/>
                    </a:cubicBezTo>
                    <a:lnTo>
                      <a:pt x="4471" y="1370199"/>
                    </a:lnTo>
                    <a:cubicBezTo>
                      <a:pt x="2981" y="1156919"/>
                      <a:pt x="1490" y="943639"/>
                      <a:pt x="0" y="730359"/>
                    </a:cubicBezTo>
                    <a:close/>
                  </a:path>
                </a:pathLst>
              </a:custGeom>
              <a:gradFill>
                <a:gsLst>
                  <a:gs pos="0">
                    <a:schemeClr val="accent6">
                      <a:lumMod val="20000"/>
                      <a:lumOff val="80000"/>
                    </a:schemeClr>
                  </a:gs>
                  <a:gs pos="100000">
                    <a:schemeClr val="bg1"/>
                  </a:gs>
                </a:gsLst>
                <a:lin ang="1080000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grpSp>
            <p:nvGrpSpPr>
              <p:cNvPr id="70963" name="Group 950">
                <a:extLst>
                  <a:ext uri="{FF2B5EF4-FFF2-40B4-BE49-F238E27FC236}">
                    <a16:creationId xmlns:a16="http://schemas.microsoft.com/office/drawing/2014/main" id="{E31A6E88-1C4D-A043-BDEA-C6C2AA48F86B}"/>
                  </a:ext>
                </a:extLst>
              </p:cNvPr>
              <p:cNvGrpSpPr>
                <a:grpSpLocks/>
              </p:cNvGrpSpPr>
              <p:nvPr/>
            </p:nvGrpSpPr>
            <p:grpSpPr bwMode="auto">
              <a:xfrm>
                <a:off x="1492879" y="2820676"/>
                <a:ext cx="338137" cy="653816"/>
                <a:chOff x="4140" y="429"/>
                <a:chExt cx="1425" cy="2396"/>
              </a:xfrm>
            </p:grpSpPr>
            <p:sp>
              <p:nvSpPr>
                <p:cNvPr id="70997" name="Freeform 951">
                  <a:extLst>
                    <a:ext uri="{FF2B5EF4-FFF2-40B4-BE49-F238E27FC236}">
                      <a16:creationId xmlns:a16="http://schemas.microsoft.com/office/drawing/2014/main" id="{F2FA1B93-6667-2F4C-B5C4-4F637F9E0B82}"/>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98" name="Rectangle 952">
                  <a:extLst>
                    <a:ext uri="{FF2B5EF4-FFF2-40B4-BE49-F238E27FC236}">
                      <a16:creationId xmlns:a16="http://schemas.microsoft.com/office/drawing/2014/main" id="{4CBD4230-2BDF-FC4E-B6EC-980474A2C609}"/>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99" name="Freeform 953">
                  <a:extLst>
                    <a:ext uri="{FF2B5EF4-FFF2-40B4-BE49-F238E27FC236}">
                      <a16:creationId xmlns:a16="http://schemas.microsoft.com/office/drawing/2014/main" id="{4414E2B0-116B-FB44-A407-B0FDCD6F4A2F}"/>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1000" name="Freeform 954">
                  <a:extLst>
                    <a:ext uri="{FF2B5EF4-FFF2-40B4-BE49-F238E27FC236}">
                      <a16:creationId xmlns:a16="http://schemas.microsoft.com/office/drawing/2014/main" id="{7A349EF0-28A5-454B-B63F-379214A20F68}"/>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1001" name="Rectangle 955">
                  <a:extLst>
                    <a:ext uri="{FF2B5EF4-FFF2-40B4-BE49-F238E27FC236}">
                      <a16:creationId xmlns:a16="http://schemas.microsoft.com/office/drawing/2014/main" id="{F9CA6C31-C165-8949-83FA-C31E70202B5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1002" name="Group 956">
                  <a:extLst>
                    <a:ext uri="{FF2B5EF4-FFF2-40B4-BE49-F238E27FC236}">
                      <a16:creationId xmlns:a16="http://schemas.microsoft.com/office/drawing/2014/main" id="{13D30AD5-DC78-E245-A523-32B7DA59B5D8}"/>
                    </a:ext>
                  </a:extLst>
                </p:cNvPr>
                <p:cNvGrpSpPr>
                  <a:grpSpLocks/>
                </p:cNvGrpSpPr>
                <p:nvPr/>
              </p:nvGrpSpPr>
              <p:grpSpPr bwMode="auto">
                <a:xfrm>
                  <a:off x="4749" y="668"/>
                  <a:ext cx="581" cy="145"/>
                  <a:chOff x="614" y="2568"/>
                  <a:chExt cx="725" cy="139"/>
                </a:xfrm>
              </p:grpSpPr>
              <p:sp>
                <p:nvSpPr>
                  <p:cNvPr id="71027" name="AutoShape 957">
                    <a:extLst>
                      <a:ext uri="{FF2B5EF4-FFF2-40B4-BE49-F238E27FC236}">
                        <a16:creationId xmlns:a16="http://schemas.microsoft.com/office/drawing/2014/main" id="{8B966D84-B64F-F640-BEF4-FD378E7964A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28" name="AutoShape 958">
                    <a:extLst>
                      <a:ext uri="{FF2B5EF4-FFF2-40B4-BE49-F238E27FC236}">
                        <a16:creationId xmlns:a16="http://schemas.microsoft.com/office/drawing/2014/main" id="{6D5B216F-DF81-CC45-B144-BE11C2AD0C11}"/>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1003" name="Rectangle 959">
                  <a:extLst>
                    <a:ext uri="{FF2B5EF4-FFF2-40B4-BE49-F238E27FC236}">
                      <a16:creationId xmlns:a16="http://schemas.microsoft.com/office/drawing/2014/main" id="{57558622-2E15-034A-813A-0080D025460A}"/>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1004" name="Group 960">
                  <a:extLst>
                    <a:ext uri="{FF2B5EF4-FFF2-40B4-BE49-F238E27FC236}">
                      <a16:creationId xmlns:a16="http://schemas.microsoft.com/office/drawing/2014/main" id="{30CCB508-244C-CE4A-A5B4-6C1DCBAC97B4}"/>
                    </a:ext>
                  </a:extLst>
                </p:cNvPr>
                <p:cNvGrpSpPr>
                  <a:grpSpLocks/>
                </p:cNvGrpSpPr>
                <p:nvPr/>
              </p:nvGrpSpPr>
              <p:grpSpPr bwMode="auto">
                <a:xfrm>
                  <a:off x="4747" y="994"/>
                  <a:ext cx="581" cy="134"/>
                  <a:chOff x="614" y="2568"/>
                  <a:chExt cx="725" cy="139"/>
                </a:xfrm>
              </p:grpSpPr>
              <p:sp>
                <p:nvSpPr>
                  <p:cNvPr id="71025" name="AutoShape 961">
                    <a:extLst>
                      <a:ext uri="{FF2B5EF4-FFF2-40B4-BE49-F238E27FC236}">
                        <a16:creationId xmlns:a16="http://schemas.microsoft.com/office/drawing/2014/main" id="{972C7E73-1412-5644-8CBC-0864D20D9794}"/>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26" name="AutoShape 962">
                    <a:extLst>
                      <a:ext uri="{FF2B5EF4-FFF2-40B4-BE49-F238E27FC236}">
                        <a16:creationId xmlns:a16="http://schemas.microsoft.com/office/drawing/2014/main" id="{3BBA3991-BDB5-B14B-A471-86ECAA596B0A}"/>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1005" name="Rectangle 963">
                  <a:extLst>
                    <a:ext uri="{FF2B5EF4-FFF2-40B4-BE49-F238E27FC236}">
                      <a16:creationId xmlns:a16="http://schemas.microsoft.com/office/drawing/2014/main" id="{1E9A026E-A69A-1B43-90B9-58C72A14B3D2}"/>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06" name="Rectangle 964">
                  <a:extLst>
                    <a:ext uri="{FF2B5EF4-FFF2-40B4-BE49-F238E27FC236}">
                      <a16:creationId xmlns:a16="http://schemas.microsoft.com/office/drawing/2014/main" id="{6ED51A8A-9781-504E-8977-05FBB723D532}"/>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1007" name="Group 965">
                  <a:extLst>
                    <a:ext uri="{FF2B5EF4-FFF2-40B4-BE49-F238E27FC236}">
                      <a16:creationId xmlns:a16="http://schemas.microsoft.com/office/drawing/2014/main" id="{87264734-AFFA-8640-98C5-C42D272BBA74}"/>
                    </a:ext>
                  </a:extLst>
                </p:cNvPr>
                <p:cNvGrpSpPr>
                  <a:grpSpLocks/>
                </p:cNvGrpSpPr>
                <p:nvPr/>
              </p:nvGrpSpPr>
              <p:grpSpPr bwMode="auto">
                <a:xfrm>
                  <a:off x="4735" y="1627"/>
                  <a:ext cx="582" cy="151"/>
                  <a:chOff x="614" y="2568"/>
                  <a:chExt cx="725" cy="139"/>
                </a:xfrm>
              </p:grpSpPr>
              <p:sp>
                <p:nvSpPr>
                  <p:cNvPr id="71023" name="AutoShape 966">
                    <a:extLst>
                      <a:ext uri="{FF2B5EF4-FFF2-40B4-BE49-F238E27FC236}">
                        <a16:creationId xmlns:a16="http://schemas.microsoft.com/office/drawing/2014/main" id="{947D6FB3-1039-764C-9D98-479BAB0E4B49}"/>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24" name="AutoShape 967">
                    <a:extLst>
                      <a:ext uri="{FF2B5EF4-FFF2-40B4-BE49-F238E27FC236}">
                        <a16:creationId xmlns:a16="http://schemas.microsoft.com/office/drawing/2014/main" id="{CFA256C1-92B3-344A-9DDE-1563FF1B9FB7}"/>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1008" name="Freeform 968">
                  <a:extLst>
                    <a:ext uri="{FF2B5EF4-FFF2-40B4-BE49-F238E27FC236}">
                      <a16:creationId xmlns:a16="http://schemas.microsoft.com/office/drawing/2014/main" id="{33FABF18-429D-D848-ACF8-ECC7E4433A96}"/>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71009" name="Group 969">
                  <a:extLst>
                    <a:ext uri="{FF2B5EF4-FFF2-40B4-BE49-F238E27FC236}">
                      <a16:creationId xmlns:a16="http://schemas.microsoft.com/office/drawing/2014/main" id="{DC55364E-2D19-B44B-8CC4-5A108C664904}"/>
                    </a:ext>
                  </a:extLst>
                </p:cNvPr>
                <p:cNvGrpSpPr>
                  <a:grpSpLocks/>
                </p:cNvGrpSpPr>
                <p:nvPr/>
              </p:nvGrpSpPr>
              <p:grpSpPr bwMode="auto">
                <a:xfrm>
                  <a:off x="4739" y="1327"/>
                  <a:ext cx="582" cy="139"/>
                  <a:chOff x="614" y="2568"/>
                  <a:chExt cx="725" cy="139"/>
                </a:xfrm>
              </p:grpSpPr>
              <p:sp>
                <p:nvSpPr>
                  <p:cNvPr id="71021" name="AutoShape 970">
                    <a:extLst>
                      <a:ext uri="{FF2B5EF4-FFF2-40B4-BE49-F238E27FC236}">
                        <a16:creationId xmlns:a16="http://schemas.microsoft.com/office/drawing/2014/main" id="{F8F5A928-B102-DC40-8E33-90FDDF1429A7}"/>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22" name="AutoShape 971">
                    <a:extLst>
                      <a:ext uri="{FF2B5EF4-FFF2-40B4-BE49-F238E27FC236}">
                        <a16:creationId xmlns:a16="http://schemas.microsoft.com/office/drawing/2014/main" id="{9E42F7C5-D07A-F540-A113-2E5B481E694C}"/>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1010" name="Rectangle 972">
                  <a:extLst>
                    <a:ext uri="{FF2B5EF4-FFF2-40B4-BE49-F238E27FC236}">
                      <a16:creationId xmlns:a16="http://schemas.microsoft.com/office/drawing/2014/main" id="{FC14FFAB-1B9C-4E4F-9CC5-D509C6A26143}"/>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11" name="Freeform 973">
                  <a:extLst>
                    <a:ext uri="{FF2B5EF4-FFF2-40B4-BE49-F238E27FC236}">
                      <a16:creationId xmlns:a16="http://schemas.microsoft.com/office/drawing/2014/main" id="{F6A4FFC0-9DA1-FB41-950E-3B90910F724A}"/>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1012" name="Freeform 974">
                  <a:extLst>
                    <a:ext uri="{FF2B5EF4-FFF2-40B4-BE49-F238E27FC236}">
                      <a16:creationId xmlns:a16="http://schemas.microsoft.com/office/drawing/2014/main" id="{81DB2726-83F2-F54B-9F14-89EC1B08F460}"/>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1013" name="Oval 975">
                  <a:extLst>
                    <a:ext uri="{FF2B5EF4-FFF2-40B4-BE49-F238E27FC236}">
                      <a16:creationId xmlns:a16="http://schemas.microsoft.com/office/drawing/2014/main" id="{0F05384E-19D5-644A-97EA-C7A77DF33094}"/>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14" name="Freeform 976">
                  <a:extLst>
                    <a:ext uri="{FF2B5EF4-FFF2-40B4-BE49-F238E27FC236}">
                      <a16:creationId xmlns:a16="http://schemas.microsoft.com/office/drawing/2014/main" id="{EB36C3C9-C947-0C47-95B4-8606B5581775}"/>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1015" name="AutoShape 977">
                  <a:extLst>
                    <a:ext uri="{FF2B5EF4-FFF2-40B4-BE49-F238E27FC236}">
                      <a16:creationId xmlns:a16="http://schemas.microsoft.com/office/drawing/2014/main" id="{8E20AD17-4653-3E42-A492-4F36D04311B4}"/>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16" name="AutoShape 978">
                  <a:extLst>
                    <a:ext uri="{FF2B5EF4-FFF2-40B4-BE49-F238E27FC236}">
                      <a16:creationId xmlns:a16="http://schemas.microsoft.com/office/drawing/2014/main" id="{0430609B-36F9-3E41-9E6A-67755784C9E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17" name="Oval 979">
                  <a:extLst>
                    <a:ext uri="{FF2B5EF4-FFF2-40B4-BE49-F238E27FC236}">
                      <a16:creationId xmlns:a16="http://schemas.microsoft.com/office/drawing/2014/main" id="{3DD21FA4-2067-C744-B43A-4FE48BED84FB}"/>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18" name="Oval 980">
                  <a:extLst>
                    <a:ext uri="{FF2B5EF4-FFF2-40B4-BE49-F238E27FC236}">
                      <a16:creationId xmlns:a16="http://schemas.microsoft.com/office/drawing/2014/main" id="{1F8AA009-0D03-4049-843F-EB310308835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latin typeface="华文新魏" panose="02010800040101010101" pitchFamily="2" charset="-122"/>
                    <a:ea typeface="华文新魏" panose="02010800040101010101" pitchFamily="2" charset="-122"/>
                  </a:endParaRPr>
                </a:p>
              </p:txBody>
            </p:sp>
            <p:sp>
              <p:nvSpPr>
                <p:cNvPr id="71019" name="Oval 981">
                  <a:extLst>
                    <a:ext uri="{FF2B5EF4-FFF2-40B4-BE49-F238E27FC236}">
                      <a16:creationId xmlns:a16="http://schemas.microsoft.com/office/drawing/2014/main" id="{4F6D29C1-948D-7246-A260-BA93FD90F959}"/>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1020" name="Rectangle 982">
                  <a:extLst>
                    <a:ext uri="{FF2B5EF4-FFF2-40B4-BE49-F238E27FC236}">
                      <a16:creationId xmlns:a16="http://schemas.microsoft.com/office/drawing/2014/main" id="{B20D2E81-E482-E240-B223-D2CBA9CB92E9}"/>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grpSp>
            <p:nvGrpSpPr>
              <p:cNvPr id="70964" name="Group 950">
                <a:extLst>
                  <a:ext uri="{FF2B5EF4-FFF2-40B4-BE49-F238E27FC236}">
                    <a16:creationId xmlns:a16="http://schemas.microsoft.com/office/drawing/2014/main" id="{166B5DFF-AA4C-A343-9270-8F3F4DF81BF1}"/>
                  </a:ext>
                </a:extLst>
              </p:cNvPr>
              <p:cNvGrpSpPr>
                <a:grpSpLocks/>
              </p:cNvGrpSpPr>
              <p:nvPr/>
            </p:nvGrpSpPr>
            <p:grpSpPr bwMode="auto">
              <a:xfrm>
                <a:off x="7182479" y="2847655"/>
                <a:ext cx="338137" cy="653816"/>
                <a:chOff x="4140" y="429"/>
                <a:chExt cx="1425" cy="2396"/>
              </a:xfrm>
            </p:grpSpPr>
            <p:sp>
              <p:nvSpPr>
                <p:cNvPr id="70965" name="Freeform 951">
                  <a:extLst>
                    <a:ext uri="{FF2B5EF4-FFF2-40B4-BE49-F238E27FC236}">
                      <a16:creationId xmlns:a16="http://schemas.microsoft.com/office/drawing/2014/main" id="{98717FE8-CF63-3B4E-BD4E-D2C25327BC76}"/>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66" name="Rectangle 952">
                  <a:extLst>
                    <a:ext uri="{FF2B5EF4-FFF2-40B4-BE49-F238E27FC236}">
                      <a16:creationId xmlns:a16="http://schemas.microsoft.com/office/drawing/2014/main" id="{0732965C-0054-964B-999B-7FBAF7410517}"/>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67" name="Freeform 953">
                  <a:extLst>
                    <a:ext uri="{FF2B5EF4-FFF2-40B4-BE49-F238E27FC236}">
                      <a16:creationId xmlns:a16="http://schemas.microsoft.com/office/drawing/2014/main" id="{6199E3C0-636E-244A-9079-01D08F66A040}"/>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68" name="Freeform 954">
                  <a:extLst>
                    <a:ext uri="{FF2B5EF4-FFF2-40B4-BE49-F238E27FC236}">
                      <a16:creationId xmlns:a16="http://schemas.microsoft.com/office/drawing/2014/main" id="{028C9E71-E440-4D40-89DD-4F8A9A703A8B}"/>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69" name="Rectangle 955">
                  <a:extLst>
                    <a:ext uri="{FF2B5EF4-FFF2-40B4-BE49-F238E27FC236}">
                      <a16:creationId xmlns:a16="http://schemas.microsoft.com/office/drawing/2014/main" id="{F821B69C-68A7-7242-AD16-36A9EF4F82FF}"/>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0970" name="Group 956">
                  <a:extLst>
                    <a:ext uri="{FF2B5EF4-FFF2-40B4-BE49-F238E27FC236}">
                      <a16:creationId xmlns:a16="http://schemas.microsoft.com/office/drawing/2014/main" id="{067DA614-2A1B-414B-B729-F2D1FD18984B}"/>
                    </a:ext>
                  </a:extLst>
                </p:cNvPr>
                <p:cNvGrpSpPr>
                  <a:grpSpLocks/>
                </p:cNvGrpSpPr>
                <p:nvPr/>
              </p:nvGrpSpPr>
              <p:grpSpPr bwMode="auto">
                <a:xfrm>
                  <a:off x="4749" y="668"/>
                  <a:ext cx="581" cy="145"/>
                  <a:chOff x="614" y="2568"/>
                  <a:chExt cx="725" cy="139"/>
                </a:xfrm>
              </p:grpSpPr>
              <p:sp>
                <p:nvSpPr>
                  <p:cNvPr id="70995" name="AutoShape 957">
                    <a:extLst>
                      <a:ext uri="{FF2B5EF4-FFF2-40B4-BE49-F238E27FC236}">
                        <a16:creationId xmlns:a16="http://schemas.microsoft.com/office/drawing/2014/main" id="{A4E7D05D-287C-614F-959A-2925D1213BC6}"/>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96" name="AutoShape 958">
                    <a:extLst>
                      <a:ext uri="{FF2B5EF4-FFF2-40B4-BE49-F238E27FC236}">
                        <a16:creationId xmlns:a16="http://schemas.microsoft.com/office/drawing/2014/main" id="{6A35DAED-84C4-FB4E-B9D2-5216DE020615}"/>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0971" name="Rectangle 959">
                  <a:extLst>
                    <a:ext uri="{FF2B5EF4-FFF2-40B4-BE49-F238E27FC236}">
                      <a16:creationId xmlns:a16="http://schemas.microsoft.com/office/drawing/2014/main" id="{1E42F7E2-9A51-E345-8044-5AE1C26E88E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0972" name="Group 960">
                  <a:extLst>
                    <a:ext uri="{FF2B5EF4-FFF2-40B4-BE49-F238E27FC236}">
                      <a16:creationId xmlns:a16="http://schemas.microsoft.com/office/drawing/2014/main" id="{2A2A3A41-F737-A349-A891-E71E8F46256C}"/>
                    </a:ext>
                  </a:extLst>
                </p:cNvPr>
                <p:cNvGrpSpPr>
                  <a:grpSpLocks/>
                </p:cNvGrpSpPr>
                <p:nvPr/>
              </p:nvGrpSpPr>
              <p:grpSpPr bwMode="auto">
                <a:xfrm>
                  <a:off x="4747" y="994"/>
                  <a:ext cx="581" cy="134"/>
                  <a:chOff x="614" y="2568"/>
                  <a:chExt cx="725" cy="139"/>
                </a:xfrm>
              </p:grpSpPr>
              <p:sp>
                <p:nvSpPr>
                  <p:cNvPr id="70993" name="AutoShape 961">
                    <a:extLst>
                      <a:ext uri="{FF2B5EF4-FFF2-40B4-BE49-F238E27FC236}">
                        <a16:creationId xmlns:a16="http://schemas.microsoft.com/office/drawing/2014/main" id="{326938DF-4C24-9F4B-862A-F36BDEF8E940}"/>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94" name="AutoShape 962">
                    <a:extLst>
                      <a:ext uri="{FF2B5EF4-FFF2-40B4-BE49-F238E27FC236}">
                        <a16:creationId xmlns:a16="http://schemas.microsoft.com/office/drawing/2014/main" id="{9DA1AAF6-9CD7-E845-8286-48F592C2DC0C}"/>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0973" name="Rectangle 963">
                  <a:extLst>
                    <a:ext uri="{FF2B5EF4-FFF2-40B4-BE49-F238E27FC236}">
                      <a16:creationId xmlns:a16="http://schemas.microsoft.com/office/drawing/2014/main" id="{1676F4DD-6F5F-E842-98EE-0DDF595EBD3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74" name="Rectangle 964">
                  <a:extLst>
                    <a:ext uri="{FF2B5EF4-FFF2-40B4-BE49-F238E27FC236}">
                      <a16:creationId xmlns:a16="http://schemas.microsoft.com/office/drawing/2014/main" id="{37AF811D-6D8D-784E-A66D-66519197F17C}"/>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nvGrpSpPr>
                <p:cNvPr id="70975" name="Group 965">
                  <a:extLst>
                    <a:ext uri="{FF2B5EF4-FFF2-40B4-BE49-F238E27FC236}">
                      <a16:creationId xmlns:a16="http://schemas.microsoft.com/office/drawing/2014/main" id="{B5F9F56B-7DB9-524D-9F19-3B3F5CB4EF32}"/>
                    </a:ext>
                  </a:extLst>
                </p:cNvPr>
                <p:cNvGrpSpPr>
                  <a:grpSpLocks/>
                </p:cNvGrpSpPr>
                <p:nvPr/>
              </p:nvGrpSpPr>
              <p:grpSpPr bwMode="auto">
                <a:xfrm>
                  <a:off x="4735" y="1627"/>
                  <a:ext cx="582" cy="151"/>
                  <a:chOff x="614" y="2568"/>
                  <a:chExt cx="725" cy="139"/>
                </a:xfrm>
              </p:grpSpPr>
              <p:sp>
                <p:nvSpPr>
                  <p:cNvPr id="70991" name="AutoShape 966">
                    <a:extLst>
                      <a:ext uri="{FF2B5EF4-FFF2-40B4-BE49-F238E27FC236}">
                        <a16:creationId xmlns:a16="http://schemas.microsoft.com/office/drawing/2014/main" id="{0ACE20B0-C7AC-BD42-AC2C-02CD95040184}"/>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92" name="AutoShape 967">
                    <a:extLst>
                      <a:ext uri="{FF2B5EF4-FFF2-40B4-BE49-F238E27FC236}">
                        <a16:creationId xmlns:a16="http://schemas.microsoft.com/office/drawing/2014/main" id="{4D963CA3-F414-7E4B-B0CD-236A11A03E2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0976" name="Freeform 968">
                  <a:extLst>
                    <a:ext uri="{FF2B5EF4-FFF2-40B4-BE49-F238E27FC236}">
                      <a16:creationId xmlns:a16="http://schemas.microsoft.com/office/drawing/2014/main" id="{4FC24876-1939-5441-AADC-187B78D088E5}"/>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70977" name="Group 969">
                  <a:extLst>
                    <a:ext uri="{FF2B5EF4-FFF2-40B4-BE49-F238E27FC236}">
                      <a16:creationId xmlns:a16="http://schemas.microsoft.com/office/drawing/2014/main" id="{C56912D2-AC70-EE42-B8AD-3BB0759FAC20}"/>
                    </a:ext>
                  </a:extLst>
                </p:cNvPr>
                <p:cNvGrpSpPr>
                  <a:grpSpLocks/>
                </p:cNvGrpSpPr>
                <p:nvPr/>
              </p:nvGrpSpPr>
              <p:grpSpPr bwMode="auto">
                <a:xfrm>
                  <a:off x="4739" y="1327"/>
                  <a:ext cx="582" cy="139"/>
                  <a:chOff x="614" y="2568"/>
                  <a:chExt cx="725" cy="139"/>
                </a:xfrm>
              </p:grpSpPr>
              <p:sp>
                <p:nvSpPr>
                  <p:cNvPr id="70989" name="AutoShape 970">
                    <a:extLst>
                      <a:ext uri="{FF2B5EF4-FFF2-40B4-BE49-F238E27FC236}">
                        <a16:creationId xmlns:a16="http://schemas.microsoft.com/office/drawing/2014/main" id="{44C4B640-7A3C-2942-8F76-82663EC1FC28}"/>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90" name="AutoShape 971">
                    <a:extLst>
                      <a:ext uri="{FF2B5EF4-FFF2-40B4-BE49-F238E27FC236}">
                        <a16:creationId xmlns:a16="http://schemas.microsoft.com/office/drawing/2014/main" id="{B9677053-374E-FA40-8F8F-1A1F85FF0564}"/>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sp>
              <p:nvSpPr>
                <p:cNvPr id="70978" name="Rectangle 972">
                  <a:extLst>
                    <a:ext uri="{FF2B5EF4-FFF2-40B4-BE49-F238E27FC236}">
                      <a16:creationId xmlns:a16="http://schemas.microsoft.com/office/drawing/2014/main" id="{8EAFC2E9-83F1-5B4F-8941-D6C7D33966D6}"/>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79" name="Freeform 973">
                  <a:extLst>
                    <a:ext uri="{FF2B5EF4-FFF2-40B4-BE49-F238E27FC236}">
                      <a16:creationId xmlns:a16="http://schemas.microsoft.com/office/drawing/2014/main" id="{1AF71090-3989-F246-A301-F9F789773E1D}"/>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80" name="Freeform 974">
                  <a:extLst>
                    <a:ext uri="{FF2B5EF4-FFF2-40B4-BE49-F238E27FC236}">
                      <a16:creationId xmlns:a16="http://schemas.microsoft.com/office/drawing/2014/main" id="{A5517EC6-09B8-2345-A4AC-0B9CE5EA2370}"/>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81" name="Oval 975">
                  <a:extLst>
                    <a:ext uri="{FF2B5EF4-FFF2-40B4-BE49-F238E27FC236}">
                      <a16:creationId xmlns:a16="http://schemas.microsoft.com/office/drawing/2014/main" id="{DA45DF80-39B4-0C4B-8FAB-39E774052E5C}"/>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82" name="Freeform 976">
                  <a:extLst>
                    <a:ext uri="{FF2B5EF4-FFF2-40B4-BE49-F238E27FC236}">
                      <a16:creationId xmlns:a16="http://schemas.microsoft.com/office/drawing/2014/main" id="{28784974-3261-4B4E-BF8C-CA00DC785BB5}"/>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0983" name="AutoShape 977">
                  <a:extLst>
                    <a:ext uri="{FF2B5EF4-FFF2-40B4-BE49-F238E27FC236}">
                      <a16:creationId xmlns:a16="http://schemas.microsoft.com/office/drawing/2014/main" id="{6D136B74-7B3B-4D41-8D13-7A64738B4C0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84" name="AutoShape 978">
                  <a:extLst>
                    <a:ext uri="{FF2B5EF4-FFF2-40B4-BE49-F238E27FC236}">
                      <a16:creationId xmlns:a16="http://schemas.microsoft.com/office/drawing/2014/main" id="{2609A0A4-22C1-C341-8AF7-27794AC3D737}"/>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85" name="Oval 979">
                  <a:extLst>
                    <a:ext uri="{FF2B5EF4-FFF2-40B4-BE49-F238E27FC236}">
                      <a16:creationId xmlns:a16="http://schemas.microsoft.com/office/drawing/2014/main" id="{6822FE25-3239-B846-AEE7-5F61941E23D6}"/>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86" name="Oval 980">
                  <a:extLst>
                    <a:ext uri="{FF2B5EF4-FFF2-40B4-BE49-F238E27FC236}">
                      <a16:creationId xmlns:a16="http://schemas.microsoft.com/office/drawing/2014/main" id="{8F872F5F-BF15-0145-AE9C-0650F77AF590}"/>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latin typeface="华文新魏" panose="02010800040101010101" pitchFamily="2" charset="-122"/>
                    <a:ea typeface="华文新魏" panose="02010800040101010101" pitchFamily="2" charset="-122"/>
                  </a:endParaRPr>
                </a:p>
              </p:txBody>
            </p:sp>
            <p:sp>
              <p:nvSpPr>
                <p:cNvPr id="70987" name="Oval 981">
                  <a:extLst>
                    <a:ext uri="{FF2B5EF4-FFF2-40B4-BE49-F238E27FC236}">
                      <a16:creationId xmlns:a16="http://schemas.microsoft.com/office/drawing/2014/main" id="{6B773685-765D-7745-9314-9C7553BA7AC5}"/>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sp>
              <p:nvSpPr>
                <p:cNvPr id="70988" name="Rectangle 982">
                  <a:extLst>
                    <a:ext uri="{FF2B5EF4-FFF2-40B4-BE49-F238E27FC236}">
                      <a16:creationId xmlns:a16="http://schemas.microsoft.com/office/drawing/2014/main" id="{7D2C05E8-8D86-5546-9C82-6761ACF6D1A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latin typeface="华文新魏" panose="02010800040101010101" pitchFamily="2" charset="-122"/>
                    <a:ea typeface="华文新魏" panose="02010800040101010101" pitchFamily="2" charset="-122"/>
                  </a:endParaRPr>
                </a:p>
              </p:txBody>
            </p:sp>
          </p:grpSp>
        </p:grpSp>
        <p:sp>
          <p:nvSpPr>
            <p:cNvPr id="70681" name="Freeform 2">
              <a:extLst>
                <a:ext uri="{FF2B5EF4-FFF2-40B4-BE49-F238E27FC236}">
                  <a16:creationId xmlns:a16="http://schemas.microsoft.com/office/drawing/2014/main" id="{5839E171-4268-5D4D-8BB1-2DAA309AD019}"/>
                </a:ext>
              </a:extLst>
            </p:cNvPr>
            <p:cNvSpPr>
              <a:spLocks/>
            </p:cNvSpPr>
            <p:nvPr/>
          </p:nvSpPr>
          <p:spPr bwMode="auto">
            <a:xfrm>
              <a:off x="2592388" y="5284251"/>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latin typeface="华文新魏" panose="02010800040101010101" pitchFamily="2" charset="-122"/>
                <a:ea typeface="华文新魏" panose="02010800040101010101" pitchFamily="2" charset="-122"/>
              </a:endParaRPr>
            </a:p>
          </p:txBody>
        </p:sp>
        <p:cxnSp>
          <p:nvCxnSpPr>
            <p:cNvPr id="148" name="Straight Connector 147">
              <a:extLst>
                <a:ext uri="{FF2B5EF4-FFF2-40B4-BE49-F238E27FC236}">
                  <a16:creationId xmlns:a16="http://schemas.microsoft.com/office/drawing/2014/main" id="{8BF8418E-1566-684F-9B0A-BFACF0620510}"/>
                </a:ext>
              </a:extLst>
            </p:cNvPr>
            <p:cNvCxnSpPr/>
            <p:nvPr/>
          </p:nvCxnSpPr>
          <p:spPr>
            <a:xfrm flipV="1">
              <a:off x="3263410" y="5435086"/>
              <a:ext cx="1316166" cy="13175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9503FE26-28C3-1540-9517-F91164344819}"/>
                </a:ext>
              </a:extLst>
            </p:cNvPr>
            <p:cNvCxnSpPr/>
            <p:nvPr/>
          </p:nvCxnSpPr>
          <p:spPr>
            <a:xfrm>
              <a:off x="3152274" y="5622406"/>
              <a:ext cx="2259232" cy="29844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a:extLst>
                <a:ext uri="{FF2B5EF4-FFF2-40B4-BE49-F238E27FC236}">
                  <a16:creationId xmlns:a16="http://schemas.microsoft.com/office/drawing/2014/main" id="{9F28DC0D-676C-CE4C-B619-4ECA9F422573}"/>
                </a:ext>
              </a:extLst>
            </p:cNvPr>
            <p:cNvCxnSpPr/>
            <p:nvPr/>
          </p:nvCxnSpPr>
          <p:spPr>
            <a:xfrm>
              <a:off x="3164975" y="5727178"/>
              <a:ext cx="714444" cy="27621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a:extLst>
                <a:ext uri="{FF2B5EF4-FFF2-40B4-BE49-F238E27FC236}">
                  <a16:creationId xmlns:a16="http://schemas.microsoft.com/office/drawing/2014/main" id="{42573150-5A03-8041-9CAF-831DE47AEA08}"/>
                </a:ext>
              </a:extLst>
            </p:cNvPr>
            <p:cNvCxnSpPr/>
            <p:nvPr/>
          </p:nvCxnSpPr>
          <p:spPr>
            <a:xfrm flipV="1">
              <a:off x="4182662" y="5920847"/>
              <a:ext cx="1247896" cy="8254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a:extLst>
                <a:ext uri="{FF2B5EF4-FFF2-40B4-BE49-F238E27FC236}">
                  <a16:creationId xmlns:a16="http://schemas.microsoft.com/office/drawing/2014/main" id="{7DDDF2E3-38CA-4747-B310-6A6F74A5157E}"/>
                </a:ext>
              </a:extLst>
            </p:cNvPr>
            <p:cNvCxnSpPr/>
            <p:nvPr/>
          </p:nvCxnSpPr>
          <p:spPr>
            <a:xfrm>
              <a:off x="4843126" y="5468423"/>
              <a:ext cx="1057378" cy="12382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a:extLst>
                <a:ext uri="{FF2B5EF4-FFF2-40B4-BE49-F238E27FC236}">
                  <a16:creationId xmlns:a16="http://schemas.microsoft.com/office/drawing/2014/main" id="{B209512E-5F3E-8C48-B345-8ECB975DA140}"/>
                </a:ext>
              </a:extLst>
            </p:cNvPr>
            <p:cNvCxnSpPr/>
            <p:nvPr/>
          </p:nvCxnSpPr>
          <p:spPr>
            <a:xfrm flipV="1">
              <a:off x="4127094" y="5622406"/>
              <a:ext cx="1790874" cy="29844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a:extLst>
                <a:ext uri="{FF2B5EF4-FFF2-40B4-BE49-F238E27FC236}">
                  <a16:creationId xmlns:a16="http://schemas.microsoft.com/office/drawing/2014/main" id="{ACFD5F7C-0F3C-B946-9184-9F233505554A}"/>
                </a:ext>
              </a:extLst>
            </p:cNvPr>
            <p:cNvCxnSpPr/>
            <p:nvPr/>
          </p:nvCxnSpPr>
          <p:spPr>
            <a:xfrm flipV="1">
              <a:off x="5454373" y="5650980"/>
              <a:ext cx="589020" cy="26986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a:extLst>
                <a:ext uri="{FF2B5EF4-FFF2-40B4-BE49-F238E27FC236}">
                  <a16:creationId xmlns:a16="http://schemas.microsoft.com/office/drawing/2014/main" id="{7E26D355-2BBE-6E4F-9AF8-9D19D1C29111}"/>
                </a:ext>
              </a:extLst>
            </p:cNvPr>
            <p:cNvCxnSpPr/>
            <p:nvPr/>
          </p:nvCxnSpPr>
          <p:spPr>
            <a:xfrm>
              <a:off x="4597039" y="5435086"/>
              <a:ext cx="814467" cy="40162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0690" name="Group 48260">
              <a:extLst>
                <a:ext uri="{FF2B5EF4-FFF2-40B4-BE49-F238E27FC236}">
                  <a16:creationId xmlns:a16="http://schemas.microsoft.com/office/drawing/2014/main" id="{FA90668E-1544-6C4E-BCAC-93619B551ACD}"/>
                </a:ext>
              </a:extLst>
            </p:cNvPr>
            <p:cNvGrpSpPr>
              <a:grpSpLocks/>
            </p:cNvGrpSpPr>
            <p:nvPr/>
          </p:nvGrpSpPr>
          <p:grpSpPr bwMode="auto">
            <a:xfrm>
              <a:off x="1526516" y="2537824"/>
              <a:ext cx="7008320" cy="910160"/>
              <a:chOff x="1526516" y="3003498"/>
              <a:chExt cx="7008320" cy="910160"/>
            </a:xfrm>
          </p:grpSpPr>
          <p:sp>
            <p:nvSpPr>
              <p:cNvPr id="70957" name="TextBox 399">
                <a:extLst>
                  <a:ext uri="{FF2B5EF4-FFF2-40B4-BE49-F238E27FC236}">
                    <a16:creationId xmlns:a16="http://schemas.microsoft.com/office/drawing/2014/main" id="{DDF43878-E532-FD40-A6D0-88DBAF418345}"/>
                  </a:ext>
                </a:extLst>
              </p:cNvPr>
              <p:cNvSpPr txBox="1">
                <a:spLocks noChangeArrowheads="1"/>
              </p:cNvSpPr>
              <p:nvPr/>
            </p:nvSpPr>
            <p:spPr bwMode="auto">
              <a:xfrm>
                <a:off x="7560496" y="3628973"/>
                <a:ext cx="902899"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1400" u="none" dirty="0">
                    <a:latin typeface="华文新魏" panose="02010800040101010101" pitchFamily="2" charset="-122"/>
                    <a:ea typeface="华文新魏" panose="02010800040101010101" pitchFamily="2" charset="-122"/>
                  </a:rPr>
                  <a:t>数据平面</a:t>
                </a:r>
                <a:endParaRPr lang="en-US" altLang="zh-CN" sz="1400" u="none" dirty="0">
                  <a:latin typeface="华文新魏" panose="02010800040101010101" pitchFamily="2" charset="-122"/>
                  <a:ea typeface="华文新魏" panose="02010800040101010101" pitchFamily="2" charset="-122"/>
                </a:endParaRPr>
              </a:p>
            </p:txBody>
          </p:sp>
          <p:sp>
            <p:nvSpPr>
              <p:cNvPr id="70958" name="TextBox 400">
                <a:extLst>
                  <a:ext uri="{FF2B5EF4-FFF2-40B4-BE49-F238E27FC236}">
                    <a16:creationId xmlns:a16="http://schemas.microsoft.com/office/drawing/2014/main" id="{DF4CB7FD-9A27-0749-BC23-40A7C0C4034A}"/>
                  </a:ext>
                </a:extLst>
              </p:cNvPr>
              <p:cNvSpPr txBox="1">
                <a:spLocks noChangeArrowheads="1"/>
              </p:cNvSpPr>
              <p:nvPr/>
            </p:nvSpPr>
            <p:spPr bwMode="auto">
              <a:xfrm>
                <a:off x="7631937" y="3003498"/>
                <a:ext cx="902899"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1400" u="none" dirty="0">
                    <a:latin typeface="华文新魏" panose="02010800040101010101" pitchFamily="2" charset="-122"/>
                    <a:ea typeface="华文新魏" panose="02010800040101010101" pitchFamily="2" charset="-122"/>
                  </a:rPr>
                  <a:t>控制平面</a:t>
                </a:r>
                <a:endParaRPr lang="en-US" altLang="zh-CN" sz="1400" u="none" dirty="0">
                  <a:latin typeface="华文新魏" panose="02010800040101010101" pitchFamily="2" charset="-122"/>
                  <a:ea typeface="华文新魏" panose="02010800040101010101" pitchFamily="2" charset="-122"/>
                </a:endParaRPr>
              </a:p>
            </p:txBody>
          </p:sp>
          <p:cxnSp>
            <p:nvCxnSpPr>
              <p:cNvPr id="302" name="Straight Connector 301">
                <a:extLst>
                  <a:ext uri="{FF2B5EF4-FFF2-40B4-BE49-F238E27FC236}">
                    <a16:creationId xmlns:a16="http://schemas.microsoft.com/office/drawing/2014/main" id="{323E7671-48E1-9740-A2E4-92AC479C34AE}"/>
                  </a:ext>
                </a:extLst>
              </p:cNvPr>
              <p:cNvCxnSpPr/>
              <p:nvPr/>
            </p:nvCxnSpPr>
            <p:spPr bwMode="auto">
              <a:xfrm flipV="1">
                <a:off x="1526516" y="3579903"/>
                <a:ext cx="6977741" cy="11113"/>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70691" name="Group 26">
              <a:extLst>
                <a:ext uri="{FF2B5EF4-FFF2-40B4-BE49-F238E27FC236}">
                  <a16:creationId xmlns:a16="http://schemas.microsoft.com/office/drawing/2014/main" id="{70A7F3C5-663F-AA40-A3AE-BEEB51BC91C2}"/>
                </a:ext>
              </a:extLst>
            </p:cNvPr>
            <p:cNvGrpSpPr>
              <a:grpSpLocks/>
            </p:cNvGrpSpPr>
            <p:nvPr/>
          </p:nvGrpSpPr>
          <p:grpSpPr bwMode="auto">
            <a:xfrm>
              <a:off x="2436115" y="2269434"/>
              <a:ext cx="4296530" cy="320561"/>
              <a:chOff x="2433511" y="2792111"/>
              <a:chExt cx="4296530" cy="320561"/>
            </a:xfrm>
          </p:grpSpPr>
          <p:grpSp>
            <p:nvGrpSpPr>
              <p:cNvPr id="70932" name="Group 401">
                <a:extLst>
                  <a:ext uri="{FF2B5EF4-FFF2-40B4-BE49-F238E27FC236}">
                    <a16:creationId xmlns:a16="http://schemas.microsoft.com/office/drawing/2014/main" id="{26E44631-BA65-9246-AC8B-35207DBFA388}"/>
                  </a:ext>
                </a:extLst>
              </p:cNvPr>
              <p:cNvGrpSpPr>
                <a:grpSpLocks/>
              </p:cNvGrpSpPr>
              <p:nvPr/>
            </p:nvGrpSpPr>
            <p:grpSpPr bwMode="auto">
              <a:xfrm>
                <a:off x="2433511" y="2794083"/>
                <a:ext cx="349250" cy="317387"/>
                <a:chOff x="2931664" y="3912603"/>
                <a:chExt cx="430450" cy="329314"/>
              </a:xfrm>
            </p:grpSpPr>
            <p:sp>
              <p:nvSpPr>
                <p:cNvPr id="403" name="Rectangle 402">
                  <a:extLst>
                    <a:ext uri="{FF2B5EF4-FFF2-40B4-BE49-F238E27FC236}">
                      <a16:creationId xmlns:a16="http://schemas.microsoft.com/office/drawing/2014/main" id="{ED0B2722-48E9-6446-8655-C69141E866F6}"/>
                    </a:ext>
                  </a:extLst>
                </p:cNvPr>
                <p:cNvSpPr/>
                <p:nvPr/>
              </p:nvSpPr>
              <p:spPr>
                <a:xfrm>
                  <a:off x="2937690" y="3912485"/>
                  <a:ext cx="424622" cy="329422"/>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04" name="Straight Connector 403">
                  <a:extLst>
                    <a:ext uri="{FF2B5EF4-FFF2-40B4-BE49-F238E27FC236}">
                      <a16:creationId xmlns:a16="http://schemas.microsoft.com/office/drawing/2014/main" id="{08AC3BB8-6057-C247-8116-1DDFB3036D51}"/>
                    </a:ext>
                  </a:extLst>
                </p:cNvPr>
                <p:cNvCxnSpPr/>
                <p:nvPr/>
              </p:nvCxnSpPr>
              <p:spPr>
                <a:xfrm>
                  <a:off x="2931821" y="4004723"/>
                  <a:ext cx="42462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05" name="Straight Connector 404">
                  <a:extLst>
                    <a:ext uri="{FF2B5EF4-FFF2-40B4-BE49-F238E27FC236}">
                      <a16:creationId xmlns:a16="http://schemas.microsoft.com/office/drawing/2014/main" id="{2EC2E668-A398-9143-8D6B-4F0FEEEDABBF}"/>
                    </a:ext>
                  </a:extLst>
                </p:cNvPr>
                <p:cNvCxnSpPr/>
                <p:nvPr/>
              </p:nvCxnSpPr>
              <p:spPr>
                <a:xfrm>
                  <a:off x="2931821" y="4067313"/>
                  <a:ext cx="42462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06" name="Straight Connector 405">
                  <a:extLst>
                    <a:ext uri="{FF2B5EF4-FFF2-40B4-BE49-F238E27FC236}">
                      <a16:creationId xmlns:a16="http://schemas.microsoft.com/office/drawing/2014/main" id="{477662CA-FE8A-F44C-8515-DC72126B0A74}"/>
                    </a:ext>
                  </a:extLst>
                </p:cNvPr>
                <p:cNvCxnSpPr>
                  <a:stCxn id="403" idx="2"/>
                </p:cNvCxnSpPr>
                <p:nvPr/>
              </p:nvCxnSpPr>
              <p:spPr>
                <a:xfrm flipH="1" flipV="1">
                  <a:off x="3149023" y="4004723"/>
                  <a:ext cx="0" cy="23718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933" name="Group 406">
                <a:extLst>
                  <a:ext uri="{FF2B5EF4-FFF2-40B4-BE49-F238E27FC236}">
                    <a16:creationId xmlns:a16="http://schemas.microsoft.com/office/drawing/2014/main" id="{27DCE0C8-DE7C-5B46-974E-3C482D25F6AD}"/>
                  </a:ext>
                </a:extLst>
              </p:cNvPr>
              <p:cNvGrpSpPr>
                <a:grpSpLocks/>
              </p:cNvGrpSpPr>
              <p:nvPr/>
            </p:nvGrpSpPr>
            <p:grpSpPr bwMode="auto">
              <a:xfrm>
                <a:off x="3348666" y="2792111"/>
                <a:ext cx="350838" cy="317387"/>
                <a:chOff x="2931664" y="3912603"/>
                <a:chExt cx="430450" cy="329314"/>
              </a:xfrm>
            </p:grpSpPr>
            <p:sp>
              <p:nvSpPr>
                <p:cNvPr id="408" name="Rectangle 407">
                  <a:extLst>
                    <a:ext uri="{FF2B5EF4-FFF2-40B4-BE49-F238E27FC236}">
                      <a16:creationId xmlns:a16="http://schemas.microsoft.com/office/drawing/2014/main" id="{89FD8225-C9EA-C84A-A774-B85D04708BEA}"/>
                    </a:ext>
                  </a:extLst>
                </p:cNvPr>
                <p:cNvSpPr/>
                <p:nvPr/>
              </p:nvSpPr>
              <p:spPr>
                <a:xfrm>
                  <a:off x="2936846" y="3912883"/>
                  <a:ext cx="424647" cy="329422"/>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09" name="Straight Connector 408">
                  <a:extLst>
                    <a:ext uri="{FF2B5EF4-FFF2-40B4-BE49-F238E27FC236}">
                      <a16:creationId xmlns:a16="http://schemas.microsoft.com/office/drawing/2014/main" id="{2521C42F-DCAC-114D-A524-D06EDB00DB38}"/>
                    </a:ext>
                  </a:extLst>
                </p:cNvPr>
                <p:cNvCxnSpPr/>
                <p:nvPr/>
              </p:nvCxnSpPr>
              <p:spPr>
                <a:xfrm>
                  <a:off x="2931003" y="4005121"/>
                  <a:ext cx="42464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0" name="Straight Connector 409">
                  <a:extLst>
                    <a:ext uri="{FF2B5EF4-FFF2-40B4-BE49-F238E27FC236}">
                      <a16:creationId xmlns:a16="http://schemas.microsoft.com/office/drawing/2014/main" id="{06CB53D4-DFA4-6740-A128-32336DBFF4A5}"/>
                    </a:ext>
                  </a:extLst>
                </p:cNvPr>
                <p:cNvCxnSpPr/>
                <p:nvPr/>
              </p:nvCxnSpPr>
              <p:spPr>
                <a:xfrm>
                  <a:off x="2931003" y="4067711"/>
                  <a:ext cx="42464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1" name="Straight Connector 410">
                  <a:extLst>
                    <a:ext uri="{FF2B5EF4-FFF2-40B4-BE49-F238E27FC236}">
                      <a16:creationId xmlns:a16="http://schemas.microsoft.com/office/drawing/2014/main" id="{216263DA-24B6-5D40-B355-DCAB1ABB24D1}"/>
                    </a:ext>
                  </a:extLst>
                </p:cNvPr>
                <p:cNvCxnSpPr>
                  <a:stCxn id="408" idx="2"/>
                </p:cNvCxnSpPr>
                <p:nvPr/>
              </p:nvCxnSpPr>
              <p:spPr>
                <a:xfrm flipH="1" flipV="1">
                  <a:off x="3147222" y="4005121"/>
                  <a:ext cx="1949" cy="23718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934" name="Group 411">
                <a:extLst>
                  <a:ext uri="{FF2B5EF4-FFF2-40B4-BE49-F238E27FC236}">
                    <a16:creationId xmlns:a16="http://schemas.microsoft.com/office/drawing/2014/main" id="{6F06D13E-8F4E-8146-B359-34453831E398}"/>
                  </a:ext>
                </a:extLst>
              </p:cNvPr>
              <p:cNvGrpSpPr>
                <a:grpSpLocks/>
              </p:cNvGrpSpPr>
              <p:nvPr/>
            </p:nvGrpSpPr>
            <p:grpSpPr bwMode="auto">
              <a:xfrm>
                <a:off x="4182104" y="2792111"/>
                <a:ext cx="350837" cy="317387"/>
                <a:chOff x="2931664" y="3912603"/>
                <a:chExt cx="430450" cy="329314"/>
              </a:xfrm>
            </p:grpSpPr>
            <p:sp>
              <p:nvSpPr>
                <p:cNvPr id="413" name="Rectangle 412">
                  <a:extLst>
                    <a:ext uri="{FF2B5EF4-FFF2-40B4-BE49-F238E27FC236}">
                      <a16:creationId xmlns:a16="http://schemas.microsoft.com/office/drawing/2014/main" id="{1761F353-7408-AF4B-8FD6-14496C299FB5}"/>
                    </a:ext>
                  </a:extLst>
                </p:cNvPr>
                <p:cNvSpPr/>
                <p:nvPr/>
              </p:nvSpPr>
              <p:spPr>
                <a:xfrm>
                  <a:off x="2936945" y="3912883"/>
                  <a:ext cx="424649" cy="329422"/>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14" name="Straight Connector 413">
                  <a:extLst>
                    <a:ext uri="{FF2B5EF4-FFF2-40B4-BE49-F238E27FC236}">
                      <a16:creationId xmlns:a16="http://schemas.microsoft.com/office/drawing/2014/main" id="{A4CD3103-506B-2E45-AE5D-F9818D305EDA}"/>
                    </a:ext>
                  </a:extLst>
                </p:cNvPr>
                <p:cNvCxnSpPr/>
                <p:nvPr/>
              </p:nvCxnSpPr>
              <p:spPr>
                <a:xfrm>
                  <a:off x="2931101" y="4005121"/>
                  <a:ext cx="42464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5" name="Straight Connector 414">
                  <a:extLst>
                    <a:ext uri="{FF2B5EF4-FFF2-40B4-BE49-F238E27FC236}">
                      <a16:creationId xmlns:a16="http://schemas.microsoft.com/office/drawing/2014/main" id="{6412F600-CE27-0F49-A251-B2428463568A}"/>
                    </a:ext>
                  </a:extLst>
                </p:cNvPr>
                <p:cNvCxnSpPr/>
                <p:nvPr/>
              </p:nvCxnSpPr>
              <p:spPr>
                <a:xfrm>
                  <a:off x="2931101" y="4067711"/>
                  <a:ext cx="42464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16" name="Straight Connector 415">
                  <a:extLst>
                    <a:ext uri="{FF2B5EF4-FFF2-40B4-BE49-F238E27FC236}">
                      <a16:creationId xmlns:a16="http://schemas.microsoft.com/office/drawing/2014/main" id="{1DA3DEA2-0AEA-684D-99B1-084E32E920D3}"/>
                    </a:ext>
                  </a:extLst>
                </p:cNvPr>
                <p:cNvCxnSpPr>
                  <a:stCxn id="413" idx="2"/>
                </p:cNvCxnSpPr>
                <p:nvPr/>
              </p:nvCxnSpPr>
              <p:spPr>
                <a:xfrm flipH="1" flipV="1">
                  <a:off x="3147322" y="4005121"/>
                  <a:ext cx="1947" cy="23718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935" name="Group 416">
                <a:extLst>
                  <a:ext uri="{FF2B5EF4-FFF2-40B4-BE49-F238E27FC236}">
                    <a16:creationId xmlns:a16="http://schemas.microsoft.com/office/drawing/2014/main" id="{22FC5247-DFAE-BD4D-8776-FFD26AE94DAA}"/>
                  </a:ext>
                </a:extLst>
              </p:cNvPr>
              <p:cNvGrpSpPr>
                <a:grpSpLocks/>
              </p:cNvGrpSpPr>
              <p:nvPr/>
            </p:nvGrpSpPr>
            <p:grpSpPr bwMode="auto">
              <a:xfrm>
                <a:off x="5374316" y="2795285"/>
                <a:ext cx="349250" cy="317387"/>
                <a:chOff x="2931664" y="3912603"/>
                <a:chExt cx="430450" cy="329314"/>
              </a:xfrm>
            </p:grpSpPr>
            <p:sp>
              <p:nvSpPr>
                <p:cNvPr id="418" name="Rectangle 417">
                  <a:extLst>
                    <a:ext uri="{FF2B5EF4-FFF2-40B4-BE49-F238E27FC236}">
                      <a16:creationId xmlns:a16="http://schemas.microsoft.com/office/drawing/2014/main" id="{65CA209A-7BB1-3A47-A734-5EC8B38195A0}"/>
                    </a:ext>
                  </a:extLst>
                </p:cNvPr>
                <p:cNvSpPr/>
                <p:nvPr/>
              </p:nvSpPr>
              <p:spPr>
                <a:xfrm>
                  <a:off x="2937111" y="3912884"/>
                  <a:ext cx="424622" cy="329422"/>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19" name="Straight Connector 418">
                  <a:extLst>
                    <a:ext uri="{FF2B5EF4-FFF2-40B4-BE49-F238E27FC236}">
                      <a16:creationId xmlns:a16="http://schemas.microsoft.com/office/drawing/2014/main" id="{6FE24741-F934-D94C-A4BC-49729AF1C8B6}"/>
                    </a:ext>
                  </a:extLst>
                </p:cNvPr>
                <p:cNvCxnSpPr/>
                <p:nvPr/>
              </p:nvCxnSpPr>
              <p:spPr>
                <a:xfrm>
                  <a:off x="2931241" y="4005122"/>
                  <a:ext cx="42462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0" name="Straight Connector 419">
                  <a:extLst>
                    <a:ext uri="{FF2B5EF4-FFF2-40B4-BE49-F238E27FC236}">
                      <a16:creationId xmlns:a16="http://schemas.microsoft.com/office/drawing/2014/main" id="{6A1AF15A-8E8D-5041-A6AA-BE04CFC64CFD}"/>
                    </a:ext>
                  </a:extLst>
                </p:cNvPr>
                <p:cNvCxnSpPr/>
                <p:nvPr/>
              </p:nvCxnSpPr>
              <p:spPr>
                <a:xfrm>
                  <a:off x="2931241" y="4067712"/>
                  <a:ext cx="424621"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1" name="Straight Connector 420">
                  <a:extLst>
                    <a:ext uri="{FF2B5EF4-FFF2-40B4-BE49-F238E27FC236}">
                      <a16:creationId xmlns:a16="http://schemas.microsoft.com/office/drawing/2014/main" id="{4C0A8790-36F9-8A46-92A1-44F0665E916A}"/>
                    </a:ext>
                  </a:extLst>
                </p:cNvPr>
                <p:cNvCxnSpPr>
                  <a:stCxn id="418" idx="2"/>
                </p:cNvCxnSpPr>
                <p:nvPr/>
              </p:nvCxnSpPr>
              <p:spPr>
                <a:xfrm flipH="1" flipV="1">
                  <a:off x="3148443" y="4005122"/>
                  <a:ext cx="0" cy="23718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936" name="Group 421">
                <a:extLst>
                  <a:ext uri="{FF2B5EF4-FFF2-40B4-BE49-F238E27FC236}">
                    <a16:creationId xmlns:a16="http://schemas.microsoft.com/office/drawing/2014/main" id="{078303EE-7D15-8249-99F0-94A557B5B403}"/>
                  </a:ext>
                </a:extLst>
              </p:cNvPr>
              <p:cNvGrpSpPr>
                <a:grpSpLocks/>
              </p:cNvGrpSpPr>
              <p:nvPr/>
            </p:nvGrpSpPr>
            <p:grpSpPr bwMode="auto">
              <a:xfrm>
                <a:off x="6379204" y="2792111"/>
                <a:ext cx="350837" cy="317387"/>
                <a:chOff x="2931664" y="3912603"/>
                <a:chExt cx="430450" cy="329314"/>
              </a:xfrm>
            </p:grpSpPr>
            <p:sp>
              <p:nvSpPr>
                <p:cNvPr id="423" name="Rectangle 422">
                  <a:extLst>
                    <a:ext uri="{FF2B5EF4-FFF2-40B4-BE49-F238E27FC236}">
                      <a16:creationId xmlns:a16="http://schemas.microsoft.com/office/drawing/2014/main" id="{8E6AE470-28C6-124D-8E11-18457F0418C5}"/>
                    </a:ext>
                  </a:extLst>
                </p:cNvPr>
                <p:cNvSpPr/>
                <p:nvPr/>
              </p:nvSpPr>
              <p:spPr>
                <a:xfrm>
                  <a:off x="2937207" y="3912883"/>
                  <a:ext cx="424649" cy="329422"/>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24" name="Straight Connector 423">
                  <a:extLst>
                    <a:ext uri="{FF2B5EF4-FFF2-40B4-BE49-F238E27FC236}">
                      <a16:creationId xmlns:a16="http://schemas.microsoft.com/office/drawing/2014/main" id="{385D219C-9FE7-6649-A118-912BDEAC4279}"/>
                    </a:ext>
                  </a:extLst>
                </p:cNvPr>
                <p:cNvCxnSpPr/>
                <p:nvPr/>
              </p:nvCxnSpPr>
              <p:spPr>
                <a:xfrm>
                  <a:off x="2931362" y="4005121"/>
                  <a:ext cx="42464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5" name="Straight Connector 424">
                  <a:extLst>
                    <a:ext uri="{FF2B5EF4-FFF2-40B4-BE49-F238E27FC236}">
                      <a16:creationId xmlns:a16="http://schemas.microsoft.com/office/drawing/2014/main" id="{A0DDE7F1-ED53-0B47-8B9E-085C1F3204E2}"/>
                    </a:ext>
                  </a:extLst>
                </p:cNvPr>
                <p:cNvCxnSpPr/>
                <p:nvPr/>
              </p:nvCxnSpPr>
              <p:spPr>
                <a:xfrm>
                  <a:off x="2931362" y="4067711"/>
                  <a:ext cx="424649"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26" name="Straight Connector 425">
                  <a:extLst>
                    <a:ext uri="{FF2B5EF4-FFF2-40B4-BE49-F238E27FC236}">
                      <a16:creationId xmlns:a16="http://schemas.microsoft.com/office/drawing/2014/main" id="{FE13E12C-A416-504C-88B5-291042D61CDD}"/>
                    </a:ext>
                  </a:extLst>
                </p:cNvPr>
                <p:cNvCxnSpPr>
                  <a:stCxn id="423" idx="2"/>
                </p:cNvCxnSpPr>
                <p:nvPr/>
              </p:nvCxnSpPr>
              <p:spPr>
                <a:xfrm flipH="1" flipV="1">
                  <a:off x="3147583" y="4005121"/>
                  <a:ext cx="1947" cy="23718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grpSp>
          <p:nvGrpSpPr>
            <p:cNvPr id="70692" name="Group 48259">
              <a:extLst>
                <a:ext uri="{FF2B5EF4-FFF2-40B4-BE49-F238E27FC236}">
                  <a16:creationId xmlns:a16="http://schemas.microsoft.com/office/drawing/2014/main" id="{397A62D0-FAE9-9B43-8A7A-0B74B0CE5B8C}"/>
                </a:ext>
              </a:extLst>
            </p:cNvPr>
            <p:cNvGrpSpPr>
              <a:grpSpLocks/>
            </p:cNvGrpSpPr>
            <p:nvPr/>
          </p:nvGrpSpPr>
          <p:grpSpPr bwMode="auto">
            <a:xfrm>
              <a:off x="1856416" y="3244261"/>
              <a:ext cx="5211763" cy="2739614"/>
              <a:chOff x="1856416" y="3709935"/>
              <a:chExt cx="5211763" cy="2739614"/>
            </a:xfrm>
          </p:grpSpPr>
          <p:sp>
            <p:nvSpPr>
              <p:cNvPr id="268" name="Freeform 267">
                <a:extLst>
                  <a:ext uri="{FF2B5EF4-FFF2-40B4-BE49-F238E27FC236}">
                    <a16:creationId xmlns:a16="http://schemas.microsoft.com/office/drawing/2014/main" id="{918DBD36-D961-F742-8862-2E62D19DA1F6}"/>
                  </a:ext>
                </a:extLst>
              </p:cNvPr>
              <p:cNvSpPr/>
              <p:nvPr/>
            </p:nvSpPr>
            <p:spPr>
              <a:xfrm>
                <a:off x="1877388" y="5330865"/>
                <a:ext cx="1279649" cy="75880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60159 w 1340486"/>
                  <a:gd name="connsiteY0" fmla="*/ 921649 h 921649"/>
                  <a:gd name="connsiteX1" fmla="*/ 0 w 1340486"/>
                  <a:gd name="connsiteY1" fmla="*/ 51716 h 921649"/>
                  <a:gd name="connsiteX2" fmla="*/ 1059218 w 1340486"/>
                  <a:gd name="connsiteY2" fmla="*/ 355 h 921649"/>
                  <a:gd name="connsiteX3" fmla="*/ 1340486 w 1340486"/>
                  <a:gd name="connsiteY3" fmla="*/ 709789 h 921649"/>
                  <a:gd name="connsiteX4" fmla="*/ 1060159 w 1340486"/>
                  <a:gd name="connsiteY4" fmla="*/ 921649 h 921649"/>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1025166 w 1340486"/>
                  <a:gd name="connsiteY0" fmla="*/ 746482 h 746482"/>
                  <a:gd name="connsiteX1" fmla="*/ 0 w 1340486"/>
                  <a:gd name="connsiteY1" fmla="*/ 51716 h 746482"/>
                  <a:gd name="connsiteX2" fmla="*/ 1059218 w 1340486"/>
                  <a:gd name="connsiteY2" fmla="*/ 355 h 746482"/>
                  <a:gd name="connsiteX3" fmla="*/ 1340486 w 1340486"/>
                  <a:gd name="connsiteY3" fmla="*/ 709789 h 746482"/>
                  <a:gd name="connsiteX4" fmla="*/ 1025166 w 1340486"/>
                  <a:gd name="connsiteY4" fmla="*/ 746482 h 746482"/>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 name="connsiteX0" fmla="*/ 965179 w 1280499"/>
                  <a:gd name="connsiteY0" fmla="*/ 759828 h 759828"/>
                  <a:gd name="connsiteX1" fmla="*/ 0 w 1280499"/>
                  <a:gd name="connsiteY1" fmla="*/ 0 h 759828"/>
                  <a:gd name="connsiteX2" fmla="*/ 999231 w 1280499"/>
                  <a:gd name="connsiteY2" fmla="*/ 13701 h 759828"/>
                  <a:gd name="connsiteX3" fmla="*/ 1280499 w 1280499"/>
                  <a:gd name="connsiteY3" fmla="*/ 723135 h 759828"/>
                  <a:gd name="connsiteX4" fmla="*/ 965179 w 1280499"/>
                  <a:gd name="connsiteY4" fmla="*/ 759828 h 759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99" h="759828">
                    <a:moveTo>
                      <a:pt x="965179" y="759828"/>
                    </a:moveTo>
                    <a:cubicBezTo>
                      <a:pt x="301565" y="231725"/>
                      <a:pt x="628999" y="498939"/>
                      <a:pt x="0" y="0"/>
                    </a:cubicBezTo>
                    <a:lnTo>
                      <a:pt x="999231" y="13701"/>
                    </a:lnTo>
                    <a:cubicBezTo>
                      <a:pt x="1112985" y="379881"/>
                      <a:pt x="1055867" y="236107"/>
                      <a:pt x="1280499" y="723135"/>
                    </a:cubicBezTo>
                    <a:cubicBezTo>
                      <a:pt x="1186079" y="728668"/>
                      <a:pt x="1127207" y="701414"/>
                      <a:pt x="965179" y="759828"/>
                    </a:cubicBezTo>
                    <a:close/>
                  </a:path>
                </a:pathLst>
              </a:custGeom>
              <a:gradFill>
                <a:gsLst>
                  <a:gs pos="0">
                    <a:schemeClr val="bg1">
                      <a:lumMod val="9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2" name="Freeform 271">
                <a:extLst>
                  <a:ext uri="{FF2B5EF4-FFF2-40B4-BE49-F238E27FC236}">
                    <a16:creationId xmlns:a16="http://schemas.microsoft.com/office/drawing/2014/main" id="{00F8A1B8-8F06-A14F-969D-DC055FEA2F66}"/>
                  </a:ext>
                </a:extLst>
              </p:cNvPr>
              <p:cNvSpPr/>
              <p:nvPr/>
            </p:nvSpPr>
            <p:spPr>
              <a:xfrm>
                <a:off x="6202158" y="5429287"/>
                <a:ext cx="865271" cy="554021"/>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1011379"/>
                  <a:gd name="connsiteY0" fmla="*/ 605727 h 758185"/>
                  <a:gd name="connsiteX1" fmla="*/ 490915 w 1011379"/>
                  <a:gd name="connsiteY1" fmla="*/ 13939 h 758185"/>
                  <a:gd name="connsiteX2" fmla="*/ 1011379 w 1011379"/>
                  <a:gd name="connsiteY2" fmla="*/ 563 h 758185"/>
                  <a:gd name="connsiteX3" fmla="*/ 268780 w 1011379"/>
                  <a:gd name="connsiteY3" fmla="*/ 758185 h 758185"/>
                  <a:gd name="connsiteX4" fmla="*/ 0 w 1011379"/>
                  <a:gd name="connsiteY4" fmla="*/ 605727 h 758185"/>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48280"/>
                  <a:gd name="connsiteX1" fmla="*/ 490915 w 1011379"/>
                  <a:gd name="connsiteY1" fmla="*/ 13939 h 648280"/>
                  <a:gd name="connsiteX2" fmla="*/ 1011379 w 1011379"/>
                  <a:gd name="connsiteY2" fmla="*/ 563 h 648280"/>
                  <a:gd name="connsiteX3" fmla="*/ 198718 w 1011379"/>
                  <a:gd name="connsiteY3" fmla="*/ 648280 h 648280"/>
                  <a:gd name="connsiteX4" fmla="*/ 0 w 1011379"/>
                  <a:gd name="connsiteY4" fmla="*/ 605727 h 648280"/>
                  <a:gd name="connsiteX0" fmla="*/ 0 w 1011379"/>
                  <a:gd name="connsiteY0" fmla="*/ 605727 h 605727"/>
                  <a:gd name="connsiteX1" fmla="*/ 490915 w 1011379"/>
                  <a:gd name="connsiteY1" fmla="*/ 13939 h 605727"/>
                  <a:gd name="connsiteX2" fmla="*/ 1011379 w 1011379"/>
                  <a:gd name="connsiteY2" fmla="*/ 563 h 605727"/>
                  <a:gd name="connsiteX3" fmla="*/ 318823 w 1011379"/>
                  <a:gd name="connsiteY3" fmla="*/ 553361 h 605727"/>
                  <a:gd name="connsiteX4" fmla="*/ 0 w 1011379"/>
                  <a:gd name="connsiteY4" fmla="*/ 605727 h 605727"/>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 name="connsiteX0" fmla="*/ 0 w 866251"/>
                  <a:gd name="connsiteY0" fmla="*/ 540783 h 553361"/>
                  <a:gd name="connsiteX1" fmla="*/ 345787 w 866251"/>
                  <a:gd name="connsiteY1" fmla="*/ 13939 h 553361"/>
                  <a:gd name="connsiteX2" fmla="*/ 866251 w 866251"/>
                  <a:gd name="connsiteY2" fmla="*/ 563 h 553361"/>
                  <a:gd name="connsiteX3" fmla="*/ 173695 w 866251"/>
                  <a:gd name="connsiteY3" fmla="*/ 553361 h 553361"/>
                  <a:gd name="connsiteX4" fmla="*/ 0 w 866251"/>
                  <a:gd name="connsiteY4" fmla="*/ 540783 h 553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6251" h="553361">
                    <a:moveTo>
                      <a:pt x="0" y="540783"/>
                    </a:moveTo>
                    <a:cubicBezTo>
                      <a:pt x="274887" y="134762"/>
                      <a:pt x="159176" y="337938"/>
                      <a:pt x="345787" y="13939"/>
                    </a:cubicBezTo>
                    <a:cubicBezTo>
                      <a:pt x="520528" y="18247"/>
                      <a:pt x="691510" y="-3745"/>
                      <a:pt x="866251" y="563"/>
                    </a:cubicBezTo>
                    <a:cubicBezTo>
                      <a:pt x="252709" y="502795"/>
                      <a:pt x="640047" y="209256"/>
                      <a:pt x="173695" y="553361"/>
                    </a:cubicBezTo>
                    <a:cubicBezTo>
                      <a:pt x="39410" y="524725"/>
                      <a:pt x="196198" y="539317"/>
                      <a:pt x="0" y="540783"/>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3" name="Freeform 272">
                <a:extLst>
                  <a:ext uri="{FF2B5EF4-FFF2-40B4-BE49-F238E27FC236}">
                    <a16:creationId xmlns:a16="http://schemas.microsoft.com/office/drawing/2014/main" id="{A6C1466A-00F8-954C-A81E-A6F0639C21C0}"/>
                  </a:ext>
                </a:extLst>
              </p:cNvPr>
              <p:cNvSpPr/>
              <p:nvPr/>
            </p:nvSpPr>
            <p:spPr>
              <a:xfrm>
                <a:off x="5378165" y="5449923"/>
                <a:ext cx="674754" cy="896912"/>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725009"/>
                  <a:gd name="connsiteY0" fmla="*/ 1073986 h 1074607"/>
                  <a:gd name="connsiteX1" fmla="*/ 206612 w 725009"/>
                  <a:gd name="connsiteY1" fmla="*/ 1724 h 1074607"/>
                  <a:gd name="connsiteX2" fmla="*/ 725009 w 725009"/>
                  <a:gd name="connsiteY2" fmla="*/ 0 h 1074607"/>
                  <a:gd name="connsiteX3" fmla="*/ 229048 w 725009"/>
                  <a:gd name="connsiteY3" fmla="*/ 886531 h 1074607"/>
                  <a:gd name="connsiteX4" fmla="*/ 0 w 725009"/>
                  <a:gd name="connsiteY4" fmla="*/ 1073986 h 1074607"/>
                  <a:gd name="connsiteX0" fmla="*/ 0 w 675040"/>
                  <a:gd name="connsiteY0" fmla="*/ 894029 h 896577"/>
                  <a:gd name="connsiteX1" fmla="*/ 15664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 name="connsiteX0" fmla="*/ 0 w 675040"/>
                  <a:gd name="connsiteY0" fmla="*/ 894029 h 896577"/>
                  <a:gd name="connsiteX1" fmla="*/ 186623 w 675040"/>
                  <a:gd name="connsiteY1" fmla="*/ 1724 h 896577"/>
                  <a:gd name="connsiteX2" fmla="*/ 675040 w 675040"/>
                  <a:gd name="connsiteY2" fmla="*/ 0 h 896577"/>
                  <a:gd name="connsiteX3" fmla="*/ 179079 w 675040"/>
                  <a:gd name="connsiteY3" fmla="*/ 886531 h 896577"/>
                  <a:gd name="connsiteX4" fmla="*/ 0 w 675040"/>
                  <a:gd name="connsiteY4" fmla="*/ 894029 h 89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5040" h="896577">
                    <a:moveTo>
                      <a:pt x="0" y="894029"/>
                    </a:moveTo>
                    <a:cubicBezTo>
                      <a:pt x="95638" y="409857"/>
                      <a:pt x="76811" y="618448"/>
                      <a:pt x="186623" y="1724"/>
                    </a:cubicBezTo>
                    <a:cubicBezTo>
                      <a:pt x="431451" y="14348"/>
                      <a:pt x="449377" y="35256"/>
                      <a:pt x="675040" y="0"/>
                    </a:cubicBezTo>
                    <a:cubicBezTo>
                      <a:pt x="276172" y="749497"/>
                      <a:pt x="462801" y="344746"/>
                      <a:pt x="179079" y="886531"/>
                    </a:cubicBezTo>
                    <a:cubicBezTo>
                      <a:pt x="44794" y="857895"/>
                      <a:pt x="92525" y="908114"/>
                      <a:pt x="0" y="894029"/>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4" name="Freeform 273">
                <a:extLst>
                  <a:ext uri="{FF2B5EF4-FFF2-40B4-BE49-F238E27FC236}">
                    <a16:creationId xmlns:a16="http://schemas.microsoft.com/office/drawing/2014/main" id="{B9D4A068-8D43-5746-94DD-170047E34823}"/>
                  </a:ext>
                </a:extLst>
              </p:cNvPr>
              <p:cNvSpPr/>
              <p:nvPr/>
            </p:nvSpPr>
            <p:spPr>
              <a:xfrm>
                <a:off x="4341427" y="5470561"/>
                <a:ext cx="512812" cy="401625"/>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7341"/>
                  <a:gd name="connsiteX1" fmla="*/ 0 w 514180"/>
                  <a:gd name="connsiteY1" fmla="*/ 0 h 577341"/>
                  <a:gd name="connsiteX2" fmla="*/ 514180 w 514180"/>
                  <a:gd name="connsiteY2" fmla="*/ 10891 h 577341"/>
                  <a:gd name="connsiteX3" fmla="*/ 404259 w 514180"/>
                  <a:gd name="connsiteY3" fmla="*/ 386400 h 577341"/>
                  <a:gd name="connsiteX4" fmla="*/ 135770 w 514180"/>
                  <a:gd name="connsiteY4" fmla="*/ 577341 h 577341"/>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32218 h 432218"/>
                  <a:gd name="connsiteX1" fmla="*/ 0 w 514180"/>
                  <a:gd name="connsiteY1" fmla="*/ 0 h 432218"/>
                  <a:gd name="connsiteX2" fmla="*/ 514180 w 514180"/>
                  <a:gd name="connsiteY2" fmla="*/ 10891 h 432218"/>
                  <a:gd name="connsiteX3" fmla="*/ 404259 w 514180"/>
                  <a:gd name="connsiteY3" fmla="*/ 386400 h 432218"/>
                  <a:gd name="connsiteX4" fmla="*/ 100781 w 514180"/>
                  <a:gd name="connsiteY4" fmla="*/ 432218 h 432218"/>
                  <a:gd name="connsiteX0" fmla="*/ 100781 w 514180"/>
                  <a:gd name="connsiteY0" fmla="*/ 402193 h 402193"/>
                  <a:gd name="connsiteX1" fmla="*/ 0 w 514180"/>
                  <a:gd name="connsiteY1" fmla="*/ 0 h 402193"/>
                  <a:gd name="connsiteX2" fmla="*/ 514180 w 514180"/>
                  <a:gd name="connsiteY2" fmla="*/ 10891 h 402193"/>
                  <a:gd name="connsiteX3" fmla="*/ 404259 w 514180"/>
                  <a:gd name="connsiteY3" fmla="*/ 386400 h 402193"/>
                  <a:gd name="connsiteX4" fmla="*/ 100781 w 514180"/>
                  <a:gd name="connsiteY4" fmla="*/ 402193 h 402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402193">
                    <a:moveTo>
                      <a:pt x="100781" y="402193"/>
                    </a:moveTo>
                    <a:cubicBezTo>
                      <a:pt x="60584" y="194221"/>
                      <a:pt x="96631" y="442038"/>
                      <a:pt x="0" y="0"/>
                    </a:cubicBezTo>
                    <a:lnTo>
                      <a:pt x="514180" y="10891"/>
                    </a:lnTo>
                    <a:cubicBezTo>
                      <a:pt x="417353" y="348331"/>
                      <a:pt x="491637" y="89943"/>
                      <a:pt x="404259" y="386400"/>
                    </a:cubicBezTo>
                    <a:cubicBezTo>
                      <a:pt x="357814" y="390704"/>
                      <a:pt x="168880" y="400727"/>
                      <a:pt x="100781" y="402193"/>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275" name="Freeform 274">
                <a:extLst>
                  <a:ext uri="{FF2B5EF4-FFF2-40B4-BE49-F238E27FC236}">
                    <a16:creationId xmlns:a16="http://schemas.microsoft.com/office/drawing/2014/main" id="{354D71ED-75E7-E943-951B-D01F266A97C3}"/>
                  </a:ext>
                </a:extLst>
              </p:cNvPr>
              <p:cNvSpPr/>
              <p:nvPr/>
            </p:nvSpPr>
            <p:spPr>
              <a:xfrm>
                <a:off x="3561889" y="5434049"/>
                <a:ext cx="573144" cy="1015970"/>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 name="connsiteX0" fmla="*/ 403236 w 574100"/>
                  <a:gd name="connsiteY0" fmla="*/ 1215612 h 1215612"/>
                  <a:gd name="connsiteX1" fmla="*/ 0 w 574100"/>
                  <a:gd name="connsiteY1" fmla="*/ 4757 h 1215612"/>
                  <a:gd name="connsiteX2" fmla="*/ 502783 w 574100"/>
                  <a:gd name="connsiteY2" fmla="*/ 0 h 1215612"/>
                  <a:gd name="connsiteX3" fmla="*/ 574100 w 574100"/>
                  <a:gd name="connsiteY3" fmla="*/ 1014877 h 1215612"/>
                  <a:gd name="connsiteX4" fmla="*/ 403236 w 574100"/>
                  <a:gd name="connsiteY4" fmla="*/ 1215612 h 1215612"/>
                  <a:gd name="connsiteX0" fmla="*/ 333190 w 574100"/>
                  <a:gd name="connsiteY0" fmla="*/ 985695 h 1015244"/>
                  <a:gd name="connsiteX1" fmla="*/ 0 w 574100"/>
                  <a:gd name="connsiteY1" fmla="*/ 4757 h 1015244"/>
                  <a:gd name="connsiteX2" fmla="*/ 502783 w 574100"/>
                  <a:gd name="connsiteY2" fmla="*/ 0 h 1015244"/>
                  <a:gd name="connsiteX3" fmla="*/ 574100 w 574100"/>
                  <a:gd name="connsiteY3" fmla="*/ 1014877 h 1015244"/>
                  <a:gd name="connsiteX4" fmla="*/ 333190 w 574100"/>
                  <a:gd name="connsiteY4" fmla="*/ 985695 h 1015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4100" h="1015244">
                    <a:moveTo>
                      <a:pt x="333190" y="985695"/>
                    </a:moveTo>
                    <a:cubicBezTo>
                      <a:pt x="153901" y="433090"/>
                      <a:pt x="295574" y="908506"/>
                      <a:pt x="0" y="4757"/>
                    </a:cubicBezTo>
                    <a:cubicBezTo>
                      <a:pt x="166537" y="861"/>
                      <a:pt x="336246" y="3896"/>
                      <a:pt x="502783" y="0"/>
                    </a:cubicBezTo>
                    <a:cubicBezTo>
                      <a:pt x="555943" y="995541"/>
                      <a:pt x="537473" y="350120"/>
                      <a:pt x="574100" y="1014877"/>
                    </a:cubicBezTo>
                    <a:cubicBezTo>
                      <a:pt x="476415" y="1019182"/>
                      <a:pt x="529388" y="984229"/>
                      <a:pt x="333190" y="985695"/>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nvGrpSpPr>
              <p:cNvPr id="70819" name="Group 28">
                <a:extLst>
                  <a:ext uri="{FF2B5EF4-FFF2-40B4-BE49-F238E27FC236}">
                    <a16:creationId xmlns:a16="http://schemas.microsoft.com/office/drawing/2014/main" id="{DA7C76B6-9E1E-0D48-BFBF-7CE9AB494983}"/>
                  </a:ext>
                </a:extLst>
              </p:cNvPr>
              <p:cNvGrpSpPr>
                <a:grpSpLocks/>
              </p:cNvGrpSpPr>
              <p:nvPr/>
            </p:nvGrpSpPr>
            <p:grpSpPr bwMode="auto">
              <a:xfrm>
                <a:off x="1856416" y="3709935"/>
                <a:ext cx="1049338" cy="1739900"/>
                <a:chOff x="1856416" y="3709935"/>
                <a:chExt cx="1049338" cy="1739900"/>
              </a:xfrm>
            </p:grpSpPr>
            <p:sp>
              <p:nvSpPr>
                <p:cNvPr id="496" name="Rectangle 495">
                  <a:extLst>
                    <a:ext uri="{FF2B5EF4-FFF2-40B4-BE49-F238E27FC236}">
                      <a16:creationId xmlns:a16="http://schemas.microsoft.com/office/drawing/2014/main" id="{C2EFC2B7-5EA2-E14A-BB13-2812A62A3C86}"/>
                    </a:ext>
                  </a:extLst>
                </p:cNvPr>
                <p:cNvSpPr/>
                <p:nvPr/>
              </p:nvSpPr>
              <p:spPr bwMode="auto">
                <a:xfrm rot="10800000">
                  <a:off x="1867862" y="3957717"/>
                  <a:ext cx="1027212" cy="611170"/>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nvGrpSpPr>
                <p:cNvPr id="70913" name="Group 498">
                  <a:extLst>
                    <a:ext uri="{FF2B5EF4-FFF2-40B4-BE49-F238E27FC236}">
                      <a16:creationId xmlns:a16="http://schemas.microsoft.com/office/drawing/2014/main" id="{9FDC8197-5474-D348-AE2C-A7E065E68FD8}"/>
                    </a:ext>
                  </a:extLst>
                </p:cNvPr>
                <p:cNvGrpSpPr>
                  <a:grpSpLocks/>
                </p:cNvGrpSpPr>
                <p:nvPr/>
              </p:nvGrpSpPr>
              <p:grpSpPr bwMode="auto">
                <a:xfrm>
                  <a:off x="1858805" y="5088863"/>
                  <a:ext cx="1035373" cy="360972"/>
                  <a:chOff x="4128636" y="3606589"/>
                  <a:chExt cx="568145" cy="338667"/>
                </a:xfrm>
              </p:grpSpPr>
              <p:sp>
                <p:nvSpPr>
                  <p:cNvPr id="515" name="Oval 514">
                    <a:extLst>
                      <a:ext uri="{FF2B5EF4-FFF2-40B4-BE49-F238E27FC236}">
                        <a16:creationId xmlns:a16="http://schemas.microsoft.com/office/drawing/2014/main" id="{1CA3F0FB-E58C-CF41-B47E-B18132EBD3E9}"/>
                      </a:ext>
                    </a:extLst>
                  </p:cNvPr>
                  <p:cNvSpPr/>
                  <p:nvPr/>
                </p:nvSpPr>
                <p:spPr>
                  <a:xfrm>
                    <a:off x="4130992" y="3720446"/>
                    <a:ext cx="568023" cy="224893"/>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6" name="Rectangle 515">
                    <a:extLst>
                      <a:ext uri="{FF2B5EF4-FFF2-40B4-BE49-F238E27FC236}">
                        <a16:creationId xmlns:a16="http://schemas.microsoft.com/office/drawing/2014/main" id="{5EA6881E-7D49-CA4E-93EC-1B0E361FC098}"/>
                      </a:ext>
                    </a:extLst>
                  </p:cNvPr>
                  <p:cNvSpPr/>
                  <p:nvPr/>
                </p:nvSpPr>
                <p:spPr>
                  <a:xfrm>
                    <a:off x="4130992" y="3720446"/>
                    <a:ext cx="568023" cy="111702"/>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7" name="Oval 516">
                    <a:extLst>
                      <a:ext uri="{FF2B5EF4-FFF2-40B4-BE49-F238E27FC236}">
                        <a16:creationId xmlns:a16="http://schemas.microsoft.com/office/drawing/2014/main" id="{72EAFF48-554A-3E41-8F96-2BF0C5C033A1}"/>
                      </a:ext>
                    </a:extLst>
                  </p:cNvPr>
                  <p:cNvSpPr/>
                  <p:nvPr/>
                </p:nvSpPr>
                <p:spPr>
                  <a:xfrm>
                    <a:off x="4130992" y="3607254"/>
                    <a:ext cx="568023" cy="224893"/>
                  </a:xfrm>
                  <a:prstGeom prst="ellipse">
                    <a:avLst/>
                  </a:prstGeom>
                  <a:solidFill>
                    <a:schemeClr val="accent2">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18" name="Straight Connector 517">
                    <a:extLst>
                      <a:ext uri="{FF2B5EF4-FFF2-40B4-BE49-F238E27FC236}">
                        <a16:creationId xmlns:a16="http://schemas.microsoft.com/office/drawing/2014/main" id="{9ACB6DD5-61DD-AB44-9B45-FBF85C597363}"/>
                      </a:ext>
                    </a:extLst>
                  </p:cNvPr>
                  <p:cNvCxnSpPr/>
                  <p:nvPr/>
                </p:nvCxnSpPr>
                <p:spPr>
                  <a:xfrm>
                    <a:off x="4699015" y="3720446"/>
                    <a:ext cx="0" cy="111702"/>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9" name="Straight Connector 518">
                    <a:extLst>
                      <a:ext uri="{FF2B5EF4-FFF2-40B4-BE49-F238E27FC236}">
                        <a16:creationId xmlns:a16="http://schemas.microsoft.com/office/drawing/2014/main" id="{2B56E8A5-56F8-BB4F-9A8B-3D047A98868A}"/>
                      </a:ext>
                    </a:extLst>
                  </p:cNvPr>
                  <p:cNvCxnSpPr/>
                  <p:nvPr/>
                </p:nvCxnSpPr>
                <p:spPr>
                  <a:xfrm>
                    <a:off x="4130992" y="3720446"/>
                    <a:ext cx="0" cy="111702"/>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0" name="Rectangle 499">
                  <a:extLst>
                    <a:ext uri="{FF2B5EF4-FFF2-40B4-BE49-F238E27FC236}">
                      <a16:creationId xmlns:a16="http://schemas.microsoft.com/office/drawing/2014/main" id="{07BBBD2B-DD00-8647-91F9-D5B0F062DDAB}"/>
                    </a:ext>
                  </a:extLst>
                </p:cNvPr>
                <p:cNvSpPr/>
                <p:nvPr/>
              </p:nvSpPr>
              <p:spPr bwMode="auto">
                <a:xfrm>
                  <a:off x="1877388" y="4705408"/>
                  <a:ext cx="1028800" cy="522272"/>
                </a:xfrm>
                <a:prstGeom prst="rect">
                  <a:avLst/>
                </a:prstGeom>
                <a:gradFill>
                  <a:gsLst>
                    <a:gs pos="0">
                      <a:schemeClr val="accent2">
                        <a:lumMod val="60000"/>
                        <a:lumOff val="40000"/>
                        <a:alpha val="62000"/>
                      </a:schemeClr>
                    </a:gs>
                    <a:gs pos="54000">
                      <a:schemeClr val="accent2">
                        <a:lumMod val="40000"/>
                        <a:lumOff val="6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02" name="Straight Connector 501">
                  <a:extLst>
                    <a:ext uri="{FF2B5EF4-FFF2-40B4-BE49-F238E27FC236}">
                      <a16:creationId xmlns:a16="http://schemas.microsoft.com/office/drawing/2014/main" id="{51F601CC-5745-EF4C-B8F6-FB62FD9E4462}"/>
                    </a:ext>
                  </a:extLst>
                </p:cNvPr>
                <p:cNvCxnSpPr/>
                <p:nvPr/>
              </p:nvCxnSpPr>
              <p:spPr bwMode="auto">
                <a:xfrm>
                  <a:off x="1861511" y="3981529"/>
                  <a:ext cx="17464" cy="130171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503" name="Straight Connector 502">
                  <a:extLst>
                    <a:ext uri="{FF2B5EF4-FFF2-40B4-BE49-F238E27FC236}">
                      <a16:creationId xmlns:a16="http://schemas.microsoft.com/office/drawing/2014/main" id="{797DD43B-A1F6-9640-A3BD-C9C8DC4F254C}"/>
                    </a:ext>
                  </a:extLst>
                </p:cNvPr>
                <p:cNvCxnSpPr/>
                <p:nvPr/>
              </p:nvCxnSpPr>
              <p:spPr bwMode="auto">
                <a:xfrm flipH="1">
                  <a:off x="2895074" y="3972004"/>
                  <a:ext cx="6351" cy="1269963"/>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917" name="Group 504">
                  <a:extLst>
                    <a:ext uri="{FF2B5EF4-FFF2-40B4-BE49-F238E27FC236}">
                      <a16:creationId xmlns:a16="http://schemas.microsoft.com/office/drawing/2014/main" id="{1C9C41B1-D431-234A-A825-6B7E74572EEA}"/>
                    </a:ext>
                  </a:extLst>
                </p:cNvPr>
                <p:cNvGrpSpPr>
                  <a:grpSpLocks/>
                </p:cNvGrpSpPr>
                <p:nvPr/>
              </p:nvGrpSpPr>
              <p:grpSpPr bwMode="auto">
                <a:xfrm>
                  <a:off x="1856416" y="3709935"/>
                  <a:ext cx="1044712" cy="399063"/>
                  <a:chOff x="2183302" y="1574638"/>
                  <a:chExt cx="1200154" cy="430218"/>
                </a:xfrm>
              </p:grpSpPr>
              <p:sp>
                <p:nvSpPr>
                  <p:cNvPr id="506" name="Oval 505">
                    <a:extLst>
                      <a:ext uri="{FF2B5EF4-FFF2-40B4-BE49-F238E27FC236}">
                        <a16:creationId xmlns:a16="http://schemas.microsoft.com/office/drawing/2014/main" id="{7D4386F2-D865-CB45-A565-A6C92B3ABE0F}"/>
                      </a:ext>
                    </a:extLst>
                  </p:cNvPr>
                  <p:cNvSpPr/>
                  <p:nvPr/>
                </p:nvSpPr>
                <p:spPr bwMode="auto">
                  <a:xfrm flipV="1">
                    <a:off x="2185508" y="1689451"/>
                    <a:ext cx="1196466" cy="314895"/>
                  </a:xfrm>
                  <a:prstGeom prst="ellipse">
                    <a:avLst/>
                  </a:prstGeom>
                  <a:gradFill flip="none" rotWithShape="1">
                    <a:gsLst>
                      <a:gs pos="0">
                        <a:schemeClr val="accent2">
                          <a:lumMod val="75000"/>
                        </a:schemeClr>
                      </a:gs>
                      <a:gs pos="31000">
                        <a:schemeClr val="accent2">
                          <a:lumMod val="60000"/>
                          <a:lumOff val="40000"/>
                        </a:schemeClr>
                      </a:gs>
                      <a:gs pos="100000">
                        <a:schemeClr val="accent2">
                          <a:lumMod val="20000"/>
                          <a:lumOff val="80000"/>
                        </a:schemeClr>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07" name="Rectangle 506">
                    <a:extLst>
                      <a:ext uri="{FF2B5EF4-FFF2-40B4-BE49-F238E27FC236}">
                        <a16:creationId xmlns:a16="http://schemas.microsoft.com/office/drawing/2014/main" id="{20C5A8C7-61B4-1643-AE85-43BEA5FE3289}"/>
                      </a:ext>
                    </a:extLst>
                  </p:cNvPr>
                  <p:cNvSpPr/>
                  <p:nvPr/>
                </p:nvSpPr>
                <p:spPr bwMode="auto">
                  <a:xfrm>
                    <a:off x="2183683" y="1735658"/>
                    <a:ext cx="1198290" cy="112951"/>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08" name="Oval 507">
                    <a:extLst>
                      <a:ext uri="{FF2B5EF4-FFF2-40B4-BE49-F238E27FC236}">
                        <a16:creationId xmlns:a16="http://schemas.microsoft.com/office/drawing/2014/main" id="{71EC72BE-0333-6343-9302-8D9FCEA3BFB6}"/>
                      </a:ext>
                    </a:extLst>
                  </p:cNvPr>
                  <p:cNvSpPr/>
                  <p:nvPr/>
                </p:nvSpPr>
                <p:spPr bwMode="auto">
                  <a:xfrm flipV="1">
                    <a:off x="2183683" y="1574788"/>
                    <a:ext cx="1196466" cy="31489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09" name="Freeform 508">
                    <a:extLst>
                      <a:ext uri="{FF2B5EF4-FFF2-40B4-BE49-F238E27FC236}">
                        <a16:creationId xmlns:a16="http://schemas.microsoft.com/office/drawing/2014/main" id="{AA52BFDF-D6AA-9E4D-90B7-35D87B8FFA81}"/>
                      </a:ext>
                    </a:extLst>
                  </p:cNvPr>
                  <p:cNvSpPr/>
                  <p:nvPr/>
                </p:nvSpPr>
                <p:spPr bwMode="auto">
                  <a:xfrm>
                    <a:off x="2490095" y="1670625"/>
                    <a:ext cx="581819" cy="15744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0" name="Freeform 509">
                    <a:extLst>
                      <a:ext uri="{FF2B5EF4-FFF2-40B4-BE49-F238E27FC236}">
                        <a16:creationId xmlns:a16="http://schemas.microsoft.com/office/drawing/2014/main" id="{7AD7D6BB-E554-C448-894E-2A9AAC4ABAAB}"/>
                      </a:ext>
                    </a:extLst>
                  </p:cNvPr>
                  <p:cNvSpPr/>
                  <p:nvPr/>
                </p:nvSpPr>
                <p:spPr bwMode="auto">
                  <a:xfrm>
                    <a:off x="2429908" y="1629552"/>
                    <a:ext cx="704018"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1" name="Freeform 510">
                    <a:extLst>
                      <a:ext uri="{FF2B5EF4-FFF2-40B4-BE49-F238E27FC236}">
                        <a16:creationId xmlns:a16="http://schemas.microsoft.com/office/drawing/2014/main" id="{88EE37AF-CC35-6946-8B04-CF0FDF638641}"/>
                      </a:ext>
                    </a:extLst>
                  </p:cNvPr>
                  <p:cNvSpPr/>
                  <p:nvPr/>
                </p:nvSpPr>
                <p:spPr bwMode="auto">
                  <a:xfrm>
                    <a:off x="2893174" y="1723679"/>
                    <a:ext cx="257167" cy="95838"/>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12" name="Freeform 511">
                    <a:extLst>
                      <a:ext uri="{FF2B5EF4-FFF2-40B4-BE49-F238E27FC236}">
                        <a16:creationId xmlns:a16="http://schemas.microsoft.com/office/drawing/2014/main" id="{9C3B49A7-61D6-0841-9871-B5DF4631D180}"/>
                      </a:ext>
                    </a:extLst>
                  </p:cNvPr>
                  <p:cNvSpPr/>
                  <p:nvPr/>
                </p:nvSpPr>
                <p:spPr bwMode="auto">
                  <a:xfrm>
                    <a:off x="2417140" y="1725390"/>
                    <a:ext cx="255343" cy="9412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13" name="Straight Connector 512">
                    <a:extLst>
                      <a:ext uri="{FF2B5EF4-FFF2-40B4-BE49-F238E27FC236}">
                        <a16:creationId xmlns:a16="http://schemas.microsoft.com/office/drawing/2014/main" id="{EB22EFA7-2E25-9344-9592-584E2E13F4FB}"/>
                      </a:ext>
                    </a:extLst>
                  </p:cNvPr>
                  <p:cNvCxnSpPr>
                    <a:endCxn id="508" idx="2"/>
                  </p:cNvCxnSpPr>
                  <p:nvPr/>
                </p:nvCxnSpPr>
                <p:spPr bwMode="auto">
                  <a:xfrm flipH="1" flipV="1">
                    <a:off x="2183683" y="1732235"/>
                    <a:ext cx="1824" cy="12150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14" name="Straight Connector 513">
                    <a:extLst>
                      <a:ext uri="{FF2B5EF4-FFF2-40B4-BE49-F238E27FC236}">
                        <a16:creationId xmlns:a16="http://schemas.microsoft.com/office/drawing/2014/main" id="{C9EADAC1-44C1-DA4B-A765-34296D2A27FA}"/>
                      </a:ext>
                    </a:extLst>
                  </p:cNvPr>
                  <p:cNvCxnSpPr/>
                  <p:nvPr/>
                </p:nvCxnSpPr>
                <p:spPr bwMode="auto">
                  <a:xfrm flipH="1" flipV="1">
                    <a:off x="3381974" y="1728813"/>
                    <a:ext cx="1823" cy="12150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70820" name="Group 29">
                <a:extLst>
                  <a:ext uri="{FF2B5EF4-FFF2-40B4-BE49-F238E27FC236}">
                    <a16:creationId xmlns:a16="http://schemas.microsoft.com/office/drawing/2014/main" id="{424DF8F3-697E-2541-ACE7-D82F765BFC28}"/>
                  </a:ext>
                </a:extLst>
              </p:cNvPr>
              <p:cNvGrpSpPr>
                <a:grpSpLocks/>
              </p:cNvGrpSpPr>
              <p:nvPr/>
            </p:nvGrpSpPr>
            <p:grpSpPr bwMode="auto">
              <a:xfrm>
                <a:off x="3566154" y="3862335"/>
                <a:ext cx="514350" cy="1670050"/>
                <a:chOff x="3566154" y="3862335"/>
                <a:chExt cx="514350" cy="1670050"/>
              </a:xfrm>
            </p:grpSpPr>
            <p:sp>
              <p:nvSpPr>
                <p:cNvPr id="549" name="Rectangle 548">
                  <a:extLst>
                    <a:ext uri="{FF2B5EF4-FFF2-40B4-BE49-F238E27FC236}">
                      <a16:creationId xmlns:a16="http://schemas.microsoft.com/office/drawing/2014/main" id="{1BFC27D0-8B48-6440-B45E-B9B4D1C84673}"/>
                    </a:ext>
                  </a:extLst>
                </p:cNvPr>
                <p:cNvSpPr/>
                <p:nvPr/>
              </p:nvSpPr>
              <p:spPr bwMode="auto">
                <a:xfrm rot="10800000">
                  <a:off x="3569201" y="3946092"/>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0" name="Straight Connector 549">
                  <a:extLst>
                    <a:ext uri="{FF2B5EF4-FFF2-40B4-BE49-F238E27FC236}">
                      <a16:creationId xmlns:a16="http://schemas.microsoft.com/office/drawing/2014/main" id="{2912071A-0F2B-5844-B166-0BC5476D054F}"/>
                    </a:ext>
                  </a:extLst>
                </p:cNvPr>
                <p:cNvCxnSpPr/>
                <p:nvPr/>
              </p:nvCxnSpPr>
              <p:spPr bwMode="auto">
                <a:xfrm flipH="1">
                  <a:off x="4079464" y="4019628"/>
                  <a:ext cx="1588" cy="136521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94" name="Group 552">
                  <a:extLst>
                    <a:ext uri="{FF2B5EF4-FFF2-40B4-BE49-F238E27FC236}">
                      <a16:creationId xmlns:a16="http://schemas.microsoft.com/office/drawing/2014/main" id="{E0B6434D-E10B-FD45-9D61-68D74BCFE11D}"/>
                    </a:ext>
                  </a:extLst>
                </p:cNvPr>
                <p:cNvGrpSpPr>
                  <a:grpSpLocks/>
                </p:cNvGrpSpPr>
                <p:nvPr/>
              </p:nvGrpSpPr>
              <p:grpSpPr bwMode="auto">
                <a:xfrm>
                  <a:off x="3571302" y="5310688"/>
                  <a:ext cx="507588" cy="221697"/>
                  <a:chOff x="4128636" y="3606589"/>
                  <a:chExt cx="568145" cy="338667"/>
                </a:xfrm>
              </p:grpSpPr>
              <p:sp>
                <p:nvSpPr>
                  <p:cNvPr id="562" name="Oval 561">
                    <a:extLst>
                      <a:ext uri="{FF2B5EF4-FFF2-40B4-BE49-F238E27FC236}">
                        <a16:creationId xmlns:a16="http://schemas.microsoft.com/office/drawing/2014/main" id="{002B9557-1B27-6141-91B9-2C7EF88F9054}"/>
                      </a:ext>
                    </a:extLst>
                  </p:cNvPr>
                  <p:cNvSpPr/>
                  <p:nvPr/>
                </p:nvSpPr>
                <p:spPr>
                  <a:xfrm>
                    <a:off x="4128762" y="3719862"/>
                    <a:ext cx="568661" cy="225525"/>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63" name="Rectangle 562">
                    <a:extLst>
                      <a:ext uri="{FF2B5EF4-FFF2-40B4-BE49-F238E27FC236}">
                        <a16:creationId xmlns:a16="http://schemas.microsoft.com/office/drawing/2014/main" id="{BB628D01-1656-7E4B-9959-2556092F1F53}"/>
                      </a:ext>
                    </a:extLst>
                  </p:cNvPr>
                  <p:cNvSpPr/>
                  <p:nvPr/>
                </p:nvSpPr>
                <p:spPr>
                  <a:xfrm>
                    <a:off x="4128762" y="3719862"/>
                    <a:ext cx="568661" cy="11155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64" name="Oval 563">
                    <a:extLst>
                      <a:ext uri="{FF2B5EF4-FFF2-40B4-BE49-F238E27FC236}">
                        <a16:creationId xmlns:a16="http://schemas.microsoft.com/office/drawing/2014/main" id="{43FC8161-2552-2448-A203-F51188AD8CD0}"/>
                      </a:ext>
                    </a:extLst>
                  </p:cNvPr>
                  <p:cNvSpPr/>
                  <p:nvPr/>
                </p:nvSpPr>
                <p:spPr>
                  <a:xfrm>
                    <a:off x="4128762" y="3605886"/>
                    <a:ext cx="568661" cy="225526"/>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65" name="Straight Connector 564">
                    <a:extLst>
                      <a:ext uri="{FF2B5EF4-FFF2-40B4-BE49-F238E27FC236}">
                        <a16:creationId xmlns:a16="http://schemas.microsoft.com/office/drawing/2014/main" id="{95ABB6E6-C7B5-E44B-BF4B-CB7A92D372BC}"/>
                      </a:ext>
                    </a:extLst>
                  </p:cNvPr>
                  <p:cNvCxnSpPr/>
                  <p:nvPr/>
                </p:nvCxnSpPr>
                <p:spPr>
                  <a:xfrm>
                    <a:off x="4697424" y="3719862"/>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66" name="Straight Connector 565">
                    <a:extLst>
                      <a:ext uri="{FF2B5EF4-FFF2-40B4-BE49-F238E27FC236}">
                        <a16:creationId xmlns:a16="http://schemas.microsoft.com/office/drawing/2014/main" id="{38B73DB1-24EE-0E41-AE5C-7E41A8925149}"/>
                      </a:ext>
                    </a:extLst>
                  </p:cNvPr>
                  <p:cNvCxnSpPr/>
                  <p:nvPr/>
                </p:nvCxnSpPr>
                <p:spPr>
                  <a:xfrm>
                    <a:off x="4128762" y="3719862"/>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54" name="Rectangle 553">
                  <a:extLst>
                    <a:ext uri="{FF2B5EF4-FFF2-40B4-BE49-F238E27FC236}">
                      <a16:creationId xmlns:a16="http://schemas.microsoft.com/office/drawing/2014/main" id="{1D25FFF0-04F6-0E4D-9221-A520CD3028F6}"/>
                    </a:ext>
                  </a:extLst>
                </p:cNvPr>
                <p:cNvSpPr/>
                <p:nvPr/>
              </p:nvSpPr>
              <p:spPr bwMode="auto">
                <a:xfrm>
                  <a:off x="3573003" y="4575237"/>
                  <a:ext cx="496935" cy="812776"/>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7" name="Straight Connector 556">
                  <a:extLst>
                    <a:ext uri="{FF2B5EF4-FFF2-40B4-BE49-F238E27FC236}">
                      <a16:creationId xmlns:a16="http://schemas.microsoft.com/office/drawing/2014/main" id="{E2FD5EDD-EE72-B04C-BD0E-02E4D28FB20B}"/>
                    </a:ext>
                  </a:extLst>
                </p:cNvPr>
                <p:cNvCxnSpPr/>
                <p:nvPr/>
              </p:nvCxnSpPr>
              <p:spPr bwMode="auto">
                <a:xfrm flipH="1">
                  <a:off x="3566652" y="4027565"/>
                  <a:ext cx="3175" cy="145093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97" name="Group 538">
                  <a:extLst>
                    <a:ext uri="{FF2B5EF4-FFF2-40B4-BE49-F238E27FC236}">
                      <a16:creationId xmlns:a16="http://schemas.microsoft.com/office/drawing/2014/main" id="{54EB7B1C-5C95-AC41-92D0-367C13A7775D}"/>
                    </a:ext>
                  </a:extLst>
                </p:cNvPr>
                <p:cNvGrpSpPr>
                  <a:grpSpLocks/>
                </p:cNvGrpSpPr>
                <p:nvPr/>
              </p:nvGrpSpPr>
              <p:grpSpPr bwMode="auto">
                <a:xfrm>
                  <a:off x="3568667" y="3862335"/>
                  <a:ext cx="503828" cy="248249"/>
                  <a:chOff x="2183302" y="1564542"/>
                  <a:chExt cx="1200154" cy="440314"/>
                </a:xfrm>
              </p:grpSpPr>
              <p:sp>
                <p:nvSpPr>
                  <p:cNvPr id="540" name="Oval 539">
                    <a:extLst>
                      <a:ext uri="{FF2B5EF4-FFF2-40B4-BE49-F238E27FC236}">
                        <a16:creationId xmlns:a16="http://schemas.microsoft.com/office/drawing/2014/main" id="{D448CC45-083A-8D4F-9861-8241CF095F35}"/>
                      </a:ext>
                    </a:extLst>
                  </p:cNvPr>
                  <p:cNvSpPr/>
                  <p:nvPr/>
                </p:nvSpPr>
                <p:spPr bwMode="auto">
                  <a:xfrm flipV="1">
                    <a:off x="2197410" y="1691486"/>
                    <a:ext cx="1187518" cy="312535"/>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41" name="Rectangle 540">
                    <a:extLst>
                      <a:ext uri="{FF2B5EF4-FFF2-40B4-BE49-F238E27FC236}">
                        <a16:creationId xmlns:a16="http://schemas.microsoft.com/office/drawing/2014/main" id="{AEC72BEA-B04B-5943-82EE-12512D2A4C17}"/>
                      </a:ext>
                    </a:extLst>
                  </p:cNvPr>
                  <p:cNvSpPr/>
                  <p:nvPr/>
                </p:nvSpPr>
                <p:spPr bwMode="auto">
                  <a:xfrm>
                    <a:off x="2193629" y="1736536"/>
                    <a:ext cx="1191299" cy="112625"/>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2" name="Oval 541">
                    <a:extLst>
                      <a:ext uri="{FF2B5EF4-FFF2-40B4-BE49-F238E27FC236}">
                        <a16:creationId xmlns:a16="http://schemas.microsoft.com/office/drawing/2014/main" id="{BA4A2924-404D-9444-9523-BDA25C3486D0}"/>
                      </a:ext>
                    </a:extLst>
                  </p:cNvPr>
                  <p:cNvSpPr/>
                  <p:nvPr/>
                </p:nvSpPr>
                <p:spPr bwMode="auto">
                  <a:xfrm flipV="1">
                    <a:off x="2193629" y="1564781"/>
                    <a:ext cx="1187518" cy="31253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43" name="Freeform 542">
                    <a:extLst>
                      <a:ext uri="{FF2B5EF4-FFF2-40B4-BE49-F238E27FC236}">
                        <a16:creationId xmlns:a16="http://schemas.microsoft.com/office/drawing/2014/main" id="{79E32BDB-3707-C147-BFFD-58E6723C77C0}"/>
                      </a:ext>
                    </a:extLst>
                  </p:cNvPr>
                  <p:cNvSpPr/>
                  <p:nvPr/>
                </p:nvSpPr>
                <p:spPr bwMode="auto">
                  <a:xfrm>
                    <a:off x="2499962" y="1671776"/>
                    <a:ext cx="574850" cy="15486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4" name="Freeform 543">
                    <a:extLst>
                      <a:ext uri="{FF2B5EF4-FFF2-40B4-BE49-F238E27FC236}">
                        <a16:creationId xmlns:a16="http://schemas.microsoft.com/office/drawing/2014/main" id="{BB3F9C28-DF12-EB4D-95FE-5DB33C36C823}"/>
                      </a:ext>
                    </a:extLst>
                  </p:cNvPr>
                  <p:cNvSpPr/>
                  <p:nvPr/>
                </p:nvSpPr>
                <p:spPr bwMode="auto">
                  <a:xfrm>
                    <a:off x="2439452" y="1629542"/>
                    <a:ext cx="695871" cy="10980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5" name="Freeform 544">
                    <a:extLst>
                      <a:ext uri="{FF2B5EF4-FFF2-40B4-BE49-F238E27FC236}">
                        <a16:creationId xmlns:a16="http://schemas.microsoft.com/office/drawing/2014/main" id="{27B42076-3ECC-DD4C-BC49-3CA0DF60B875}"/>
                      </a:ext>
                    </a:extLst>
                  </p:cNvPr>
                  <p:cNvSpPr/>
                  <p:nvPr/>
                </p:nvSpPr>
                <p:spPr bwMode="auto">
                  <a:xfrm>
                    <a:off x="2900844" y="1722457"/>
                    <a:ext cx="253389" cy="9573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46" name="Freeform 545">
                    <a:extLst>
                      <a:ext uri="{FF2B5EF4-FFF2-40B4-BE49-F238E27FC236}">
                        <a16:creationId xmlns:a16="http://schemas.microsoft.com/office/drawing/2014/main" id="{753EFAE0-66E7-034A-9E3C-199902CA718C}"/>
                      </a:ext>
                    </a:extLst>
                  </p:cNvPr>
                  <p:cNvSpPr/>
                  <p:nvPr/>
                </p:nvSpPr>
                <p:spPr bwMode="auto">
                  <a:xfrm>
                    <a:off x="2428107" y="1725274"/>
                    <a:ext cx="253386" cy="9573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47" name="Straight Connector 546">
                    <a:extLst>
                      <a:ext uri="{FF2B5EF4-FFF2-40B4-BE49-F238E27FC236}">
                        <a16:creationId xmlns:a16="http://schemas.microsoft.com/office/drawing/2014/main" id="{9E68F221-728B-0941-B7F8-28C905354469}"/>
                      </a:ext>
                    </a:extLst>
                  </p:cNvPr>
                  <p:cNvCxnSpPr>
                    <a:endCxn id="542" idx="2"/>
                  </p:cNvCxnSpPr>
                  <p:nvPr/>
                </p:nvCxnSpPr>
                <p:spPr bwMode="auto">
                  <a:xfrm flipH="1" flipV="1">
                    <a:off x="2193629" y="1722457"/>
                    <a:ext cx="3781" cy="12107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48" name="Straight Connector 547">
                    <a:extLst>
                      <a:ext uri="{FF2B5EF4-FFF2-40B4-BE49-F238E27FC236}">
                        <a16:creationId xmlns:a16="http://schemas.microsoft.com/office/drawing/2014/main" id="{D6A46CE5-632D-D241-A256-52B73CA0D0AC}"/>
                      </a:ext>
                    </a:extLst>
                  </p:cNvPr>
                  <p:cNvCxnSpPr/>
                  <p:nvPr/>
                </p:nvCxnSpPr>
                <p:spPr bwMode="auto">
                  <a:xfrm flipH="1" flipV="1">
                    <a:off x="3381148" y="1728088"/>
                    <a:ext cx="3781" cy="12107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70821" name="Group 30">
                <a:extLst>
                  <a:ext uri="{FF2B5EF4-FFF2-40B4-BE49-F238E27FC236}">
                    <a16:creationId xmlns:a16="http://schemas.microsoft.com/office/drawing/2014/main" id="{3EEF5ED3-C7C3-A74E-BE29-B0385FDD8E36}"/>
                  </a:ext>
                </a:extLst>
              </p:cNvPr>
              <p:cNvGrpSpPr>
                <a:grpSpLocks/>
              </p:cNvGrpSpPr>
              <p:nvPr/>
            </p:nvGrpSpPr>
            <p:grpSpPr bwMode="auto">
              <a:xfrm>
                <a:off x="4348791" y="3867098"/>
                <a:ext cx="514350" cy="1670050"/>
                <a:chOff x="4348791" y="3867098"/>
                <a:chExt cx="514350" cy="1670050"/>
              </a:xfrm>
            </p:grpSpPr>
            <p:sp>
              <p:nvSpPr>
                <p:cNvPr id="579" name="Rectangle 578">
                  <a:extLst>
                    <a:ext uri="{FF2B5EF4-FFF2-40B4-BE49-F238E27FC236}">
                      <a16:creationId xmlns:a16="http://schemas.microsoft.com/office/drawing/2014/main" id="{89E4B590-C58B-E149-AF16-BA4B03F9CB13}"/>
                    </a:ext>
                  </a:extLst>
                </p:cNvPr>
                <p:cNvSpPr/>
                <p:nvPr/>
              </p:nvSpPr>
              <p:spPr bwMode="auto">
                <a:xfrm rot="10800000">
                  <a:off x="4351838" y="3950855"/>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80" name="Straight Connector 579">
                  <a:extLst>
                    <a:ext uri="{FF2B5EF4-FFF2-40B4-BE49-F238E27FC236}">
                      <a16:creationId xmlns:a16="http://schemas.microsoft.com/office/drawing/2014/main" id="{E408F875-2C9E-3341-84C0-80302543A9A1}"/>
                    </a:ext>
                  </a:extLst>
                </p:cNvPr>
                <p:cNvCxnSpPr/>
                <p:nvPr/>
              </p:nvCxnSpPr>
              <p:spPr bwMode="auto">
                <a:xfrm flipH="1">
                  <a:off x="4857414" y="4024389"/>
                  <a:ext cx="1588" cy="136521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72" name="Group 580">
                  <a:extLst>
                    <a:ext uri="{FF2B5EF4-FFF2-40B4-BE49-F238E27FC236}">
                      <a16:creationId xmlns:a16="http://schemas.microsoft.com/office/drawing/2014/main" id="{FB30EBCD-CC52-EC4A-89E9-4EA4AA2389EC}"/>
                    </a:ext>
                  </a:extLst>
                </p:cNvPr>
                <p:cNvGrpSpPr>
                  <a:grpSpLocks/>
                </p:cNvGrpSpPr>
                <p:nvPr/>
              </p:nvGrpSpPr>
              <p:grpSpPr bwMode="auto">
                <a:xfrm>
                  <a:off x="4353939" y="5315451"/>
                  <a:ext cx="507588" cy="221697"/>
                  <a:chOff x="4128636" y="3606589"/>
                  <a:chExt cx="568145" cy="338667"/>
                </a:xfrm>
              </p:grpSpPr>
              <p:sp>
                <p:nvSpPr>
                  <p:cNvPr id="589" name="Oval 588">
                    <a:extLst>
                      <a:ext uri="{FF2B5EF4-FFF2-40B4-BE49-F238E27FC236}">
                        <a16:creationId xmlns:a16="http://schemas.microsoft.com/office/drawing/2014/main" id="{2F97EB60-B5A0-BE49-922E-CAA3B1D453AB}"/>
                      </a:ext>
                    </a:extLst>
                  </p:cNvPr>
                  <p:cNvSpPr/>
                  <p:nvPr/>
                </p:nvSpPr>
                <p:spPr>
                  <a:xfrm>
                    <a:off x="4128849" y="3719859"/>
                    <a:ext cx="563329" cy="225526"/>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0" name="Rectangle 589">
                    <a:extLst>
                      <a:ext uri="{FF2B5EF4-FFF2-40B4-BE49-F238E27FC236}">
                        <a16:creationId xmlns:a16="http://schemas.microsoft.com/office/drawing/2014/main" id="{36ECF398-07CC-E14B-9E12-07C32790F81E}"/>
                      </a:ext>
                    </a:extLst>
                  </p:cNvPr>
                  <p:cNvSpPr/>
                  <p:nvPr/>
                </p:nvSpPr>
                <p:spPr>
                  <a:xfrm>
                    <a:off x="4128849" y="3719859"/>
                    <a:ext cx="563329" cy="11155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1" name="Oval 590">
                    <a:extLst>
                      <a:ext uri="{FF2B5EF4-FFF2-40B4-BE49-F238E27FC236}">
                        <a16:creationId xmlns:a16="http://schemas.microsoft.com/office/drawing/2014/main" id="{C4314F9B-1729-BC41-B69D-14D0D2E090D5}"/>
                      </a:ext>
                    </a:extLst>
                  </p:cNvPr>
                  <p:cNvSpPr/>
                  <p:nvPr/>
                </p:nvSpPr>
                <p:spPr>
                  <a:xfrm>
                    <a:off x="4128849" y="3605885"/>
                    <a:ext cx="563329" cy="225525"/>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92" name="Straight Connector 591">
                    <a:extLst>
                      <a:ext uri="{FF2B5EF4-FFF2-40B4-BE49-F238E27FC236}">
                        <a16:creationId xmlns:a16="http://schemas.microsoft.com/office/drawing/2014/main" id="{1C2FA4EB-0EE0-5B43-AAC7-A1D62D3AC6CC}"/>
                      </a:ext>
                    </a:extLst>
                  </p:cNvPr>
                  <p:cNvCxnSpPr/>
                  <p:nvPr/>
                </p:nvCxnSpPr>
                <p:spPr>
                  <a:xfrm>
                    <a:off x="4692178" y="3719859"/>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93" name="Straight Connector 592">
                    <a:extLst>
                      <a:ext uri="{FF2B5EF4-FFF2-40B4-BE49-F238E27FC236}">
                        <a16:creationId xmlns:a16="http://schemas.microsoft.com/office/drawing/2014/main" id="{F8BFB987-896A-534A-BD22-52578881C1CB}"/>
                      </a:ext>
                    </a:extLst>
                  </p:cNvPr>
                  <p:cNvCxnSpPr/>
                  <p:nvPr/>
                </p:nvCxnSpPr>
                <p:spPr>
                  <a:xfrm>
                    <a:off x="4128849" y="3719859"/>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82" name="Rectangle 581">
                  <a:extLst>
                    <a:ext uri="{FF2B5EF4-FFF2-40B4-BE49-F238E27FC236}">
                      <a16:creationId xmlns:a16="http://schemas.microsoft.com/office/drawing/2014/main" id="{FC2E8245-E11E-474F-8B1A-2E2D964AA2EA}"/>
                    </a:ext>
                  </a:extLst>
                </p:cNvPr>
                <p:cNvSpPr/>
                <p:nvPr/>
              </p:nvSpPr>
              <p:spPr bwMode="auto">
                <a:xfrm>
                  <a:off x="4355716" y="4579998"/>
                  <a:ext cx="492173" cy="812776"/>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84" name="Straight Connector 583">
                  <a:extLst>
                    <a:ext uri="{FF2B5EF4-FFF2-40B4-BE49-F238E27FC236}">
                      <a16:creationId xmlns:a16="http://schemas.microsoft.com/office/drawing/2014/main" id="{CC6B092A-7BF7-E544-B3AE-FB6C25B66CDF}"/>
                    </a:ext>
                  </a:extLst>
                </p:cNvPr>
                <p:cNvCxnSpPr/>
                <p:nvPr/>
              </p:nvCxnSpPr>
              <p:spPr bwMode="auto">
                <a:xfrm flipH="1">
                  <a:off x="4349365" y="4032327"/>
                  <a:ext cx="3175" cy="145093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75" name="Group 568">
                  <a:extLst>
                    <a:ext uri="{FF2B5EF4-FFF2-40B4-BE49-F238E27FC236}">
                      <a16:creationId xmlns:a16="http://schemas.microsoft.com/office/drawing/2014/main" id="{FE0E5829-EE52-DA42-BDB4-77F2BEB61102}"/>
                    </a:ext>
                  </a:extLst>
                </p:cNvPr>
                <p:cNvGrpSpPr>
                  <a:grpSpLocks/>
                </p:cNvGrpSpPr>
                <p:nvPr/>
              </p:nvGrpSpPr>
              <p:grpSpPr bwMode="auto">
                <a:xfrm>
                  <a:off x="4351304" y="3867098"/>
                  <a:ext cx="503828" cy="248249"/>
                  <a:chOff x="2183302" y="1564542"/>
                  <a:chExt cx="1200154" cy="440314"/>
                </a:xfrm>
              </p:grpSpPr>
              <p:sp>
                <p:nvSpPr>
                  <p:cNvPr id="570" name="Oval 569">
                    <a:extLst>
                      <a:ext uri="{FF2B5EF4-FFF2-40B4-BE49-F238E27FC236}">
                        <a16:creationId xmlns:a16="http://schemas.microsoft.com/office/drawing/2014/main" id="{DD0D6B63-1A98-F340-849F-F6517520DC95}"/>
                      </a:ext>
                    </a:extLst>
                  </p:cNvPr>
                  <p:cNvSpPr/>
                  <p:nvPr/>
                </p:nvSpPr>
                <p:spPr bwMode="auto">
                  <a:xfrm flipV="1">
                    <a:off x="2197593" y="1691482"/>
                    <a:ext cx="1176171" cy="312536"/>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71" name="Rectangle 570">
                    <a:extLst>
                      <a:ext uri="{FF2B5EF4-FFF2-40B4-BE49-F238E27FC236}">
                        <a16:creationId xmlns:a16="http://schemas.microsoft.com/office/drawing/2014/main" id="{5284B3F6-6889-B749-AC78-8BE0B5F5880E}"/>
                      </a:ext>
                    </a:extLst>
                  </p:cNvPr>
                  <p:cNvSpPr/>
                  <p:nvPr/>
                </p:nvSpPr>
                <p:spPr bwMode="auto">
                  <a:xfrm>
                    <a:off x="2193810" y="1736533"/>
                    <a:ext cx="1179954" cy="112625"/>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2" name="Oval 571">
                    <a:extLst>
                      <a:ext uri="{FF2B5EF4-FFF2-40B4-BE49-F238E27FC236}">
                        <a16:creationId xmlns:a16="http://schemas.microsoft.com/office/drawing/2014/main" id="{D69732D5-99E4-914E-B07D-39C311B63768}"/>
                      </a:ext>
                    </a:extLst>
                  </p:cNvPr>
                  <p:cNvSpPr/>
                  <p:nvPr/>
                </p:nvSpPr>
                <p:spPr bwMode="auto">
                  <a:xfrm flipV="1">
                    <a:off x="2193810" y="1564780"/>
                    <a:ext cx="1176174" cy="3125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73" name="Freeform 572">
                    <a:extLst>
                      <a:ext uri="{FF2B5EF4-FFF2-40B4-BE49-F238E27FC236}">
                        <a16:creationId xmlns:a16="http://schemas.microsoft.com/office/drawing/2014/main" id="{C3EB7B5D-B78F-274E-A202-35AAB2E9D5D3}"/>
                      </a:ext>
                    </a:extLst>
                  </p:cNvPr>
                  <p:cNvSpPr/>
                  <p:nvPr/>
                </p:nvSpPr>
                <p:spPr bwMode="auto">
                  <a:xfrm>
                    <a:off x="2492582" y="1671774"/>
                    <a:ext cx="578630" cy="154859"/>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4" name="Freeform 573">
                    <a:extLst>
                      <a:ext uri="{FF2B5EF4-FFF2-40B4-BE49-F238E27FC236}">
                        <a16:creationId xmlns:a16="http://schemas.microsoft.com/office/drawing/2014/main" id="{3F6AA8E1-8848-1D43-B107-32556CBF88A5}"/>
                      </a:ext>
                    </a:extLst>
                  </p:cNvPr>
                  <p:cNvSpPr/>
                  <p:nvPr/>
                </p:nvSpPr>
                <p:spPr bwMode="auto">
                  <a:xfrm>
                    <a:off x="2435852" y="1629538"/>
                    <a:ext cx="695871" cy="10981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5" name="Freeform 574">
                    <a:extLst>
                      <a:ext uri="{FF2B5EF4-FFF2-40B4-BE49-F238E27FC236}">
                        <a16:creationId xmlns:a16="http://schemas.microsoft.com/office/drawing/2014/main" id="{7BD874F9-A23D-F246-B591-A9A7285FFE8D}"/>
                      </a:ext>
                    </a:extLst>
                  </p:cNvPr>
                  <p:cNvSpPr/>
                  <p:nvPr/>
                </p:nvSpPr>
                <p:spPr bwMode="auto">
                  <a:xfrm>
                    <a:off x="2893464" y="1722455"/>
                    <a:ext cx="257170" cy="9573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76" name="Freeform 575">
                    <a:extLst>
                      <a:ext uri="{FF2B5EF4-FFF2-40B4-BE49-F238E27FC236}">
                        <a16:creationId xmlns:a16="http://schemas.microsoft.com/office/drawing/2014/main" id="{5E7B3BA7-80F7-8842-A2D5-D583AFE93F15}"/>
                      </a:ext>
                    </a:extLst>
                  </p:cNvPr>
                  <p:cNvSpPr/>
                  <p:nvPr/>
                </p:nvSpPr>
                <p:spPr bwMode="auto">
                  <a:xfrm>
                    <a:off x="2428288" y="1725270"/>
                    <a:ext cx="245825" cy="9573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77" name="Straight Connector 576">
                    <a:extLst>
                      <a:ext uri="{FF2B5EF4-FFF2-40B4-BE49-F238E27FC236}">
                        <a16:creationId xmlns:a16="http://schemas.microsoft.com/office/drawing/2014/main" id="{44BCFBB8-E3CD-9E43-A3EE-9F2DDA783E54}"/>
                      </a:ext>
                    </a:extLst>
                  </p:cNvPr>
                  <p:cNvCxnSpPr>
                    <a:endCxn id="572" idx="2"/>
                  </p:cNvCxnSpPr>
                  <p:nvPr/>
                </p:nvCxnSpPr>
                <p:spPr bwMode="auto">
                  <a:xfrm flipH="1" flipV="1">
                    <a:off x="2193810" y="1722455"/>
                    <a:ext cx="3783" cy="12107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78" name="Straight Connector 577">
                    <a:extLst>
                      <a:ext uri="{FF2B5EF4-FFF2-40B4-BE49-F238E27FC236}">
                        <a16:creationId xmlns:a16="http://schemas.microsoft.com/office/drawing/2014/main" id="{AE05A5EF-4FC0-FE49-A326-C2B2AC6E7616}"/>
                      </a:ext>
                    </a:extLst>
                  </p:cNvPr>
                  <p:cNvCxnSpPr/>
                  <p:nvPr/>
                </p:nvCxnSpPr>
                <p:spPr bwMode="auto">
                  <a:xfrm flipH="1" flipV="1">
                    <a:off x="3369984" y="1728087"/>
                    <a:ext cx="3781" cy="12107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70822" name="Group 48257">
                <a:extLst>
                  <a:ext uri="{FF2B5EF4-FFF2-40B4-BE49-F238E27FC236}">
                    <a16:creationId xmlns:a16="http://schemas.microsoft.com/office/drawing/2014/main" id="{16741D6B-ECA8-354B-A8F4-94389A9C2B2C}"/>
                  </a:ext>
                </a:extLst>
              </p:cNvPr>
              <p:cNvGrpSpPr>
                <a:grpSpLocks/>
              </p:cNvGrpSpPr>
              <p:nvPr/>
            </p:nvGrpSpPr>
            <p:grpSpPr bwMode="auto">
              <a:xfrm>
                <a:off x="5552116" y="3849635"/>
                <a:ext cx="514350" cy="1670050"/>
                <a:chOff x="5552116" y="3849635"/>
                <a:chExt cx="514350" cy="1670050"/>
              </a:xfrm>
            </p:grpSpPr>
            <p:sp>
              <p:nvSpPr>
                <p:cNvPr id="606" name="Rectangle 605">
                  <a:extLst>
                    <a:ext uri="{FF2B5EF4-FFF2-40B4-BE49-F238E27FC236}">
                      <a16:creationId xmlns:a16="http://schemas.microsoft.com/office/drawing/2014/main" id="{CB8F717E-708C-5C44-9F92-2F85AC52479C}"/>
                    </a:ext>
                  </a:extLst>
                </p:cNvPr>
                <p:cNvSpPr/>
                <p:nvPr/>
              </p:nvSpPr>
              <p:spPr bwMode="auto">
                <a:xfrm rot="10800000">
                  <a:off x="5555163" y="3933392"/>
                  <a:ext cx="498084" cy="62864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07" name="Straight Connector 606">
                  <a:extLst>
                    <a:ext uri="{FF2B5EF4-FFF2-40B4-BE49-F238E27FC236}">
                      <a16:creationId xmlns:a16="http://schemas.microsoft.com/office/drawing/2014/main" id="{CDB21307-E914-D249-91B3-08B414CD9F84}"/>
                    </a:ext>
                  </a:extLst>
                </p:cNvPr>
                <p:cNvCxnSpPr/>
                <p:nvPr/>
              </p:nvCxnSpPr>
              <p:spPr bwMode="auto">
                <a:xfrm flipH="1">
                  <a:off x="6060856" y="4006928"/>
                  <a:ext cx="1588" cy="136521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50" name="Group 607">
                  <a:extLst>
                    <a:ext uri="{FF2B5EF4-FFF2-40B4-BE49-F238E27FC236}">
                      <a16:creationId xmlns:a16="http://schemas.microsoft.com/office/drawing/2014/main" id="{F30657CF-FD40-284D-AC9B-D78387EBE2C1}"/>
                    </a:ext>
                  </a:extLst>
                </p:cNvPr>
                <p:cNvGrpSpPr>
                  <a:grpSpLocks/>
                </p:cNvGrpSpPr>
                <p:nvPr/>
              </p:nvGrpSpPr>
              <p:grpSpPr bwMode="auto">
                <a:xfrm>
                  <a:off x="5557264" y="5297988"/>
                  <a:ext cx="507588" cy="221697"/>
                  <a:chOff x="4128636" y="3606589"/>
                  <a:chExt cx="568145" cy="338667"/>
                </a:xfrm>
              </p:grpSpPr>
              <p:sp>
                <p:nvSpPr>
                  <p:cNvPr id="616" name="Oval 615">
                    <a:extLst>
                      <a:ext uri="{FF2B5EF4-FFF2-40B4-BE49-F238E27FC236}">
                        <a16:creationId xmlns:a16="http://schemas.microsoft.com/office/drawing/2014/main" id="{5DD57288-24E8-4140-ACC1-B6155637B109}"/>
                      </a:ext>
                    </a:extLst>
                  </p:cNvPr>
                  <p:cNvSpPr/>
                  <p:nvPr/>
                </p:nvSpPr>
                <p:spPr>
                  <a:xfrm>
                    <a:off x="4123648" y="3719862"/>
                    <a:ext cx="568661" cy="225525"/>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17" name="Rectangle 616">
                    <a:extLst>
                      <a:ext uri="{FF2B5EF4-FFF2-40B4-BE49-F238E27FC236}">
                        <a16:creationId xmlns:a16="http://schemas.microsoft.com/office/drawing/2014/main" id="{8F123247-7FB6-C54A-BDBD-A843FEF352CE}"/>
                      </a:ext>
                    </a:extLst>
                  </p:cNvPr>
                  <p:cNvSpPr/>
                  <p:nvPr/>
                </p:nvSpPr>
                <p:spPr>
                  <a:xfrm>
                    <a:off x="4123648" y="3719862"/>
                    <a:ext cx="568661" cy="11155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18" name="Oval 617">
                    <a:extLst>
                      <a:ext uri="{FF2B5EF4-FFF2-40B4-BE49-F238E27FC236}">
                        <a16:creationId xmlns:a16="http://schemas.microsoft.com/office/drawing/2014/main" id="{A9916EA3-47CB-2E4E-B6B9-7B9BCE5130E9}"/>
                      </a:ext>
                    </a:extLst>
                  </p:cNvPr>
                  <p:cNvSpPr/>
                  <p:nvPr/>
                </p:nvSpPr>
                <p:spPr>
                  <a:xfrm>
                    <a:off x="4123648" y="3605886"/>
                    <a:ext cx="568661" cy="225526"/>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19" name="Straight Connector 618">
                    <a:extLst>
                      <a:ext uri="{FF2B5EF4-FFF2-40B4-BE49-F238E27FC236}">
                        <a16:creationId xmlns:a16="http://schemas.microsoft.com/office/drawing/2014/main" id="{0A0BDBD8-CB82-2E40-A6FB-688A5D474009}"/>
                      </a:ext>
                    </a:extLst>
                  </p:cNvPr>
                  <p:cNvCxnSpPr/>
                  <p:nvPr/>
                </p:nvCxnSpPr>
                <p:spPr>
                  <a:xfrm>
                    <a:off x="4692309" y="3719862"/>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20" name="Straight Connector 619">
                    <a:extLst>
                      <a:ext uri="{FF2B5EF4-FFF2-40B4-BE49-F238E27FC236}">
                        <a16:creationId xmlns:a16="http://schemas.microsoft.com/office/drawing/2014/main" id="{470421A3-828F-E044-8E3D-990AB08E44B9}"/>
                      </a:ext>
                    </a:extLst>
                  </p:cNvPr>
                  <p:cNvCxnSpPr/>
                  <p:nvPr/>
                </p:nvCxnSpPr>
                <p:spPr>
                  <a:xfrm>
                    <a:off x="4123648" y="3719862"/>
                    <a:ext cx="0" cy="11155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609" name="Rectangle 608">
                  <a:extLst>
                    <a:ext uri="{FF2B5EF4-FFF2-40B4-BE49-F238E27FC236}">
                      <a16:creationId xmlns:a16="http://schemas.microsoft.com/office/drawing/2014/main" id="{51E92425-0B94-7B42-982B-C67630859B05}"/>
                    </a:ext>
                  </a:extLst>
                </p:cNvPr>
                <p:cNvSpPr/>
                <p:nvPr/>
              </p:nvSpPr>
              <p:spPr bwMode="auto">
                <a:xfrm>
                  <a:off x="5554395" y="4562537"/>
                  <a:ext cx="496935" cy="812776"/>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11" name="Straight Connector 610">
                  <a:extLst>
                    <a:ext uri="{FF2B5EF4-FFF2-40B4-BE49-F238E27FC236}">
                      <a16:creationId xmlns:a16="http://schemas.microsoft.com/office/drawing/2014/main" id="{54D89966-496D-F948-9F01-7BAF8AE56DA4}"/>
                    </a:ext>
                  </a:extLst>
                </p:cNvPr>
                <p:cNvCxnSpPr/>
                <p:nvPr/>
              </p:nvCxnSpPr>
              <p:spPr bwMode="auto">
                <a:xfrm flipH="1">
                  <a:off x="5548045" y="4014865"/>
                  <a:ext cx="3175" cy="145093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53" name="Group 595">
                  <a:extLst>
                    <a:ext uri="{FF2B5EF4-FFF2-40B4-BE49-F238E27FC236}">
                      <a16:creationId xmlns:a16="http://schemas.microsoft.com/office/drawing/2014/main" id="{D0A2AE00-102B-F440-BF4C-6674D728D927}"/>
                    </a:ext>
                  </a:extLst>
                </p:cNvPr>
                <p:cNvGrpSpPr>
                  <a:grpSpLocks/>
                </p:cNvGrpSpPr>
                <p:nvPr/>
              </p:nvGrpSpPr>
              <p:grpSpPr bwMode="auto">
                <a:xfrm>
                  <a:off x="5554629" y="3849635"/>
                  <a:ext cx="503828" cy="248249"/>
                  <a:chOff x="2183302" y="1564542"/>
                  <a:chExt cx="1200154" cy="440314"/>
                </a:xfrm>
              </p:grpSpPr>
              <p:sp>
                <p:nvSpPr>
                  <p:cNvPr id="597" name="Oval 596">
                    <a:extLst>
                      <a:ext uri="{FF2B5EF4-FFF2-40B4-BE49-F238E27FC236}">
                        <a16:creationId xmlns:a16="http://schemas.microsoft.com/office/drawing/2014/main" id="{93B55874-139C-5C49-87DF-1CAD8D87989C}"/>
                      </a:ext>
                    </a:extLst>
                  </p:cNvPr>
                  <p:cNvSpPr/>
                  <p:nvPr/>
                </p:nvSpPr>
                <p:spPr bwMode="auto">
                  <a:xfrm flipV="1">
                    <a:off x="2186525" y="1691486"/>
                    <a:ext cx="1195082" cy="312535"/>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598" name="Rectangle 597">
                    <a:extLst>
                      <a:ext uri="{FF2B5EF4-FFF2-40B4-BE49-F238E27FC236}">
                        <a16:creationId xmlns:a16="http://schemas.microsoft.com/office/drawing/2014/main" id="{D0CA1843-C215-E74E-AEE9-23CC319C4C22}"/>
                      </a:ext>
                    </a:extLst>
                  </p:cNvPr>
                  <p:cNvSpPr/>
                  <p:nvPr/>
                </p:nvSpPr>
                <p:spPr bwMode="auto">
                  <a:xfrm>
                    <a:off x="2182745" y="1736536"/>
                    <a:ext cx="1198863" cy="112625"/>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599" name="Oval 598">
                    <a:extLst>
                      <a:ext uri="{FF2B5EF4-FFF2-40B4-BE49-F238E27FC236}">
                        <a16:creationId xmlns:a16="http://schemas.microsoft.com/office/drawing/2014/main" id="{5E2C0969-0F2F-824D-A560-4FB570DBB451}"/>
                      </a:ext>
                    </a:extLst>
                  </p:cNvPr>
                  <p:cNvSpPr/>
                  <p:nvPr/>
                </p:nvSpPr>
                <p:spPr bwMode="auto">
                  <a:xfrm flipV="1">
                    <a:off x="2182745" y="1564781"/>
                    <a:ext cx="1195082" cy="31253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00" name="Freeform 599">
                    <a:extLst>
                      <a:ext uri="{FF2B5EF4-FFF2-40B4-BE49-F238E27FC236}">
                        <a16:creationId xmlns:a16="http://schemas.microsoft.com/office/drawing/2014/main" id="{AB296887-97AA-0D4A-B2AF-9D933C45BB0E}"/>
                      </a:ext>
                    </a:extLst>
                  </p:cNvPr>
                  <p:cNvSpPr/>
                  <p:nvPr/>
                </p:nvSpPr>
                <p:spPr bwMode="auto">
                  <a:xfrm>
                    <a:off x="2489078" y="1671776"/>
                    <a:ext cx="582413" cy="15486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1" name="Freeform 600">
                    <a:extLst>
                      <a:ext uri="{FF2B5EF4-FFF2-40B4-BE49-F238E27FC236}">
                        <a16:creationId xmlns:a16="http://schemas.microsoft.com/office/drawing/2014/main" id="{1CDB2D4D-46BC-7140-B59F-A5FB5B8A9862}"/>
                      </a:ext>
                    </a:extLst>
                  </p:cNvPr>
                  <p:cNvSpPr/>
                  <p:nvPr/>
                </p:nvSpPr>
                <p:spPr bwMode="auto">
                  <a:xfrm>
                    <a:off x="2428567" y="1629542"/>
                    <a:ext cx="703434" cy="10980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2" name="Freeform 601">
                    <a:extLst>
                      <a:ext uri="{FF2B5EF4-FFF2-40B4-BE49-F238E27FC236}">
                        <a16:creationId xmlns:a16="http://schemas.microsoft.com/office/drawing/2014/main" id="{86475931-9FCD-954B-A794-956F64332B2D}"/>
                      </a:ext>
                    </a:extLst>
                  </p:cNvPr>
                  <p:cNvSpPr/>
                  <p:nvPr/>
                </p:nvSpPr>
                <p:spPr bwMode="auto">
                  <a:xfrm>
                    <a:off x="2889960" y="1722457"/>
                    <a:ext cx="260953" cy="9573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03" name="Freeform 602">
                    <a:extLst>
                      <a:ext uri="{FF2B5EF4-FFF2-40B4-BE49-F238E27FC236}">
                        <a16:creationId xmlns:a16="http://schemas.microsoft.com/office/drawing/2014/main" id="{AF3DA1EA-8601-5B49-9D4F-79C03F71DAE4}"/>
                      </a:ext>
                    </a:extLst>
                  </p:cNvPr>
                  <p:cNvSpPr/>
                  <p:nvPr/>
                </p:nvSpPr>
                <p:spPr bwMode="auto">
                  <a:xfrm>
                    <a:off x="2417223" y="1725274"/>
                    <a:ext cx="253386" cy="9573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04" name="Straight Connector 603">
                    <a:extLst>
                      <a:ext uri="{FF2B5EF4-FFF2-40B4-BE49-F238E27FC236}">
                        <a16:creationId xmlns:a16="http://schemas.microsoft.com/office/drawing/2014/main" id="{FBF558AD-7FB3-7E45-8E34-9A36CA280426}"/>
                      </a:ext>
                    </a:extLst>
                  </p:cNvPr>
                  <p:cNvCxnSpPr>
                    <a:endCxn id="599" idx="2"/>
                  </p:cNvCxnSpPr>
                  <p:nvPr/>
                </p:nvCxnSpPr>
                <p:spPr bwMode="auto">
                  <a:xfrm flipH="1" flipV="1">
                    <a:off x="2182745" y="1722457"/>
                    <a:ext cx="3781" cy="12107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605" name="Straight Connector 604">
                    <a:extLst>
                      <a:ext uri="{FF2B5EF4-FFF2-40B4-BE49-F238E27FC236}">
                        <a16:creationId xmlns:a16="http://schemas.microsoft.com/office/drawing/2014/main" id="{1E4F8B2E-3262-C948-A338-D1892D68C480}"/>
                      </a:ext>
                    </a:extLst>
                  </p:cNvPr>
                  <p:cNvCxnSpPr/>
                  <p:nvPr/>
                </p:nvCxnSpPr>
                <p:spPr bwMode="auto">
                  <a:xfrm flipH="1" flipV="1">
                    <a:off x="3377827" y="1728088"/>
                    <a:ext cx="3781" cy="12107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70823" name="Group 48258">
                <a:extLst>
                  <a:ext uri="{FF2B5EF4-FFF2-40B4-BE49-F238E27FC236}">
                    <a16:creationId xmlns:a16="http://schemas.microsoft.com/office/drawing/2014/main" id="{D9A26E5A-3448-2B45-8BA6-8D419A33018B}"/>
                  </a:ext>
                </a:extLst>
              </p:cNvPr>
              <p:cNvGrpSpPr>
                <a:grpSpLocks/>
              </p:cNvGrpSpPr>
              <p:nvPr/>
            </p:nvGrpSpPr>
            <p:grpSpPr bwMode="auto">
              <a:xfrm>
                <a:off x="6547479" y="3836935"/>
                <a:ext cx="514350" cy="1671638"/>
                <a:chOff x="6547479" y="3836935"/>
                <a:chExt cx="514350" cy="1671638"/>
              </a:xfrm>
            </p:grpSpPr>
            <p:sp>
              <p:nvSpPr>
                <p:cNvPr id="633" name="Rectangle 632">
                  <a:extLst>
                    <a:ext uri="{FF2B5EF4-FFF2-40B4-BE49-F238E27FC236}">
                      <a16:creationId xmlns:a16="http://schemas.microsoft.com/office/drawing/2014/main" id="{2F377DFF-B12B-1444-9743-A0A998DCC5E3}"/>
                    </a:ext>
                  </a:extLst>
                </p:cNvPr>
                <p:cNvSpPr/>
                <p:nvPr/>
              </p:nvSpPr>
              <p:spPr bwMode="auto">
                <a:xfrm rot="10800000">
                  <a:off x="6550526" y="3920772"/>
                  <a:ext cx="498084" cy="629245"/>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4" name="Straight Connector 633">
                  <a:extLst>
                    <a:ext uri="{FF2B5EF4-FFF2-40B4-BE49-F238E27FC236}">
                      <a16:creationId xmlns:a16="http://schemas.microsoft.com/office/drawing/2014/main" id="{800B61E6-94FE-1C41-9C7A-28DC0430541C}"/>
                    </a:ext>
                  </a:extLst>
                </p:cNvPr>
                <p:cNvCxnSpPr/>
                <p:nvPr/>
              </p:nvCxnSpPr>
              <p:spPr bwMode="auto">
                <a:xfrm flipH="1">
                  <a:off x="7059491" y="3994228"/>
                  <a:ext cx="1587" cy="1366797"/>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28" name="Group 634">
                  <a:extLst>
                    <a:ext uri="{FF2B5EF4-FFF2-40B4-BE49-F238E27FC236}">
                      <a16:creationId xmlns:a16="http://schemas.microsoft.com/office/drawing/2014/main" id="{B67202A7-49A5-5748-8C03-A9DF50BA1BD0}"/>
                    </a:ext>
                  </a:extLst>
                </p:cNvPr>
                <p:cNvGrpSpPr>
                  <a:grpSpLocks/>
                </p:cNvGrpSpPr>
                <p:nvPr/>
              </p:nvGrpSpPr>
              <p:grpSpPr bwMode="auto">
                <a:xfrm>
                  <a:off x="6552627" y="5286665"/>
                  <a:ext cx="507588" cy="221908"/>
                  <a:chOff x="4128636" y="3606589"/>
                  <a:chExt cx="568145" cy="338667"/>
                </a:xfrm>
              </p:grpSpPr>
              <p:sp>
                <p:nvSpPr>
                  <p:cNvPr id="643" name="Oval 642">
                    <a:extLst>
                      <a:ext uri="{FF2B5EF4-FFF2-40B4-BE49-F238E27FC236}">
                        <a16:creationId xmlns:a16="http://schemas.microsoft.com/office/drawing/2014/main" id="{5DC6CF48-2FBE-7B4E-BB56-CFAFE6CB7BFA}"/>
                      </a:ext>
                    </a:extLst>
                  </p:cNvPr>
                  <p:cNvSpPr/>
                  <p:nvPr/>
                </p:nvSpPr>
                <p:spPr>
                  <a:xfrm>
                    <a:off x="4123755" y="3720075"/>
                    <a:ext cx="572215" cy="225312"/>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44" name="Rectangle 643">
                    <a:extLst>
                      <a:ext uri="{FF2B5EF4-FFF2-40B4-BE49-F238E27FC236}">
                        <a16:creationId xmlns:a16="http://schemas.microsoft.com/office/drawing/2014/main" id="{284EDE7E-2E5E-1641-B49F-27B5B9B66FF1}"/>
                      </a:ext>
                    </a:extLst>
                  </p:cNvPr>
                  <p:cNvSpPr/>
                  <p:nvPr/>
                </p:nvSpPr>
                <p:spPr>
                  <a:xfrm>
                    <a:off x="4123755" y="3720075"/>
                    <a:ext cx="572215" cy="111444"/>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45" name="Oval 644">
                    <a:extLst>
                      <a:ext uri="{FF2B5EF4-FFF2-40B4-BE49-F238E27FC236}">
                        <a16:creationId xmlns:a16="http://schemas.microsoft.com/office/drawing/2014/main" id="{F3F2541B-950C-DC41-89BA-C6CAD349FE92}"/>
                      </a:ext>
                    </a:extLst>
                  </p:cNvPr>
                  <p:cNvSpPr/>
                  <p:nvPr/>
                </p:nvSpPr>
                <p:spPr>
                  <a:xfrm>
                    <a:off x="4123755" y="3606209"/>
                    <a:ext cx="572215" cy="225311"/>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46" name="Straight Connector 645">
                    <a:extLst>
                      <a:ext uri="{FF2B5EF4-FFF2-40B4-BE49-F238E27FC236}">
                        <a16:creationId xmlns:a16="http://schemas.microsoft.com/office/drawing/2014/main" id="{D2AF2E69-7E2C-5345-A4FE-CC9D9E233DAD}"/>
                      </a:ext>
                    </a:extLst>
                  </p:cNvPr>
                  <p:cNvCxnSpPr/>
                  <p:nvPr/>
                </p:nvCxnSpPr>
                <p:spPr>
                  <a:xfrm>
                    <a:off x="4695971" y="3720075"/>
                    <a:ext cx="0" cy="111444"/>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7" name="Straight Connector 646">
                    <a:extLst>
                      <a:ext uri="{FF2B5EF4-FFF2-40B4-BE49-F238E27FC236}">
                        <a16:creationId xmlns:a16="http://schemas.microsoft.com/office/drawing/2014/main" id="{AD35B820-F1B4-DF47-9FCE-3A1240740038}"/>
                      </a:ext>
                    </a:extLst>
                  </p:cNvPr>
                  <p:cNvCxnSpPr/>
                  <p:nvPr/>
                </p:nvCxnSpPr>
                <p:spPr>
                  <a:xfrm>
                    <a:off x="4123755" y="3720075"/>
                    <a:ext cx="0" cy="111444"/>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636" name="Rectangle 635">
                  <a:extLst>
                    <a:ext uri="{FF2B5EF4-FFF2-40B4-BE49-F238E27FC236}">
                      <a16:creationId xmlns:a16="http://schemas.microsoft.com/office/drawing/2014/main" id="{4B39A095-8918-0541-AB30-699DF12D6B81}"/>
                    </a:ext>
                  </a:extLst>
                </p:cNvPr>
                <p:cNvSpPr/>
                <p:nvPr/>
              </p:nvSpPr>
              <p:spPr bwMode="auto">
                <a:xfrm>
                  <a:off x="6549853" y="4551424"/>
                  <a:ext cx="500112" cy="812776"/>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8" name="Straight Connector 637">
                  <a:extLst>
                    <a:ext uri="{FF2B5EF4-FFF2-40B4-BE49-F238E27FC236}">
                      <a16:creationId xmlns:a16="http://schemas.microsoft.com/office/drawing/2014/main" id="{9DEE54A9-FBEA-304E-93F3-78D7E991E7DB}"/>
                    </a:ext>
                  </a:extLst>
                </p:cNvPr>
                <p:cNvCxnSpPr/>
                <p:nvPr/>
              </p:nvCxnSpPr>
              <p:spPr bwMode="auto">
                <a:xfrm flipH="1">
                  <a:off x="6543503" y="4002165"/>
                  <a:ext cx="3175" cy="145252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70831" name="Group 622">
                  <a:extLst>
                    <a:ext uri="{FF2B5EF4-FFF2-40B4-BE49-F238E27FC236}">
                      <a16:creationId xmlns:a16="http://schemas.microsoft.com/office/drawing/2014/main" id="{DAE02088-DA3A-7A42-9F83-C8AA27ABE376}"/>
                    </a:ext>
                  </a:extLst>
                </p:cNvPr>
                <p:cNvGrpSpPr>
                  <a:grpSpLocks/>
                </p:cNvGrpSpPr>
                <p:nvPr/>
              </p:nvGrpSpPr>
              <p:grpSpPr bwMode="auto">
                <a:xfrm>
                  <a:off x="6549992" y="3836935"/>
                  <a:ext cx="503828" cy="248485"/>
                  <a:chOff x="2183302" y="1564542"/>
                  <a:chExt cx="1200154" cy="440314"/>
                </a:xfrm>
              </p:grpSpPr>
              <p:sp>
                <p:nvSpPr>
                  <p:cNvPr id="624" name="Oval 623">
                    <a:extLst>
                      <a:ext uri="{FF2B5EF4-FFF2-40B4-BE49-F238E27FC236}">
                        <a16:creationId xmlns:a16="http://schemas.microsoft.com/office/drawing/2014/main" id="{0A8562F6-7C20-274D-8EC3-EBFA6EEE0C43}"/>
                      </a:ext>
                    </a:extLst>
                  </p:cNvPr>
                  <p:cNvSpPr/>
                  <p:nvPr/>
                </p:nvSpPr>
                <p:spPr bwMode="auto">
                  <a:xfrm flipV="1">
                    <a:off x="2186754" y="1691365"/>
                    <a:ext cx="1195082" cy="320678"/>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25" name="Rectangle 624">
                    <a:extLst>
                      <a:ext uri="{FF2B5EF4-FFF2-40B4-BE49-F238E27FC236}">
                        <a16:creationId xmlns:a16="http://schemas.microsoft.com/office/drawing/2014/main" id="{7C1B3C16-6945-A048-93A1-CE0109116362}"/>
                      </a:ext>
                    </a:extLst>
                  </p:cNvPr>
                  <p:cNvSpPr/>
                  <p:nvPr/>
                </p:nvSpPr>
                <p:spPr bwMode="auto">
                  <a:xfrm>
                    <a:off x="2182971" y="1736373"/>
                    <a:ext cx="1198865" cy="112518"/>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6" name="Oval 625">
                    <a:extLst>
                      <a:ext uri="{FF2B5EF4-FFF2-40B4-BE49-F238E27FC236}">
                        <a16:creationId xmlns:a16="http://schemas.microsoft.com/office/drawing/2014/main" id="{32E7FFC9-C0BD-7D49-967A-68FD49913293}"/>
                      </a:ext>
                    </a:extLst>
                  </p:cNvPr>
                  <p:cNvSpPr/>
                  <p:nvPr/>
                </p:nvSpPr>
                <p:spPr bwMode="auto">
                  <a:xfrm flipV="1">
                    <a:off x="2182971" y="1564781"/>
                    <a:ext cx="1195082" cy="31505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627" name="Freeform 626">
                    <a:extLst>
                      <a:ext uri="{FF2B5EF4-FFF2-40B4-BE49-F238E27FC236}">
                        <a16:creationId xmlns:a16="http://schemas.microsoft.com/office/drawing/2014/main" id="{6B6B6DAC-032B-7345-846D-2EEEC716EB3F}"/>
                      </a:ext>
                    </a:extLst>
                  </p:cNvPr>
                  <p:cNvSpPr/>
                  <p:nvPr/>
                </p:nvSpPr>
                <p:spPr bwMode="auto">
                  <a:xfrm>
                    <a:off x="2489306" y="1671674"/>
                    <a:ext cx="582413" cy="15752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8" name="Freeform 627">
                    <a:extLst>
                      <a:ext uri="{FF2B5EF4-FFF2-40B4-BE49-F238E27FC236}">
                        <a16:creationId xmlns:a16="http://schemas.microsoft.com/office/drawing/2014/main" id="{827592EF-43AF-014C-93D2-377E36C9179F}"/>
                      </a:ext>
                    </a:extLst>
                  </p:cNvPr>
                  <p:cNvSpPr/>
                  <p:nvPr/>
                </p:nvSpPr>
                <p:spPr bwMode="auto">
                  <a:xfrm>
                    <a:off x="2428796" y="1629480"/>
                    <a:ext cx="703434" cy="1125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29" name="Freeform 628">
                    <a:extLst>
                      <a:ext uri="{FF2B5EF4-FFF2-40B4-BE49-F238E27FC236}">
                        <a16:creationId xmlns:a16="http://schemas.microsoft.com/office/drawing/2014/main" id="{DD061D21-FEBA-5548-A711-7990D7314F80}"/>
                      </a:ext>
                    </a:extLst>
                  </p:cNvPr>
                  <p:cNvSpPr/>
                  <p:nvPr/>
                </p:nvSpPr>
                <p:spPr bwMode="auto">
                  <a:xfrm>
                    <a:off x="2890188" y="1725121"/>
                    <a:ext cx="260950" cy="95641"/>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630" name="Freeform 629">
                    <a:extLst>
                      <a:ext uri="{FF2B5EF4-FFF2-40B4-BE49-F238E27FC236}">
                        <a16:creationId xmlns:a16="http://schemas.microsoft.com/office/drawing/2014/main" id="{FF840C6D-48F0-9D4E-AC7E-36DF7B95D81A}"/>
                      </a:ext>
                    </a:extLst>
                  </p:cNvPr>
                  <p:cNvSpPr/>
                  <p:nvPr/>
                </p:nvSpPr>
                <p:spPr bwMode="auto">
                  <a:xfrm>
                    <a:off x="2417449" y="1727933"/>
                    <a:ext cx="253389" cy="9282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631" name="Straight Connector 630">
                    <a:extLst>
                      <a:ext uri="{FF2B5EF4-FFF2-40B4-BE49-F238E27FC236}">
                        <a16:creationId xmlns:a16="http://schemas.microsoft.com/office/drawing/2014/main" id="{466DB1A2-7181-4F46-826D-BA8D7D6BD4D0}"/>
                      </a:ext>
                    </a:extLst>
                  </p:cNvPr>
                  <p:cNvCxnSpPr>
                    <a:endCxn id="626" idx="2"/>
                  </p:cNvCxnSpPr>
                  <p:nvPr/>
                </p:nvCxnSpPr>
                <p:spPr bwMode="auto">
                  <a:xfrm flipH="1" flipV="1">
                    <a:off x="2182971" y="1722307"/>
                    <a:ext cx="3783" cy="1209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632" name="Straight Connector 631">
                    <a:extLst>
                      <a:ext uri="{FF2B5EF4-FFF2-40B4-BE49-F238E27FC236}">
                        <a16:creationId xmlns:a16="http://schemas.microsoft.com/office/drawing/2014/main" id="{55402E2E-FBE8-2D45-9AD4-FF81BA26666D}"/>
                      </a:ext>
                    </a:extLst>
                  </p:cNvPr>
                  <p:cNvCxnSpPr/>
                  <p:nvPr/>
                </p:nvCxnSpPr>
                <p:spPr bwMode="auto">
                  <a:xfrm flipH="1" flipV="1">
                    <a:off x="3378053" y="1730747"/>
                    <a:ext cx="3783" cy="12095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grpSp>
          <p:nvGrpSpPr>
            <p:cNvPr id="70693" name="Group 27">
              <a:extLst>
                <a:ext uri="{FF2B5EF4-FFF2-40B4-BE49-F238E27FC236}">
                  <a16:creationId xmlns:a16="http://schemas.microsoft.com/office/drawing/2014/main" id="{B53CAD33-2B74-3E43-926C-06761E817491}"/>
                </a:ext>
              </a:extLst>
            </p:cNvPr>
            <p:cNvGrpSpPr>
              <a:grpSpLocks/>
            </p:cNvGrpSpPr>
            <p:nvPr/>
          </p:nvGrpSpPr>
          <p:grpSpPr bwMode="auto">
            <a:xfrm>
              <a:off x="2381956" y="2010251"/>
              <a:ext cx="4415330" cy="2315048"/>
              <a:chOff x="2381956" y="2435173"/>
              <a:chExt cx="4415330" cy="2315048"/>
            </a:xfrm>
          </p:grpSpPr>
          <p:sp>
            <p:nvSpPr>
              <p:cNvPr id="391" name="Freeform 390">
                <a:extLst>
                  <a:ext uri="{FF2B5EF4-FFF2-40B4-BE49-F238E27FC236}">
                    <a16:creationId xmlns:a16="http://schemas.microsoft.com/office/drawing/2014/main" id="{290E713F-C06A-7942-8E29-656B9650FC60}"/>
                  </a:ext>
                </a:extLst>
              </p:cNvPr>
              <p:cNvSpPr/>
              <p:nvPr/>
            </p:nvSpPr>
            <p:spPr>
              <a:xfrm>
                <a:off x="2382262" y="2440634"/>
                <a:ext cx="296891" cy="1743024"/>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015941"/>
                  <a:gd name="connsiteX1" fmla="*/ 0 w 307275"/>
                  <a:gd name="connsiteY1" fmla="*/ 0 h 2015941"/>
                  <a:gd name="connsiteX2" fmla="*/ 0 w 307275"/>
                  <a:gd name="connsiteY2" fmla="*/ 2015941 h 2015941"/>
                  <a:gd name="connsiteX0" fmla="*/ 228538 w 228538"/>
                  <a:gd name="connsiteY0" fmla="*/ 0 h 2022548"/>
                  <a:gd name="connsiteX1" fmla="*/ 0 w 228538"/>
                  <a:gd name="connsiteY1" fmla="*/ 6607 h 2022548"/>
                  <a:gd name="connsiteX2" fmla="*/ 0 w 228538"/>
                  <a:gd name="connsiteY2" fmla="*/ 2022548 h 2022548"/>
                </a:gdLst>
                <a:ahLst/>
                <a:cxnLst>
                  <a:cxn ang="0">
                    <a:pos x="connsiteX0" y="connsiteY0"/>
                  </a:cxn>
                  <a:cxn ang="0">
                    <a:pos x="connsiteX1" y="connsiteY1"/>
                  </a:cxn>
                  <a:cxn ang="0">
                    <a:pos x="connsiteX2" y="connsiteY2"/>
                  </a:cxn>
                </a:cxnLst>
                <a:rect l="l" t="t" r="r" b="b"/>
                <a:pathLst>
                  <a:path w="228538" h="2022548">
                    <a:moveTo>
                      <a:pt x="228538" y="0"/>
                    </a:moveTo>
                    <a:lnTo>
                      <a:pt x="0" y="6607"/>
                    </a:lnTo>
                    <a:lnTo>
                      <a:pt x="0" y="2022548"/>
                    </a:lnTo>
                  </a:path>
                </a:pathLst>
              </a:cu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u="none" dirty="0">
                  <a:solidFill>
                    <a:srgbClr val="CC0000"/>
                  </a:solidFill>
                  <a:latin typeface="华文新魏" panose="02010800040101010101" pitchFamily="2" charset="-122"/>
                  <a:ea typeface="华文新魏" panose="02010800040101010101" pitchFamily="2" charset="-122"/>
                </a:endParaRPr>
              </a:p>
            </p:txBody>
          </p:sp>
          <p:sp>
            <p:nvSpPr>
              <p:cNvPr id="392" name="Freeform 391">
                <a:extLst>
                  <a:ext uri="{FF2B5EF4-FFF2-40B4-BE49-F238E27FC236}">
                    <a16:creationId xmlns:a16="http://schemas.microsoft.com/office/drawing/2014/main" id="{DF85ACBF-F1FA-DE4D-8316-51A20EF7F516}"/>
                  </a:ext>
                </a:extLst>
              </p:cNvPr>
              <p:cNvSpPr/>
              <p:nvPr/>
            </p:nvSpPr>
            <p:spPr>
              <a:xfrm flipH="1">
                <a:off x="6411729" y="2435872"/>
                <a:ext cx="385799" cy="2300219"/>
              </a:xfrm>
              <a:custGeom>
                <a:avLst/>
                <a:gdLst>
                  <a:gd name="connsiteX0" fmla="*/ 307275 w 307275"/>
                  <a:gd name="connsiteY0" fmla="*/ 0 h 1659441"/>
                  <a:gd name="connsiteX1" fmla="*/ 0 w 307275"/>
                  <a:gd name="connsiteY1" fmla="*/ 0 h 1659441"/>
                  <a:gd name="connsiteX2" fmla="*/ 0 w 307275"/>
                  <a:gd name="connsiteY2" fmla="*/ 1659441 h 1659441"/>
                  <a:gd name="connsiteX0" fmla="*/ 307275 w 307275"/>
                  <a:gd name="connsiteY0" fmla="*/ 0 h 2117725"/>
                  <a:gd name="connsiteX1" fmla="*/ 0 w 307275"/>
                  <a:gd name="connsiteY1" fmla="*/ 0 h 2117725"/>
                  <a:gd name="connsiteX2" fmla="*/ 0 w 307275"/>
                  <a:gd name="connsiteY2" fmla="*/ 2117725 h 2117725"/>
                </a:gdLst>
                <a:ahLst/>
                <a:cxnLst>
                  <a:cxn ang="0">
                    <a:pos x="connsiteX0" y="connsiteY0"/>
                  </a:cxn>
                  <a:cxn ang="0">
                    <a:pos x="connsiteX1" y="connsiteY1"/>
                  </a:cxn>
                  <a:cxn ang="0">
                    <a:pos x="connsiteX2" y="connsiteY2"/>
                  </a:cxn>
                </a:cxnLst>
                <a:rect l="l" t="t" r="r" b="b"/>
                <a:pathLst>
                  <a:path w="307275" h="2117725">
                    <a:moveTo>
                      <a:pt x="307275" y="0"/>
                    </a:moveTo>
                    <a:lnTo>
                      <a:pt x="0" y="0"/>
                    </a:lnTo>
                    <a:lnTo>
                      <a:pt x="0" y="2117725"/>
                    </a:lnTo>
                  </a:path>
                </a:pathLst>
              </a:cu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cxnSp>
            <p:nvCxnSpPr>
              <p:cNvPr id="393" name="Straight Arrow Connector 392">
                <a:extLst>
                  <a:ext uri="{FF2B5EF4-FFF2-40B4-BE49-F238E27FC236}">
                    <a16:creationId xmlns:a16="http://schemas.microsoft.com/office/drawing/2014/main" id="{069D7292-1D7E-0541-8259-F2469BA600FE}"/>
                  </a:ext>
                </a:extLst>
              </p:cNvPr>
              <p:cNvCxnSpPr/>
              <p:nvPr/>
            </p:nvCxnSpPr>
            <p:spPr>
              <a:xfrm flipV="1">
                <a:off x="5790955" y="2688277"/>
                <a:ext cx="9526" cy="2062102"/>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394" name="Straight Arrow Connector 393">
                <a:extLst>
                  <a:ext uri="{FF2B5EF4-FFF2-40B4-BE49-F238E27FC236}">
                    <a16:creationId xmlns:a16="http://schemas.microsoft.com/office/drawing/2014/main" id="{FEB67182-0E06-C54B-BE34-FE7637992993}"/>
                  </a:ext>
                </a:extLst>
              </p:cNvPr>
              <p:cNvCxnSpPr/>
              <p:nvPr/>
            </p:nvCxnSpPr>
            <p:spPr>
              <a:xfrm flipV="1">
                <a:off x="4598627" y="2708914"/>
                <a:ext cx="19052" cy="2036702"/>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395" name="Straight Arrow Connector 394">
                <a:extLst>
                  <a:ext uri="{FF2B5EF4-FFF2-40B4-BE49-F238E27FC236}">
                    <a16:creationId xmlns:a16="http://schemas.microsoft.com/office/drawing/2014/main" id="{860F86CA-7D21-E041-8114-18FD173FECE0}"/>
                  </a:ext>
                </a:extLst>
              </p:cNvPr>
              <p:cNvCxnSpPr/>
              <p:nvPr/>
            </p:nvCxnSpPr>
            <p:spPr>
              <a:xfrm flipH="1" flipV="1">
                <a:off x="3807976" y="2762887"/>
                <a:ext cx="9526" cy="1982729"/>
              </a:xfrm>
              <a:prstGeom prst="straightConnector1">
                <a:avLst/>
              </a:prstGeom>
              <a:ln w="3175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grpSp>
        <p:grpSp>
          <p:nvGrpSpPr>
            <p:cNvPr id="70694" name="Group 347">
              <a:extLst>
                <a:ext uri="{FF2B5EF4-FFF2-40B4-BE49-F238E27FC236}">
                  <a16:creationId xmlns:a16="http://schemas.microsoft.com/office/drawing/2014/main" id="{F3CDD051-6638-0642-A2A2-B69E512DC70D}"/>
                </a:ext>
              </a:extLst>
            </p:cNvPr>
            <p:cNvGrpSpPr>
              <a:grpSpLocks/>
            </p:cNvGrpSpPr>
            <p:nvPr/>
          </p:nvGrpSpPr>
          <p:grpSpPr bwMode="auto">
            <a:xfrm>
              <a:off x="5856401" y="5478592"/>
              <a:ext cx="588970" cy="242608"/>
              <a:chOff x="1871277" y="1576300"/>
              <a:chExt cx="1128371" cy="437861"/>
            </a:xfrm>
          </p:grpSpPr>
          <p:sp>
            <p:nvSpPr>
              <p:cNvPr id="363" name="Oval 362">
                <a:extLst>
                  <a:ext uri="{FF2B5EF4-FFF2-40B4-BE49-F238E27FC236}">
                    <a16:creationId xmlns:a16="http://schemas.microsoft.com/office/drawing/2014/main" id="{B0CEE794-4CD0-C14C-AE06-253CD3B634F0}"/>
                  </a:ext>
                </a:extLst>
              </p:cNvPr>
              <p:cNvSpPr/>
              <p:nvPr/>
            </p:nvSpPr>
            <p:spPr bwMode="auto">
              <a:xfrm flipV="1">
                <a:off x="1873645" y="1692604"/>
                <a:ext cx="1125424" cy="32088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64" name="Rectangle 363">
                <a:extLst>
                  <a:ext uri="{FF2B5EF4-FFF2-40B4-BE49-F238E27FC236}">
                    <a16:creationId xmlns:a16="http://schemas.microsoft.com/office/drawing/2014/main" id="{6BF5EA3F-D33F-3247-9633-D3C70715EA66}"/>
                  </a:ext>
                </a:extLst>
              </p:cNvPr>
              <p:cNvSpPr/>
              <p:nvPr/>
            </p:nvSpPr>
            <p:spPr bwMode="auto">
              <a:xfrm>
                <a:off x="1870604" y="1738445"/>
                <a:ext cx="1128465" cy="11746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5" name="Oval 364">
                <a:extLst>
                  <a:ext uri="{FF2B5EF4-FFF2-40B4-BE49-F238E27FC236}">
                    <a16:creationId xmlns:a16="http://schemas.microsoft.com/office/drawing/2014/main" id="{3135462B-F78D-CA4D-BAE2-50C092A366EE}"/>
                  </a:ext>
                </a:extLst>
              </p:cNvPr>
              <p:cNvSpPr/>
              <p:nvPr/>
            </p:nvSpPr>
            <p:spPr bwMode="auto">
              <a:xfrm flipV="1">
                <a:off x="1870604" y="1575138"/>
                <a:ext cx="1125424" cy="32088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66" name="Freeform 365">
                <a:extLst>
                  <a:ext uri="{FF2B5EF4-FFF2-40B4-BE49-F238E27FC236}">
                    <a16:creationId xmlns:a16="http://schemas.microsoft.com/office/drawing/2014/main" id="{B7B2D87F-20F2-614F-B966-9459094CDF01}"/>
                  </a:ext>
                </a:extLst>
              </p:cNvPr>
              <p:cNvSpPr/>
              <p:nvPr/>
            </p:nvSpPr>
            <p:spPr bwMode="auto">
              <a:xfrm>
                <a:off x="2159564" y="1672549"/>
                <a:ext cx="547504" cy="1604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7" name="Freeform 366">
                <a:extLst>
                  <a:ext uri="{FF2B5EF4-FFF2-40B4-BE49-F238E27FC236}">
                    <a16:creationId xmlns:a16="http://schemas.microsoft.com/office/drawing/2014/main" id="{04888698-01C9-DB4F-9EC0-5E4D9A918E4B}"/>
                  </a:ext>
                </a:extLst>
              </p:cNvPr>
              <p:cNvSpPr/>
              <p:nvPr/>
            </p:nvSpPr>
            <p:spPr bwMode="auto">
              <a:xfrm>
                <a:off x="2101773" y="1632439"/>
                <a:ext cx="663088" cy="11173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8" name="Freeform 367">
                <a:extLst>
                  <a:ext uri="{FF2B5EF4-FFF2-40B4-BE49-F238E27FC236}">
                    <a16:creationId xmlns:a16="http://schemas.microsoft.com/office/drawing/2014/main" id="{5C20F155-345A-2B46-A15C-D0D6DF4A0AE3}"/>
                  </a:ext>
                </a:extLst>
              </p:cNvPr>
              <p:cNvSpPr/>
              <p:nvPr/>
            </p:nvSpPr>
            <p:spPr bwMode="auto">
              <a:xfrm>
                <a:off x="2536733" y="1726985"/>
                <a:ext cx="243335" cy="9741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69" name="Freeform 368">
                <a:extLst>
                  <a:ext uri="{FF2B5EF4-FFF2-40B4-BE49-F238E27FC236}">
                    <a16:creationId xmlns:a16="http://schemas.microsoft.com/office/drawing/2014/main" id="{28D5EA28-A1E3-A043-BD68-8D4CF5794726}"/>
                  </a:ext>
                </a:extLst>
              </p:cNvPr>
              <p:cNvSpPr/>
              <p:nvPr/>
            </p:nvSpPr>
            <p:spPr bwMode="auto">
              <a:xfrm>
                <a:off x="2089606" y="1729850"/>
                <a:ext cx="240292" cy="9741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70" name="Straight Connector 369">
                <a:extLst>
                  <a:ext uri="{FF2B5EF4-FFF2-40B4-BE49-F238E27FC236}">
                    <a16:creationId xmlns:a16="http://schemas.microsoft.com/office/drawing/2014/main" id="{66DB47D4-42E4-924D-B46E-325FFB7E5CB7}"/>
                  </a:ext>
                </a:extLst>
              </p:cNvPr>
              <p:cNvCxnSpPr>
                <a:endCxn id="365" idx="2"/>
              </p:cNvCxnSpPr>
              <p:nvPr/>
            </p:nvCxnSpPr>
            <p:spPr bwMode="auto">
              <a:xfrm flipH="1" flipV="1">
                <a:off x="1870604" y="1735581"/>
                <a:ext cx="3041" cy="12319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1" name="Straight Connector 370">
                <a:extLst>
                  <a:ext uri="{FF2B5EF4-FFF2-40B4-BE49-F238E27FC236}">
                    <a16:creationId xmlns:a16="http://schemas.microsoft.com/office/drawing/2014/main" id="{EEE4CBFA-DCAF-E84E-B812-EA5BDD7ACE67}"/>
                  </a:ext>
                </a:extLst>
              </p:cNvPr>
              <p:cNvCxnSpPr/>
              <p:nvPr/>
            </p:nvCxnSpPr>
            <p:spPr bwMode="auto">
              <a:xfrm flipH="1" flipV="1">
                <a:off x="2996029" y="1732715"/>
                <a:ext cx="3041" cy="12319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0695" name="Group 347">
              <a:extLst>
                <a:ext uri="{FF2B5EF4-FFF2-40B4-BE49-F238E27FC236}">
                  <a16:creationId xmlns:a16="http://schemas.microsoft.com/office/drawing/2014/main" id="{F5C7782E-1815-1745-9F3E-B3FB6F74AB0E}"/>
                </a:ext>
              </a:extLst>
            </p:cNvPr>
            <p:cNvGrpSpPr>
              <a:grpSpLocks/>
            </p:cNvGrpSpPr>
            <p:nvPr/>
          </p:nvGrpSpPr>
          <p:grpSpPr bwMode="auto">
            <a:xfrm>
              <a:off x="4375328" y="5336495"/>
              <a:ext cx="588970" cy="242608"/>
              <a:chOff x="1871277" y="1576300"/>
              <a:chExt cx="1128371" cy="437861"/>
            </a:xfrm>
          </p:grpSpPr>
          <p:sp>
            <p:nvSpPr>
              <p:cNvPr id="373" name="Oval 372">
                <a:extLst>
                  <a:ext uri="{FF2B5EF4-FFF2-40B4-BE49-F238E27FC236}">
                    <a16:creationId xmlns:a16="http://schemas.microsoft.com/office/drawing/2014/main" id="{1908650B-260B-2344-8407-DB288BDED234}"/>
                  </a:ext>
                </a:extLst>
              </p:cNvPr>
              <p:cNvSpPr/>
              <p:nvPr/>
            </p:nvSpPr>
            <p:spPr bwMode="auto">
              <a:xfrm flipV="1">
                <a:off x="1873247" y="1694073"/>
                <a:ext cx="1125424" cy="32088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74" name="Rectangle 373">
                <a:extLst>
                  <a:ext uri="{FF2B5EF4-FFF2-40B4-BE49-F238E27FC236}">
                    <a16:creationId xmlns:a16="http://schemas.microsoft.com/office/drawing/2014/main" id="{0E0E27DE-5485-FD49-B821-90F977A2DD9D}"/>
                  </a:ext>
                </a:extLst>
              </p:cNvPr>
              <p:cNvSpPr/>
              <p:nvPr/>
            </p:nvSpPr>
            <p:spPr bwMode="auto">
              <a:xfrm>
                <a:off x="1870204" y="1739914"/>
                <a:ext cx="1128467" cy="11746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5" name="Oval 374">
                <a:extLst>
                  <a:ext uri="{FF2B5EF4-FFF2-40B4-BE49-F238E27FC236}">
                    <a16:creationId xmlns:a16="http://schemas.microsoft.com/office/drawing/2014/main" id="{DE5C830A-96F8-EF4C-879F-B497D7F12238}"/>
                  </a:ext>
                </a:extLst>
              </p:cNvPr>
              <p:cNvSpPr/>
              <p:nvPr/>
            </p:nvSpPr>
            <p:spPr bwMode="auto">
              <a:xfrm flipV="1">
                <a:off x="1870204" y="1576605"/>
                <a:ext cx="1125424" cy="32088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76" name="Freeform 375">
                <a:extLst>
                  <a:ext uri="{FF2B5EF4-FFF2-40B4-BE49-F238E27FC236}">
                    <a16:creationId xmlns:a16="http://schemas.microsoft.com/office/drawing/2014/main" id="{359B84A5-9AC1-2F4C-BDDD-68F9ABBBEA31}"/>
                  </a:ext>
                </a:extLst>
              </p:cNvPr>
              <p:cNvSpPr/>
              <p:nvPr/>
            </p:nvSpPr>
            <p:spPr bwMode="auto">
              <a:xfrm>
                <a:off x="2159165" y="1674017"/>
                <a:ext cx="547504" cy="1604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7" name="Freeform 376">
                <a:extLst>
                  <a:ext uri="{FF2B5EF4-FFF2-40B4-BE49-F238E27FC236}">
                    <a16:creationId xmlns:a16="http://schemas.microsoft.com/office/drawing/2014/main" id="{BF401871-F0E1-AE4C-9548-B58D6FAC9E0E}"/>
                  </a:ext>
                </a:extLst>
              </p:cNvPr>
              <p:cNvSpPr/>
              <p:nvPr/>
            </p:nvSpPr>
            <p:spPr bwMode="auto">
              <a:xfrm>
                <a:off x="2101372" y="1633906"/>
                <a:ext cx="663088" cy="11173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8" name="Freeform 377">
                <a:extLst>
                  <a:ext uri="{FF2B5EF4-FFF2-40B4-BE49-F238E27FC236}">
                    <a16:creationId xmlns:a16="http://schemas.microsoft.com/office/drawing/2014/main" id="{445BEA7F-FD77-9A47-8208-59AC10B80E37}"/>
                  </a:ext>
                </a:extLst>
              </p:cNvPr>
              <p:cNvSpPr/>
              <p:nvPr/>
            </p:nvSpPr>
            <p:spPr bwMode="auto">
              <a:xfrm>
                <a:off x="2536334" y="1728454"/>
                <a:ext cx="243335" cy="9741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79" name="Freeform 378">
                <a:extLst>
                  <a:ext uri="{FF2B5EF4-FFF2-40B4-BE49-F238E27FC236}">
                    <a16:creationId xmlns:a16="http://schemas.microsoft.com/office/drawing/2014/main" id="{944E07BC-27C8-5F40-B4CD-E3DDDDA2AF5D}"/>
                  </a:ext>
                </a:extLst>
              </p:cNvPr>
              <p:cNvSpPr/>
              <p:nvPr/>
            </p:nvSpPr>
            <p:spPr bwMode="auto">
              <a:xfrm>
                <a:off x="2089205" y="1731318"/>
                <a:ext cx="240294" cy="9741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80" name="Straight Connector 379">
                <a:extLst>
                  <a:ext uri="{FF2B5EF4-FFF2-40B4-BE49-F238E27FC236}">
                    <a16:creationId xmlns:a16="http://schemas.microsoft.com/office/drawing/2014/main" id="{E2CCEBE9-7795-C041-858E-4A0BB24225A1}"/>
                  </a:ext>
                </a:extLst>
              </p:cNvPr>
              <p:cNvCxnSpPr>
                <a:endCxn id="375" idx="2"/>
              </p:cNvCxnSpPr>
              <p:nvPr/>
            </p:nvCxnSpPr>
            <p:spPr bwMode="auto">
              <a:xfrm flipH="1" flipV="1">
                <a:off x="1870204" y="1737048"/>
                <a:ext cx="3043" cy="12319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81" name="Straight Connector 380">
                <a:extLst>
                  <a:ext uri="{FF2B5EF4-FFF2-40B4-BE49-F238E27FC236}">
                    <a16:creationId xmlns:a16="http://schemas.microsoft.com/office/drawing/2014/main" id="{ED0CE14F-262B-AA48-B9A7-AC8109C80EBC}"/>
                  </a:ext>
                </a:extLst>
              </p:cNvPr>
              <p:cNvCxnSpPr/>
              <p:nvPr/>
            </p:nvCxnSpPr>
            <p:spPr bwMode="auto">
              <a:xfrm flipH="1" flipV="1">
                <a:off x="2995628" y="1734184"/>
                <a:ext cx="3043" cy="12319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0696" name="Group 347">
              <a:extLst>
                <a:ext uri="{FF2B5EF4-FFF2-40B4-BE49-F238E27FC236}">
                  <a16:creationId xmlns:a16="http://schemas.microsoft.com/office/drawing/2014/main" id="{A88D396A-A7B5-C645-AD44-4D8F3840FEDE}"/>
                </a:ext>
              </a:extLst>
            </p:cNvPr>
            <p:cNvGrpSpPr>
              <a:grpSpLocks/>
            </p:cNvGrpSpPr>
            <p:nvPr/>
          </p:nvGrpSpPr>
          <p:grpSpPr bwMode="auto">
            <a:xfrm>
              <a:off x="2848241" y="5530308"/>
              <a:ext cx="588970" cy="242608"/>
              <a:chOff x="1871277" y="1576300"/>
              <a:chExt cx="1128371" cy="437861"/>
            </a:xfrm>
          </p:grpSpPr>
          <p:sp>
            <p:nvSpPr>
              <p:cNvPr id="383" name="Oval 382">
                <a:extLst>
                  <a:ext uri="{FF2B5EF4-FFF2-40B4-BE49-F238E27FC236}">
                    <a16:creationId xmlns:a16="http://schemas.microsoft.com/office/drawing/2014/main" id="{711973A1-8FBB-C543-AEF0-C0715B50EBBC}"/>
                  </a:ext>
                </a:extLst>
              </p:cNvPr>
              <p:cNvSpPr/>
              <p:nvPr/>
            </p:nvSpPr>
            <p:spPr bwMode="auto">
              <a:xfrm flipV="1">
                <a:off x="1875835" y="1693813"/>
                <a:ext cx="1122383" cy="32088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84" name="Rectangle 383">
                <a:extLst>
                  <a:ext uri="{FF2B5EF4-FFF2-40B4-BE49-F238E27FC236}">
                    <a16:creationId xmlns:a16="http://schemas.microsoft.com/office/drawing/2014/main" id="{4BE84794-C865-924E-8357-569777DFEA2E}"/>
                  </a:ext>
                </a:extLst>
              </p:cNvPr>
              <p:cNvSpPr/>
              <p:nvPr/>
            </p:nvSpPr>
            <p:spPr bwMode="auto">
              <a:xfrm>
                <a:off x="1872794" y="1739654"/>
                <a:ext cx="1125424" cy="11746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5" name="Oval 384">
                <a:extLst>
                  <a:ext uri="{FF2B5EF4-FFF2-40B4-BE49-F238E27FC236}">
                    <a16:creationId xmlns:a16="http://schemas.microsoft.com/office/drawing/2014/main" id="{72A6AA76-FC1F-5E44-B2C2-61358ECAAB31}"/>
                  </a:ext>
                </a:extLst>
              </p:cNvPr>
              <p:cNvSpPr/>
              <p:nvPr/>
            </p:nvSpPr>
            <p:spPr bwMode="auto">
              <a:xfrm flipV="1">
                <a:off x="1872794" y="1576345"/>
                <a:ext cx="1122382" cy="32088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386" name="Freeform 385">
                <a:extLst>
                  <a:ext uri="{FF2B5EF4-FFF2-40B4-BE49-F238E27FC236}">
                    <a16:creationId xmlns:a16="http://schemas.microsoft.com/office/drawing/2014/main" id="{321B5E18-98B5-C34E-94BE-C1E554E6FD8C}"/>
                  </a:ext>
                </a:extLst>
              </p:cNvPr>
              <p:cNvSpPr/>
              <p:nvPr/>
            </p:nvSpPr>
            <p:spPr bwMode="auto">
              <a:xfrm>
                <a:off x="2161754" y="1673757"/>
                <a:ext cx="544463" cy="1604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7" name="Freeform 386">
                <a:extLst>
                  <a:ext uri="{FF2B5EF4-FFF2-40B4-BE49-F238E27FC236}">
                    <a16:creationId xmlns:a16="http://schemas.microsoft.com/office/drawing/2014/main" id="{61B7F5AC-2C90-F742-B74D-D3389D84581A}"/>
                  </a:ext>
                </a:extLst>
              </p:cNvPr>
              <p:cNvSpPr/>
              <p:nvPr/>
            </p:nvSpPr>
            <p:spPr bwMode="auto">
              <a:xfrm>
                <a:off x="2103963" y="1633646"/>
                <a:ext cx="660045" cy="11173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90" name="Freeform 389">
                <a:extLst>
                  <a:ext uri="{FF2B5EF4-FFF2-40B4-BE49-F238E27FC236}">
                    <a16:creationId xmlns:a16="http://schemas.microsoft.com/office/drawing/2014/main" id="{E10FE5D3-D337-884F-8AAD-CB3746FAACC1}"/>
                  </a:ext>
                </a:extLst>
              </p:cNvPr>
              <p:cNvSpPr/>
              <p:nvPr/>
            </p:nvSpPr>
            <p:spPr bwMode="auto">
              <a:xfrm>
                <a:off x="2535882" y="1728194"/>
                <a:ext cx="243335" cy="9741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97" name="Freeform 396">
                <a:extLst>
                  <a:ext uri="{FF2B5EF4-FFF2-40B4-BE49-F238E27FC236}">
                    <a16:creationId xmlns:a16="http://schemas.microsoft.com/office/drawing/2014/main" id="{EDC0FE40-4568-CD46-BFFA-62D533222787}"/>
                  </a:ext>
                </a:extLst>
              </p:cNvPr>
              <p:cNvSpPr/>
              <p:nvPr/>
            </p:nvSpPr>
            <p:spPr bwMode="auto">
              <a:xfrm>
                <a:off x="2091796" y="1731058"/>
                <a:ext cx="240292" cy="9741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99" name="Straight Connector 398">
                <a:extLst>
                  <a:ext uri="{FF2B5EF4-FFF2-40B4-BE49-F238E27FC236}">
                    <a16:creationId xmlns:a16="http://schemas.microsoft.com/office/drawing/2014/main" id="{80725287-E95F-CA4A-8426-690474F36F28}"/>
                  </a:ext>
                </a:extLst>
              </p:cNvPr>
              <p:cNvCxnSpPr>
                <a:endCxn id="385" idx="2"/>
              </p:cNvCxnSpPr>
              <p:nvPr/>
            </p:nvCxnSpPr>
            <p:spPr bwMode="auto">
              <a:xfrm flipH="1" flipV="1">
                <a:off x="1872794" y="1736788"/>
                <a:ext cx="3041" cy="12319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00" name="Straight Connector 399">
                <a:extLst>
                  <a:ext uri="{FF2B5EF4-FFF2-40B4-BE49-F238E27FC236}">
                    <a16:creationId xmlns:a16="http://schemas.microsoft.com/office/drawing/2014/main" id="{5D79666B-37B3-8B4A-8DDE-13354B978B27}"/>
                  </a:ext>
                </a:extLst>
              </p:cNvPr>
              <p:cNvCxnSpPr/>
              <p:nvPr/>
            </p:nvCxnSpPr>
            <p:spPr bwMode="auto">
              <a:xfrm flipH="1" flipV="1">
                <a:off x="2995176" y="1733924"/>
                <a:ext cx="3043" cy="12319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0697" name="Group 347">
              <a:extLst>
                <a:ext uri="{FF2B5EF4-FFF2-40B4-BE49-F238E27FC236}">
                  <a16:creationId xmlns:a16="http://schemas.microsoft.com/office/drawing/2014/main" id="{83C1B157-ED3F-A64F-B5A1-33BBF434F7DD}"/>
                </a:ext>
              </a:extLst>
            </p:cNvPr>
            <p:cNvGrpSpPr>
              <a:grpSpLocks/>
            </p:cNvGrpSpPr>
            <p:nvPr/>
          </p:nvGrpSpPr>
          <p:grpSpPr bwMode="auto">
            <a:xfrm>
              <a:off x="5166757" y="5796647"/>
              <a:ext cx="588970" cy="242608"/>
              <a:chOff x="1871277" y="1576300"/>
              <a:chExt cx="1128371" cy="437861"/>
            </a:xfrm>
          </p:grpSpPr>
          <p:sp>
            <p:nvSpPr>
              <p:cNvPr id="402" name="Oval 401">
                <a:extLst>
                  <a:ext uri="{FF2B5EF4-FFF2-40B4-BE49-F238E27FC236}">
                    <a16:creationId xmlns:a16="http://schemas.microsoft.com/office/drawing/2014/main" id="{C085CBA6-DF27-8A47-8F1A-E7EA241E757C}"/>
                  </a:ext>
                </a:extLst>
              </p:cNvPr>
              <p:cNvSpPr/>
              <p:nvPr/>
            </p:nvSpPr>
            <p:spPr bwMode="auto">
              <a:xfrm flipV="1">
                <a:off x="1874799" y="1694452"/>
                <a:ext cx="1125424" cy="32088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07" name="Rectangle 406">
                <a:extLst>
                  <a:ext uri="{FF2B5EF4-FFF2-40B4-BE49-F238E27FC236}">
                    <a16:creationId xmlns:a16="http://schemas.microsoft.com/office/drawing/2014/main" id="{600281AB-46C8-A147-9B53-883CD7619262}"/>
                  </a:ext>
                </a:extLst>
              </p:cNvPr>
              <p:cNvSpPr/>
              <p:nvPr/>
            </p:nvSpPr>
            <p:spPr bwMode="auto">
              <a:xfrm>
                <a:off x="1871758" y="1740293"/>
                <a:ext cx="1128465" cy="11746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12" name="Oval 411">
                <a:extLst>
                  <a:ext uri="{FF2B5EF4-FFF2-40B4-BE49-F238E27FC236}">
                    <a16:creationId xmlns:a16="http://schemas.microsoft.com/office/drawing/2014/main" id="{8F19AA6B-D97B-BC47-9C07-4F0E595E15EA}"/>
                  </a:ext>
                </a:extLst>
              </p:cNvPr>
              <p:cNvSpPr/>
              <p:nvPr/>
            </p:nvSpPr>
            <p:spPr bwMode="auto">
              <a:xfrm flipV="1">
                <a:off x="1871758" y="1576984"/>
                <a:ext cx="1125424" cy="32088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17" name="Freeform 416">
                <a:extLst>
                  <a:ext uri="{FF2B5EF4-FFF2-40B4-BE49-F238E27FC236}">
                    <a16:creationId xmlns:a16="http://schemas.microsoft.com/office/drawing/2014/main" id="{276680FF-80EE-7D4D-8366-96D2D0EBB903}"/>
                  </a:ext>
                </a:extLst>
              </p:cNvPr>
              <p:cNvSpPr/>
              <p:nvPr/>
            </p:nvSpPr>
            <p:spPr bwMode="auto">
              <a:xfrm>
                <a:off x="2160717" y="1674396"/>
                <a:ext cx="547504" cy="1604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2" name="Freeform 421">
                <a:extLst>
                  <a:ext uri="{FF2B5EF4-FFF2-40B4-BE49-F238E27FC236}">
                    <a16:creationId xmlns:a16="http://schemas.microsoft.com/office/drawing/2014/main" id="{4D073C5C-36E0-8C41-AFD2-9172EF3FE16E}"/>
                  </a:ext>
                </a:extLst>
              </p:cNvPr>
              <p:cNvSpPr/>
              <p:nvPr/>
            </p:nvSpPr>
            <p:spPr bwMode="auto">
              <a:xfrm>
                <a:off x="2102926" y="1634285"/>
                <a:ext cx="663088" cy="11173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7" name="Freeform 426">
                <a:extLst>
                  <a:ext uri="{FF2B5EF4-FFF2-40B4-BE49-F238E27FC236}">
                    <a16:creationId xmlns:a16="http://schemas.microsoft.com/office/drawing/2014/main" id="{CFD90F2D-B47C-7046-9357-0C259DF11644}"/>
                  </a:ext>
                </a:extLst>
              </p:cNvPr>
              <p:cNvSpPr/>
              <p:nvPr/>
            </p:nvSpPr>
            <p:spPr bwMode="auto">
              <a:xfrm>
                <a:off x="2537886" y="1728833"/>
                <a:ext cx="243335" cy="9741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28" name="Freeform 427">
                <a:extLst>
                  <a:ext uri="{FF2B5EF4-FFF2-40B4-BE49-F238E27FC236}">
                    <a16:creationId xmlns:a16="http://schemas.microsoft.com/office/drawing/2014/main" id="{596F7D21-CFBD-D24B-8378-4C161C953BF0}"/>
                  </a:ext>
                </a:extLst>
              </p:cNvPr>
              <p:cNvSpPr/>
              <p:nvPr/>
            </p:nvSpPr>
            <p:spPr bwMode="auto">
              <a:xfrm>
                <a:off x="2090759" y="1731697"/>
                <a:ext cx="240292" cy="9741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29" name="Straight Connector 428">
                <a:extLst>
                  <a:ext uri="{FF2B5EF4-FFF2-40B4-BE49-F238E27FC236}">
                    <a16:creationId xmlns:a16="http://schemas.microsoft.com/office/drawing/2014/main" id="{40AE3C91-AD08-E84F-981B-E1986C4EDB65}"/>
                  </a:ext>
                </a:extLst>
              </p:cNvPr>
              <p:cNvCxnSpPr>
                <a:endCxn id="412" idx="2"/>
              </p:cNvCxnSpPr>
              <p:nvPr/>
            </p:nvCxnSpPr>
            <p:spPr bwMode="auto">
              <a:xfrm flipH="1" flipV="1">
                <a:off x="1871758" y="1737427"/>
                <a:ext cx="3041" cy="12319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30" name="Straight Connector 429">
                <a:extLst>
                  <a:ext uri="{FF2B5EF4-FFF2-40B4-BE49-F238E27FC236}">
                    <a16:creationId xmlns:a16="http://schemas.microsoft.com/office/drawing/2014/main" id="{17B82DAF-86E5-CE4E-9E3F-3A5A47CA0927}"/>
                  </a:ext>
                </a:extLst>
              </p:cNvPr>
              <p:cNvCxnSpPr/>
              <p:nvPr/>
            </p:nvCxnSpPr>
            <p:spPr bwMode="auto">
              <a:xfrm flipH="1" flipV="1">
                <a:off x="2997182" y="1734563"/>
                <a:ext cx="3041" cy="12319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0698" name="Group 347">
              <a:extLst>
                <a:ext uri="{FF2B5EF4-FFF2-40B4-BE49-F238E27FC236}">
                  <a16:creationId xmlns:a16="http://schemas.microsoft.com/office/drawing/2014/main" id="{B525C186-213E-F548-B9D1-BEE8DB992F92}"/>
                </a:ext>
              </a:extLst>
            </p:cNvPr>
            <p:cNvGrpSpPr>
              <a:grpSpLocks/>
            </p:cNvGrpSpPr>
            <p:nvPr/>
          </p:nvGrpSpPr>
          <p:grpSpPr bwMode="auto">
            <a:xfrm>
              <a:off x="3704088" y="5889227"/>
              <a:ext cx="588970" cy="242608"/>
              <a:chOff x="1871277" y="1576300"/>
              <a:chExt cx="1128371" cy="437861"/>
            </a:xfrm>
          </p:grpSpPr>
          <p:sp>
            <p:nvSpPr>
              <p:cNvPr id="432" name="Oval 431">
                <a:extLst>
                  <a:ext uri="{FF2B5EF4-FFF2-40B4-BE49-F238E27FC236}">
                    <a16:creationId xmlns:a16="http://schemas.microsoft.com/office/drawing/2014/main" id="{CA8F2005-83AC-E247-B9EA-369E6F51DF2E}"/>
                  </a:ext>
                </a:extLst>
              </p:cNvPr>
              <p:cNvSpPr/>
              <p:nvPr/>
            </p:nvSpPr>
            <p:spPr bwMode="auto">
              <a:xfrm flipV="1">
                <a:off x="1875642" y="1693535"/>
                <a:ext cx="1125424" cy="32088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33" name="Rectangle 432">
                <a:extLst>
                  <a:ext uri="{FF2B5EF4-FFF2-40B4-BE49-F238E27FC236}">
                    <a16:creationId xmlns:a16="http://schemas.microsoft.com/office/drawing/2014/main" id="{A8BD524D-AA12-6F4F-9EF9-09DDEDFD408F}"/>
                  </a:ext>
                </a:extLst>
              </p:cNvPr>
              <p:cNvSpPr/>
              <p:nvPr/>
            </p:nvSpPr>
            <p:spPr bwMode="auto">
              <a:xfrm>
                <a:off x="1872599" y="1739376"/>
                <a:ext cx="1128467" cy="11746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4" name="Oval 433">
                <a:extLst>
                  <a:ext uri="{FF2B5EF4-FFF2-40B4-BE49-F238E27FC236}">
                    <a16:creationId xmlns:a16="http://schemas.microsoft.com/office/drawing/2014/main" id="{D7B24CCB-F5DE-9746-8865-5256372DE001}"/>
                  </a:ext>
                </a:extLst>
              </p:cNvPr>
              <p:cNvSpPr/>
              <p:nvPr/>
            </p:nvSpPr>
            <p:spPr bwMode="auto">
              <a:xfrm flipV="1">
                <a:off x="1872599" y="1576067"/>
                <a:ext cx="1125424" cy="320886"/>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latin typeface="华文新魏" panose="02010800040101010101" pitchFamily="2" charset="-122"/>
                  <a:ea typeface="华文新魏" panose="02010800040101010101" pitchFamily="2" charset="-122"/>
                </a:endParaRPr>
              </a:p>
            </p:txBody>
          </p:sp>
          <p:sp>
            <p:nvSpPr>
              <p:cNvPr id="435" name="Freeform 434">
                <a:extLst>
                  <a:ext uri="{FF2B5EF4-FFF2-40B4-BE49-F238E27FC236}">
                    <a16:creationId xmlns:a16="http://schemas.microsoft.com/office/drawing/2014/main" id="{C8C1BF3B-0930-B04A-ACCA-24B743DFD914}"/>
                  </a:ext>
                </a:extLst>
              </p:cNvPr>
              <p:cNvSpPr/>
              <p:nvPr/>
            </p:nvSpPr>
            <p:spPr bwMode="auto">
              <a:xfrm>
                <a:off x="2161560" y="1673479"/>
                <a:ext cx="547504" cy="1604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6" name="Freeform 435">
                <a:extLst>
                  <a:ext uri="{FF2B5EF4-FFF2-40B4-BE49-F238E27FC236}">
                    <a16:creationId xmlns:a16="http://schemas.microsoft.com/office/drawing/2014/main" id="{4778E188-6BF4-2244-A2B3-74B92ABA276D}"/>
                  </a:ext>
                </a:extLst>
              </p:cNvPr>
              <p:cNvSpPr/>
              <p:nvPr/>
            </p:nvSpPr>
            <p:spPr bwMode="auto">
              <a:xfrm>
                <a:off x="2103767" y="1633368"/>
                <a:ext cx="663088" cy="11173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7" name="Freeform 436">
                <a:extLst>
                  <a:ext uri="{FF2B5EF4-FFF2-40B4-BE49-F238E27FC236}">
                    <a16:creationId xmlns:a16="http://schemas.microsoft.com/office/drawing/2014/main" id="{F9108086-F71B-7E4B-909D-878059491824}"/>
                  </a:ext>
                </a:extLst>
              </p:cNvPr>
              <p:cNvSpPr/>
              <p:nvPr/>
            </p:nvSpPr>
            <p:spPr bwMode="auto">
              <a:xfrm>
                <a:off x="2538729" y="1727916"/>
                <a:ext cx="243335" cy="9741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38" name="Freeform 437">
                <a:extLst>
                  <a:ext uri="{FF2B5EF4-FFF2-40B4-BE49-F238E27FC236}">
                    <a16:creationId xmlns:a16="http://schemas.microsoft.com/office/drawing/2014/main" id="{1E6593DF-C472-AB45-A034-437C00DF78F4}"/>
                  </a:ext>
                </a:extLst>
              </p:cNvPr>
              <p:cNvSpPr/>
              <p:nvPr/>
            </p:nvSpPr>
            <p:spPr bwMode="auto">
              <a:xfrm>
                <a:off x="2091601" y="1730780"/>
                <a:ext cx="240294" cy="9741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39" name="Straight Connector 438">
                <a:extLst>
                  <a:ext uri="{FF2B5EF4-FFF2-40B4-BE49-F238E27FC236}">
                    <a16:creationId xmlns:a16="http://schemas.microsoft.com/office/drawing/2014/main" id="{247BA713-F08A-134C-A2D9-2E0B02376A07}"/>
                  </a:ext>
                </a:extLst>
              </p:cNvPr>
              <p:cNvCxnSpPr>
                <a:endCxn id="434" idx="2"/>
              </p:cNvCxnSpPr>
              <p:nvPr/>
            </p:nvCxnSpPr>
            <p:spPr bwMode="auto">
              <a:xfrm flipH="1" flipV="1">
                <a:off x="1872599" y="1736510"/>
                <a:ext cx="3043" cy="12319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40" name="Straight Connector 439">
                <a:extLst>
                  <a:ext uri="{FF2B5EF4-FFF2-40B4-BE49-F238E27FC236}">
                    <a16:creationId xmlns:a16="http://schemas.microsoft.com/office/drawing/2014/main" id="{0CFD4250-2C1C-5241-8951-F97BB1F857FF}"/>
                  </a:ext>
                </a:extLst>
              </p:cNvPr>
              <p:cNvCxnSpPr/>
              <p:nvPr/>
            </p:nvCxnSpPr>
            <p:spPr bwMode="auto">
              <a:xfrm flipH="1" flipV="1">
                <a:off x="2998023" y="1733646"/>
                <a:ext cx="3043" cy="12319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0699" name="Group 25">
              <a:extLst>
                <a:ext uri="{FF2B5EF4-FFF2-40B4-BE49-F238E27FC236}">
                  <a16:creationId xmlns:a16="http://schemas.microsoft.com/office/drawing/2014/main" id="{0370E08D-340E-AA48-89D9-238FD0DBBC71}"/>
                </a:ext>
              </a:extLst>
            </p:cNvPr>
            <p:cNvGrpSpPr>
              <a:grpSpLocks/>
            </p:cNvGrpSpPr>
            <p:nvPr/>
          </p:nvGrpSpPr>
          <p:grpSpPr bwMode="auto">
            <a:xfrm>
              <a:off x="1926605" y="1753782"/>
              <a:ext cx="5094661" cy="2832835"/>
              <a:chOff x="1926606" y="2212227"/>
              <a:chExt cx="5094661" cy="2832835"/>
            </a:xfrm>
          </p:grpSpPr>
          <p:grpSp>
            <p:nvGrpSpPr>
              <p:cNvPr id="70736" name="Group 11">
                <a:extLst>
                  <a:ext uri="{FF2B5EF4-FFF2-40B4-BE49-F238E27FC236}">
                    <a16:creationId xmlns:a16="http://schemas.microsoft.com/office/drawing/2014/main" id="{BB9E512D-E38D-DB47-AD66-ACCBC8EC2C9E}"/>
                  </a:ext>
                </a:extLst>
              </p:cNvPr>
              <p:cNvGrpSpPr>
                <a:grpSpLocks/>
              </p:cNvGrpSpPr>
              <p:nvPr/>
            </p:nvGrpSpPr>
            <p:grpSpPr bwMode="auto">
              <a:xfrm>
                <a:off x="2745836" y="2212227"/>
                <a:ext cx="3597625" cy="493698"/>
                <a:chOff x="2705520" y="2010667"/>
                <a:chExt cx="3597625" cy="493698"/>
              </a:xfrm>
            </p:grpSpPr>
            <p:sp>
              <p:nvSpPr>
                <p:cNvPr id="342" name="Oval 341">
                  <a:extLst>
                    <a:ext uri="{FF2B5EF4-FFF2-40B4-BE49-F238E27FC236}">
                      <a16:creationId xmlns:a16="http://schemas.microsoft.com/office/drawing/2014/main" id="{E7D8B464-E5E6-DA41-B500-8300C0B6328A}"/>
                    </a:ext>
                  </a:extLst>
                </p:cNvPr>
                <p:cNvSpPr/>
                <p:nvPr/>
              </p:nvSpPr>
              <p:spPr bwMode="auto">
                <a:xfrm>
                  <a:off x="2722985" y="2010667"/>
                  <a:ext cx="3580160" cy="492111"/>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389" name="Oval 388">
                  <a:extLst>
                    <a:ext uri="{FF2B5EF4-FFF2-40B4-BE49-F238E27FC236}">
                      <a16:creationId xmlns:a16="http://schemas.microsoft.com/office/drawing/2014/main" id="{FA7D8EF4-3D32-0246-BAE0-F4290F4C1E37}"/>
                    </a:ext>
                  </a:extLst>
                </p:cNvPr>
                <p:cNvSpPr/>
                <p:nvPr/>
              </p:nvSpPr>
              <p:spPr bwMode="auto">
                <a:xfrm>
                  <a:off x="2705520" y="2012254"/>
                  <a:ext cx="3580161" cy="492111"/>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70763" name="TextBox 389">
                  <a:extLst>
                    <a:ext uri="{FF2B5EF4-FFF2-40B4-BE49-F238E27FC236}">
                      <a16:creationId xmlns:a16="http://schemas.microsoft.com/office/drawing/2014/main" id="{4CD0DFE0-FDD6-1945-9FB9-B360DC83CB21}"/>
                    </a:ext>
                  </a:extLst>
                </p:cNvPr>
                <p:cNvSpPr txBox="1">
                  <a:spLocks noChangeArrowheads="1"/>
                </p:cNvSpPr>
                <p:nvPr/>
              </p:nvSpPr>
              <p:spPr bwMode="auto">
                <a:xfrm>
                  <a:off x="3812039" y="2127166"/>
                  <a:ext cx="1338958" cy="300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zh-CN" altLang="en-US" u="none" dirty="0">
                      <a:solidFill>
                        <a:schemeClr val="bg1"/>
                      </a:solidFill>
                      <a:latin typeface="华文新魏" panose="02010800040101010101" pitchFamily="2" charset="-122"/>
                      <a:ea typeface="华文新魏" panose="02010800040101010101" pitchFamily="2" charset="-122"/>
                    </a:rPr>
                    <a:t>远程控制器</a:t>
                  </a:r>
                  <a:endParaRPr lang="en-US" altLang="zh-CN" u="none" dirty="0">
                    <a:solidFill>
                      <a:schemeClr val="bg1"/>
                    </a:solidFill>
                    <a:latin typeface="华文新魏" panose="02010800040101010101" pitchFamily="2" charset="-122"/>
                    <a:ea typeface="华文新魏" panose="02010800040101010101" pitchFamily="2" charset="-122"/>
                  </a:endParaRPr>
                </a:p>
              </p:txBody>
            </p:sp>
          </p:grpSp>
          <p:grpSp>
            <p:nvGrpSpPr>
              <p:cNvPr id="70737" name="Group 441">
                <a:extLst>
                  <a:ext uri="{FF2B5EF4-FFF2-40B4-BE49-F238E27FC236}">
                    <a16:creationId xmlns:a16="http://schemas.microsoft.com/office/drawing/2014/main" id="{63BF41D7-06DC-5540-A2DB-5CC881C3824A}"/>
                  </a:ext>
                </a:extLst>
              </p:cNvPr>
              <p:cNvGrpSpPr>
                <a:grpSpLocks/>
              </p:cNvGrpSpPr>
              <p:nvPr/>
            </p:nvGrpSpPr>
            <p:grpSpPr bwMode="auto">
              <a:xfrm>
                <a:off x="1926606" y="4223533"/>
                <a:ext cx="925603" cy="403214"/>
                <a:chOff x="2707944" y="2011424"/>
                <a:chExt cx="3605569" cy="490345"/>
              </a:xfrm>
            </p:grpSpPr>
            <p:sp>
              <p:nvSpPr>
                <p:cNvPr id="443" name="Oval 442">
                  <a:extLst>
                    <a:ext uri="{FF2B5EF4-FFF2-40B4-BE49-F238E27FC236}">
                      <a16:creationId xmlns:a16="http://schemas.microsoft.com/office/drawing/2014/main" id="{269EF0EC-DEFC-684F-BE21-86AF33B5C5F1}"/>
                    </a:ext>
                  </a:extLst>
                </p:cNvPr>
                <p:cNvSpPr/>
                <p:nvPr/>
              </p:nvSpPr>
              <p:spPr bwMode="auto">
                <a:xfrm>
                  <a:off x="2726499" y="2011424"/>
                  <a:ext cx="3587014" cy="488415"/>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44" name="Oval 443">
                  <a:extLst>
                    <a:ext uri="{FF2B5EF4-FFF2-40B4-BE49-F238E27FC236}">
                      <a16:creationId xmlns:a16="http://schemas.microsoft.com/office/drawing/2014/main" id="{5A5C10D6-1CA3-9E41-833B-342D0C34A5E6}"/>
                    </a:ext>
                  </a:extLst>
                </p:cNvPr>
                <p:cNvSpPr/>
                <p:nvPr/>
              </p:nvSpPr>
              <p:spPr bwMode="auto">
                <a:xfrm>
                  <a:off x="2707944" y="2013355"/>
                  <a:ext cx="3587014" cy="488414"/>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70760" name="TextBox 389">
                  <a:extLst>
                    <a:ext uri="{FF2B5EF4-FFF2-40B4-BE49-F238E27FC236}">
                      <a16:creationId xmlns:a16="http://schemas.microsoft.com/office/drawing/2014/main" id="{7F8AFCA8-60F9-1245-88F3-714CC8EFB07E}"/>
                    </a:ext>
                  </a:extLst>
                </p:cNvPr>
                <p:cNvSpPr txBox="1">
                  <a:spLocks noChangeArrowheads="1"/>
                </p:cNvSpPr>
                <p:nvPr/>
              </p:nvSpPr>
              <p:spPr bwMode="auto">
                <a:xfrm>
                  <a:off x="3525417" y="2127167"/>
                  <a:ext cx="1912191" cy="365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u="none">
                      <a:solidFill>
                        <a:schemeClr val="bg1"/>
                      </a:solidFill>
                      <a:latin typeface="华文新魏" panose="02010800040101010101" pitchFamily="2" charset="-122"/>
                      <a:ea typeface="华文新魏" panose="02010800040101010101" pitchFamily="2" charset="-122"/>
                    </a:rPr>
                    <a:t>CA</a:t>
                  </a:r>
                </a:p>
              </p:txBody>
            </p:sp>
          </p:grpSp>
          <p:grpSp>
            <p:nvGrpSpPr>
              <p:cNvPr id="70738" name="Group 16">
                <a:extLst>
                  <a:ext uri="{FF2B5EF4-FFF2-40B4-BE49-F238E27FC236}">
                    <a16:creationId xmlns:a16="http://schemas.microsoft.com/office/drawing/2014/main" id="{86EBA268-F178-7546-8250-03156727B987}"/>
                  </a:ext>
                </a:extLst>
              </p:cNvPr>
              <p:cNvGrpSpPr>
                <a:grpSpLocks/>
              </p:cNvGrpSpPr>
              <p:nvPr/>
            </p:nvGrpSpPr>
            <p:grpSpPr bwMode="auto">
              <a:xfrm>
                <a:off x="3589508" y="4760377"/>
                <a:ext cx="463568" cy="284685"/>
                <a:chOff x="3558850" y="4573304"/>
                <a:chExt cx="463568" cy="284685"/>
              </a:xfrm>
            </p:grpSpPr>
            <p:grpSp>
              <p:nvGrpSpPr>
                <p:cNvPr id="70754" name="Group 12">
                  <a:extLst>
                    <a:ext uri="{FF2B5EF4-FFF2-40B4-BE49-F238E27FC236}">
                      <a16:creationId xmlns:a16="http://schemas.microsoft.com/office/drawing/2014/main" id="{C0305893-52CD-5743-9570-B9126991B79C}"/>
                    </a:ext>
                  </a:extLst>
                </p:cNvPr>
                <p:cNvGrpSpPr>
                  <a:grpSpLocks/>
                </p:cNvGrpSpPr>
                <p:nvPr/>
              </p:nvGrpSpPr>
              <p:grpSpPr bwMode="auto">
                <a:xfrm>
                  <a:off x="3558850" y="4577634"/>
                  <a:ext cx="463568" cy="262710"/>
                  <a:chOff x="3558850" y="4577634"/>
                  <a:chExt cx="463568" cy="262710"/>
                </a:xfrm>
              </p:grpSpPr>
              <p:sp>
                <p:nvSpPr>
                  <p:cNvPr id="447" name="Oval 446">
                    <a:extLst>
                      <a:ext uri="{FF2B5EF4-FFF2-40B4-BE49-F238E27FC236}">
                        <a16:creationId xmlns:a16="http://schemas.microsoft.com/office/drawing/2014/main" id="{DE4FB55E-2D05-004B-A1B3-919AF3A8B0DB}"/>
                      </a:ext>
                    </a:extLst>
                  </p:cNvPr>
                  <p:cNvSpPr/>
                  <p:nvPr/>
                </p:nvSpPr>
                <p:spPr bwMode="auto">
                  <a:xfrm>
                    <a:off x="3575687" y="4577779"/>
                    <a:ext cx="439781" cy="260343"/>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48" name="Oval 447">
                    <a:extLst>
                      <a:ext uri="{FF2B5EF4-FFF2-40B4-BE49-F238E27FC236}">
                        <a16:creationId xmlns:a16="http://schemas.microsoft.com/office/drawing/2014/main" id="{4911C65C-198C-5148-98AF-961601488C7F}"/>
                      </a:ext>
                    </a:extLst>
                  </p:cNvPr>
                  <p:cNvSpPr/>
                  <p:nvPr/>
                </p:nvSpPr>
                <p:spPr bwMode="auto">
                  <a:xfrm>
                    <a:off x="3561398" y="4587304"/>
                    <a:ext cx="463595" cy="252405"/>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70755" name="TextBox 389">
                  <a:extLst>
                    <a:ext uri="{FF2B5EF4-FFF2-40B4-BE49-F238E27FC236}">
                      <a16:creationId xmlns:a16="http://schemas.microsoft.com/office/drawing/2014/main" id="{8FE2B786-7C67-DE4E-A1EB-F6F070754714}"/>
                    </a:ext>
                  </a:extLst>
                </p:cNvPr>
                <p:cNvSpPr txBox="1">
                  <a:spLocks noChangeArrowheads="1"/>
                </p:cNvSpPr>
                <p:nvPr/>
              </p:nvSpPr>
              <p:spPr bwMode="auto">
                <a:xfrm>
                  <a:off x="3565584" y="4573304"/>
                  <a:ext cx="434776"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70739" name="Group 450">
                <a:extLst>
                  <a:ext uri="{FF2B5EF4-FFF2-40B4-BE49-F238E27FC236}">
                    <a16:creationId xmlns:a16="http://schemas.microsoft.com/office/drawing/2014/main" id="{61E50CC2-EF37-3446-A3C0-1293C2166DA5}"/>
                  </a:ext>
                </a:extLst>
              </p:cNvPr>
              <p:cNvGrpSpPr>
                <a:grpSpLocks/>
              </p:cNvGrpSpPr>
              <p:nvPr/>
            </p:nvGrpSpPr>
            <p:grpSpPr bwMode="auto">
              <a:xfrm>
                <a:off x="4369656" y="4758258"/>
                <a:ext cx="463568" cy="284685"/>
                <a:chOff x="3558850" y="4573304"/>
                <a:chExt cx="463568" cy="284685"/>
              </a:xfrm>
            </p:grpSpPr>
            <p:grpSp>
              <p:nvGrpSpPr>
                <p:cNvPr id="70750" name="Group 451">
                  <a:extLst>
                    <a:ext uri="{FF2B5EF4-FFF2-40B4-BE49-F238E27FC236}">
                      <a16:creationId xmlns:a16="http://schemas.microsoft.com/office/drawing/2014/main" id="{9D5C4D0F-EA2E-DE46-A321-3D62055C5F19}"/>
                    </a:ext>
                  </a:extLst>
                </p:cNvPr>
                <p:cNvGrpSpPr>
                  <a:grpSpLocks/>
                </p:cNvGrpSpPr>
                <p:nvPr/>
              </p:nvGrpSpPr>
              <p:grpSpPr bwMode="auto">
                <a:xfrm>
                  <a:off x="3558850" y="4577634"/>
                  <a:ext cx="463568" cy="262710"/>
                  <a:chOff x="3558850" y="4577634"/>
                  <a:chExt cx="463568" cy="262710"/>
                </a:xfrm>
              </p:grpSpPr>
              <p:sp>
                <p:nvSpPr>
                  <p:cNvPr id="454" name="Oval 453">
                    <a:extLst>
                      <a:ext uri="{FF2B5EF4-FFF2-40B4-BE49-F238E27FC236}">
                        <a16:creationId xmlns:a16="http://schemas.microsoft.com/office/drawing/2014/main" id="{78AA60B6-4753-8F45-8171-367F9D335E85}"/>
                      </a:ext>
                    </a:extLst>
                  </p:cNvPr>
                  <p:cNvSpPr/>
                  <p:nvPr/>
                </p:nvSpPr>
                <p:spPr bwMode="auto">
                  <a:xfrm>
                    <a:off x="3573488" y="4578310"/>
                    <a:ext cx="439781" cy="260343"/>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55" name="Oval 454">
                    <a:extLst>
                      <a:ext uri="{FF2B5EF4-FFF2-40B4-BE49-F238E27FC236}">
                        <a16:creationId xmlns:a16="http://schemas.microsoft.com/office/drawing/2014/main" id="{FDF492D2-B95D-8D43-B27E-82DF7F78C51C}"/>
                      </a:ext>
                    </a:extLst>
                  </p:cNvPr>
                  <p:cNvSpPr/>
                  <p:nvPr/>
                </p:nvSpPr>
                <p:spPr bwMode="auto">
                  <a:xfrm>
                    <a:off x="3559200" y="4587835"/>
                    <a:ext cx="463595" cy="252406"/>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70751" name="TextBox 389">
                  <a:extLst>
                    <a:ext uri="{FF2B5EF4-FFF2-40B4-BE49-F238E27FC236}">
                      <a16:creationId xmlns:a16="http://schemas.microsoft.com/office/drawing/2014/main" id="{34F253AE-2267-014F-8C2A-BA7F7E15F5C9}"/>
                    </a:ext>
                  </a:extLst>
                </p:cNvPr>
                <p:cNvSpPr txBox="1">
                  <a:spLocks noChangeArrowheads="1"/>
                </p:cNvSpPr>
                <p:nvPr/>
              </p:nvSpPr>
              <p:spPr bwMode="auto">
                <a:xfrm>
                  <a:off x="3565584" y="4573304"/>
                  <a:ext cx="434776"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70740" name="Group 455">
                <a:extLst>
                  <a:ext uri="{FF2B5EF4-FFF2-40B4-BE49-F238E27FC236}">
                    <a16:creationId xmlns:a16="http://schemas.microsoft.com/office/drawing/2014/main" id="{BB3A80EE-2487-2A4F-96C0-7BDA2F0023D0}"/>
                  </a:ext>
                </a:extLst>
              </p:cNvPr>
              <p:cNvGrpSpPr>
                <a:grpSpLocks/>
              </p:cNvGrpSpPr>
              <p:nvPr/>
            </p:nvGrpSpPr>
            <p:grpSpPr bwMode="auto">
              <a:xfrm>
                <a:off x="5569912" y="4756140"/>
                <a:ext cx="463568" cy="284685"/>
                <a:chOff x="3558850" y="4573304"/>
                <a:chExt cx="463568" cy="284685"/>
              </a:xfrm>
            </p:grpSpPr>
            <p:grpSp>
              <p:nvGrpSpPr>
                <p:cNvPr id="70746" name="Group 456">
                  <a:extLst>
                    <a:ext uri="{FF2B5EF4-FFF2-40B4-BE49-F238E27FC236}">
                      <a16:creationId xmlns:a16="http://schemas.microsoft.com/office/drawing/2014/main" id="{5B91D86F-8C83-F240-B066-8337B48CC037}"/>
                    </a:ext>
                  </a:extLst>
                </p:cNvPr>
                <p:cNvGrpSpPr>
                  <a:grpSpLocks/>
                </p:cNvGrpSpPr>
                <p:nvPr/>
              </p:nvGrpSpPr>
              <p:grpSpPr bwMode="auto">
                <a:xfrm>
                  <a:off x="3558850" y="4577634"/>
                  <a:ext cx="463568" cy="262710"/>
                  <a:chOff x="3558850" y="4577634"/>
                  <a:chExt cx="463568" cy="262710"/>
                </a:xfrm>
              </p:grpSpPr>
              <p:sp>
                <p:nvSpPr>
                  <p:cNvPr id="459" name="Oval 458">
                    <a:extLst>
                      <a:ext uri="{FF2B5EF4-FFF2-40B4-BE49-F238E27FC236}">
                        <a16:creationId xmlns:a16="http://schemas.microsoft.com/office/drawing/2014/main" id="{7BB052F4-EA77-EE4B-A1FB-82F631859D88}"/>
                      </a:ext>
                    </a:extLst>
                  </p:cNvPr>
                  <p:cNvSpPr/>
                  <p:nvPr/>
                </p:nvSpPr>
                <p:spPr bwMode="auto">
                  <a:xfrm>
                    <a:off x="3573499" y="4577253"/>
                    <a:ext cx="439781" cy="257168"/>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60" name="Oval 459">
                    <a:extLst>
                      <a:ext uri="{FF2B5EF4-FFF2-40B4-BE49-F238E27FC236}">
                        <a16:creationId xmlns:a16="http://schemas.microsoft.com/office/drawing/2014/main" id="{110E2849-19EC-2F48-8C64-7D04326DE363}"/>
                      </a:ext>
                    </a:extLst>
                  </p:cNvPr>
                  <p:cNvSpPr/>
                  <p:nvPr/>
                </p:nvSpPr>
                <p:spPr bwMode="auto">
                  <a:xfrm>
                    <a:off x="3559211" y="4586778"/>
                    <a:ext cx="463595" cy="249231"/>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70747" name="TextBox 389">
                  <a:extLst>
                    <a:ext uri="{FF2B5EF4-FFF2-40B4-BE49-F238E27FC236}">
                      <a16:creationId xmlns:a16="http://schemas.microsoft.com/office/drawing/2014/main" id="{055761C0-3EC6-0746-A02C-2CCA5FC7DF38}"/>
                    </a:ext>
                  </a:extLst>
                </p:cNvPr>
                <p:cNvSpPr txBox="1">
                  <a:spLocks noChangeArrowheads="1"/>
                </p:cNvSpPr>
                <p:nvPr/>
              </p:nvSpPr>
              <p:spPr bwMode="auto">
                <a:xfrm>
                  <a:off x="3565584" y="4573304"/>
                  <a:ext cx="434776"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nvGrpSpPr>
              <p:cNvPr id="70741" name="Group 460">
                <a:extLst>
                  <a:ext uri="{FF2B5EF4-FFF2-40B4-BE49-F238E27FC236}">
                    <a16:creationId xmlns:a16="http://schemas.microsoft.com/office/drawing/2014/main" id="{974096A9-8CD8-F046-80C2-98AF9208857F}"/>
                  </a:ext>
                </a:extLst>
              </p:cNvPr>
              <p:cNvGrpSpPr>
                <a:grpSpLocks/>
              </p:cNvGrpSpPr>
              <p:nvPr/>
            </p:nvGrpSpPr>
            <p:grpSpPr bwMode="auto">
              <a:xfrm>
                <a:off x="6557699" y="4754022"/>
                <a:ext cx="463568" cy="284685"/>
                <a:chOff x="3558850" y="4573304"/>
                <a:chExt cx="463568" cy="284685"/>
              </a:xfrm>
            </p:grpSpPr>
            <p:grpSp>
              <p:nvGrpSpPr>
                <p:cNvPr id="70742" name="Group 461">
                  <a:extLst>
                    <a:ext uri="{FF2B5EF4-FFF2-40B4-BE49-F238E27FC236}">
                      <a16:creationId xmlns:a16="http://schemas.microsoft.com/office/drawing/2014/main" id="{EBF0A554-30D2-134F-830A-6C20EB1C6922}"/>
                    </a:ext>
                  </a:extLst>
                </p:cNvPr>
                <p:cNvGrpSpPr>
                  <a:grpSpLocks/>
                </p:cNvGrpSpPr>
                <p:nvPr/>
              </p:nvGrpSpPr>
              <p:grpSpPr bwMode="auto">
                <a:xfrm>
                  <a:off x="3558850" y="4577634"/>
                  <a:ext cx="463568" cy="262710"/>
                  <a:chOff x="3558850" y="4577634"/>
                  <a:chExt cx="463568" cy="262710"/>
                </a:xfrm>
              </p:grpSpPr>
              <p:sp>
                <p:nvSpPr>
                  <p:cNvPr id="464" name="Oval 463">
                    <a:extLst>
                      <a:ext uri="{FF2B5EF4-FFF2-40B4-BE49-F238E27FC236}">
                        <a16:creationId xmlns:a16="http://schemas.microsoft.com/office/drawing/2014/main" id="{75220BFC-4A05-AB4F-BF85-D9ED24CE5538}"/>
                      </a:ext>
                    </a:extLst>
                  </p:cNvPr>
                  <p:cNvSpPr/>
                  <p:nvPr/>
                </p:nvSpPr>
                <p:spPr bwMode="auto">
                  <a:xfrm>
                    <a:off x="3573233" y="4577785"/>
                    <a:ext cx="439781" cy="260343"/>
                  </a:xfrm>
                  <a:prstGeom prst="ellipse">
                    <a:avLst/>
                  </a:prstGeom>
                  <a:solidFill>
                    <a:schemeClr val="bg1">
                      <a:alpha val="42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sp>
                <p:nvSpPr>
                  <p:cNvPr id="465" name="Oval 464">
                    <a:extLst>
                      <a:ext uri="{FF2B5EF4-FFF2-40B4-BE49-F238E27FC236}">
                        <a16:creationId xmlns:a16="http://schemas.microsoft.com/office/drawing/2014/main" id="{D06293F3-2AA0-4E42-BE9F-4B822E5D8DFF}"/>
                      </a:ext>
                    </a:extLst>
                  </p:cNvPr>
                  <p:cNvSpPr/>
                  <p:nvPr/>
                </p:nvSpPr>
                <p:spPr bwMode="auto">
                  <a:xfrm>
                    <a:off x="3558945" y="4587310"/>
                    <a:ext cx="463595" cy="252405"/>
                  </a:xfrm>
                  <a:prstGeom prst="ellipse">
                    <a:avLst/>
                  </a:prstGeom>
                  <a:solidFill>
                    <a:srgbClr val="CC0000">
                      <a:alpha val="42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grpSp>
            <p:sp>
              <p:nvSpPr>
                <p:cNvPr id="70743" name="TextBox 389">
                  <a:extLst>
                    <a:ext uri="{FF2B5EF4-FFF2-40B4-BE49-F238E27FC236}">
                      <a16:creationId xmlns:a16="http://schemas.microsoft.com/office/drawing/2014/main" id="{D257F136-A18E-F34A-9B98-8EF6FF702A00}"/>
                    </a:ext>
                  </a:extLst>
                </p:cNvPr>
                <p:cNvSpPr txBox="1">
                  <a:spLocks noChangeArrowheads="1"/>
                </p:cNvSpPr>
                <p:nvPr/>
              </p:nvSpPr>
              <p:spPr bwMode="auto">
                <a:xfrm>
                  <a:off x="3565584" y="4573304"/>
                  <a:ext cx="434776" cy="284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solidFill>
                        <a:schemeClr val="bg1"/>
                      </a:solidFill>
                      <a:latin typeface="华文新魏" panose="02010800040101010101" pitchFamily="2" charset="-122"/>
                      <a:ea typeface="华文新魏" panose="02010800040101010101" pitchFamily="2" charset="-122"/>
                    </a:rPr>
                    <a:t>CA</a:t>
                  </a:r>
                  <a:endParaRPr lang="en-US" altLang="zh-CN" u="none">
                    <a:solidFill>
                      <a:schemeClr val="bg1"/>
                    </a:solidFill>
                    <a:latin typeface="华文新魏" panose="02010800040101010101" pitchFamily="2" charset="-122"/>
                    <a:ea typeface="华文新魏" panose="02010800040101010101" pitchFamily="2" charset="-122"/>
                  </a:endParaRPr>
                </a:p>
              </p:txBody>
            </p:sp>
          </p:grpSp>
        </p:grpSp>
        <p:grpSp>
          <p:nvGrpSpPr>
            <p:cNvPr id="70700" name="Group 1">
              <a:extLst>
                <a:ext uri="{FF2B5EF4-FFF2-40B4-BE49-F238E27FC236}">
                  <a16:creationId xmlns:a16="http://schemas.microsoft.com/office/drawing/2014/main" id="{06238351-49CC-BD46-BC1A-EC59949283BA}"/>
                </a:ext>
              </a:extLst>
            </p:cNvPr>
            <p:cNvGrpSpPr>
              <a:grpSpLocks/>
            </p:cNvGrpSpPr>
            <p:nvPr/>
          </p:nvGrpSpPr>
          <p:grpSpPr bwMode="auto">
            <a:xfrm>
              <a:off x="2050694" y="4240394"/>
              <a:ext cx="4962309" cy="697609"/>
              <a:chOff x="-3809141" y="1128902"/>
              <a:chExt cx="4962309" cy="697609"/>
            </a:xfrm>
          </p:grpSpPr>
          <p:grpSp>
            <p:nvGrpSpPr>
              <p:cNvPr id="70701" name="Group 554">
                <a:extLst>
                  <a:ext uri="{FF2B5EF4-FFF2-40B4-BE49-F238E27FC236}">
                    <a16:creationId xmlns:a16="http://schemas.microsoft.com/office/drawing/2014/main" id="{329EBE23-A36A-5948-BB06-52C69E16B411}"/>
                  </a:ext>
                </a:extLst>
              </p:cNvPr>
              <p:cNvGrpSpPr>
                <a:grpSpLocks/>
              </p:cNvGrpSpPr>
              <p:nvPr/>
            </p:nvGrpSpPr>
            <p:grpSpPr bwMode="auto">
              <a:xfrm>
                <a:off x="-2259184" y="1493681"/>
                <a:ext cx="426647" cy="330722"/>
                <a:chOff x="2932185" y="3913304"/>
                <a:chExt cx="426963" cy="330885"/>
              </a:xfrm>
            </p:grpSpPr>
            <p:sp>
              <p:nvSpPr>
                <p:cNvPr id="558" name="Rectangle 557">
                  <a:extLst>
                    <a:ext uri="{FF2B5EF4-FFF2-40B4-BE49-F238E27FC236}">
                      <a16:creationId xmlns:a16="http://schemas.microsoft.com/office/drawing/2014/main" id="{EEC2055E-162A-BC41-86CD-B4C94178CA86}"/>
                    </a:ext>
                  </a:extLst>
                </p:cNvPr>
                <p:cNvSpPr/>
                <p:nvPr/>
              </p:nvSpPr>
              <p:spPr>
                <a:xfrm>
                  <a:off x="2933116" y="3912980"/>
                  <a:ext cx="425806" cy="330354"/>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559" name="Straight Connector 558">
                  <a:extLst>
                    <a:ext uri="{FF2B5EF4-FFF2-40B4-BE49-F238E27FC236}">
                      <a16:creationId xmlns:a16="http://schemas.microsoft.com/office/drawing/2014/main" id="{FC2616B3-A8DC-4948-BD7D-8B14D553F95F}"/>
                    </a:ext>
                  </a:extLst>
                </p:cNvPr>
                <p:cNvCxnSpPr/>
                <p:nvPr/>
              </p:nvCxnSpPr>
              <p:spPr>
                <a:xfrm>
                  <a:off x="2931526" y="4005098"/>
                  <a:ext cx="425806"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60" name="Straight Connector 559">
                  <a:extLst>
                    <a:ext uri="{FF2B5EF4-FFF2-40B4-BE49-F238E27FC236}">
                      <a16:creationId xmlns:a16="http://schemas.microsoft.com/office/drawing/2014/main" id="{8054C75A-33ED-4243-8741-EABED7BAD9B1}"/>
                    </a:ext>
                  </a:extLst>
                </p:cNvPr>
                <p:cNvCxnSpPr/>
                <p:nvPr/>
              </p:nvCxnSpPr>
              <p:spPr>
                <a:xfrm>
                  <a:off x="2931526" y="4068627"/>
                  <a:ext cx="425806"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561" name="Straight Connector 560">
                  <a:extLst>
                    <a:ext uri="{FF2B5EF4-FFF2-40B4-BE49-F238E27FC236}">
                      <a16:creationId xmlns:a16="http://schemas.microsoft.com/office/drawing/2014/main" id="{A4F49F12-A78F-DA4F-B99D-3EC8F6214529}"/>
                    </a:ext>
                  </a:extLst>
                </p:cNvPr>
                <p:cNvCxnSpPr/>
                <p:nvPr/>
              </p:nvCxnSpPr>
              <p:spPr>
                <a:xfrm flipH="1" flipV="1">
                  <a:off x="3133308" y="4005098"/>
                  <a:ext cx="1588" cy="23823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0" name="Straight Connector 339">
                  <a:extLst>
                    <a:ext uri="{FF2B5EF4-FFF2-40B4-BE49-F238E27FC236}">
                      <a16:creationId xmlns:a16="http://schemas.microsoft.com/office/drawing/2014/main" id="{BA515EF7-0487-E248-985A-0DDAB7A99D4B}"/>
                    </a:ext>
                  </a:extLst>
                </p:cNvPr>
                <p:cNvCxnSpPr/>
                <p:nvPr/>
              </p:nvCxnSpPr>
              <p:spPr>
                <a:xfrm flipH="1" flipV="1">
                  <a:off x="3214338" y="4008274"/>
                  <a:ext cx="1589" cy="236647"/>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1" name="Straight Connector 340">
                  <a:extLst>
                    <a:ext uri="{FF2B5EF4-FFF2-40B4-BE49-F238E27FC236}">
                      <a16:creationId xmlns:a16="http://schemas.microsoft.com/office/drawing/2014/main" id="{BA59B19F-6DA1-EB4D-9529-F442E8ADFCE4}"/>
                    </a:ext>
                  </a:extLst>
                </p:cNvPr>
                <p:cNvCxnSpPr/>
                <p:nvPr/>
              </p:nvCxnSpPr>
              <p:spPr>
                <a:xfrm flipH="1" flipV="1">
                  <a:off x="3290602" y="4008274"/>
                  <a:ext cx="1589" cy="236647"/>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702" name="Group 554">
                <a:extLst>
                  <a:ext uri="{FF2B5EF4-FFF2-40B4-BE49-F238E27FC236}">
                    <a16:creationId xmlns:a16="http://schemas.microsoft.com/office/drawing/2014/main" id="{3A500286-444A-CC4B-99D6-056747A52FF9}"/>
                  </a:ext>
                </a:extLst>
              </p:cNvPr>
              <p:cNvGrpSpPr>
                <a:grpSpLocks/>
              </p:cNvGrpSpPr>
              <p:nvPr/>
            </p:nvGrpSpPr>
            <p:grpSpPr bwMode="auto">
              <a:xfrm>
                <a:off x="-3809141" y="1128902"/>
                <a:ext cx="675450" cy="526527"/>
                <a:chOff x="2932185" y="3913304"/>
                <a:chExt cx="430533" cy="332666"/>
              </a:xfrm>
            </p:grpSpPr>
            <p:sp>
              <p:nvSpPr>
                <p:cNvPr id="358" name="Rectangle 357">
                  <a:extLst>
                    <a:ext uri="{FF2B5EF4-FFF2-40B4-BE49-F238E27FC236}">
                      <a16:creationId xmlns:a16="http://schemas.microsoft.com/office/drawing/2014/main" id="{E717632A-A2F6-8C4B-B392-9CB788DF814C}"/>
                    </a:ext>
                  </a:extLst>
                </p:cNvPr>
                <p:cNvSpPr/>
                <p:nvPr/>
              </p:nvSpPr>
              <p:spPr>
                <a:xfrm>
                  <a:off x="2937085" y="3912887"/>
                  <a:ext cx="423005" cy="328975"/>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59" name="Straight Connector 358">
                  <a:extLst>
                    <a:ext uri="{FF2B5EF4-FFF2-40B4-BE49-F238E27FC236}">
                      <a16:creationId xmlns:a16="http://schemas.microsoft.com/office/drawing/2014/main" id="{4E9E68A3-E291-A84A-A911-A83B74ECF3B9}"/>
                    </a:ext>
                  </a:extLst>
                </p:cNvPr>
                <p:cNvCxnSpPr/>
                <p:nvPr/>
              </p:nvCxnSpPr>
              <p:spPr>
                <a:xfrm>
                  <a:off x="2932024" y="4005161"/>
                  <a:ext cx="423005"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60" name="Straight Connector 359">
                  <a:extLst>
                    <a:ext uri="{FF2B5EF4-FFF2-40B4-BE49-F238E27FC236}">
                      <a16:creationId xmlns:a16="http://schemas.microsoft.com/office/drawing/2014/main" id="{54931397-A70A-F942-A0F3-01406FE2213A}"/>
                    </a:ext>
                  </a:extLst>
                </p:cNvPr>
                <p:cNvCxnSpPr/>
                <p:nvPr/>
              </p:nvCxnSpPr>
              <p:spPr>
                <a:xfrm>
                  <a:off x="2932024" y="4068347"/>
                  <a:ext cx="423005"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61" name="Straight Connector 360">
                  <a:extLst>
                    <a:ext uri="{FF2B5EF4-FFF2-40B4-BE49-F238E27FC236}">
                      <a16:creationId xmlns:a16="http://schemas.microsoft.com/office/drawing/2014/main" id="{E0C1EC66-19F5-3949-AB83-D025A4396A4A}"/>
                    </a:ext>
                  </a:extLst>
                </p:cNvPr>
                <p:cNvCxnSpPr/>
                <p:nvPr/>
              </p:nvCxnSpPr>
              <p:spPr>
                <a:xfrm flipH="1" flipV="1">
                  <a:off x="3181982" y="4005161"/>
                  <a:ext cx="2024" cy="236702"/>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38" name="Straight Connector 337">
                  <a:extLst>
                    <a:ext uri="{FF2B5EF4-FFF2-40B4-BE49-F238E27FC236}">
                      <a16:creationId xmlns:a16="http://schemas.microsoft.com/office/drawing/2014/main" id="{BE881481-179C-A64E-9CB5-E8478ADABB8B}"/>
                    </a:ext>
                  </a:extLst>
                </p:cNvPr>
                <p:cNvCxnSpPr/>
                <p:nvPr/>
              </p:nvCxnSpPr>
              <p:spPr>
                <a:xfrm flipH="1" flipV="1">
                  <a:off x="3092929" y="4009172"/>
                  <a:ext cx="2024" cy="236702"/>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39" name="Straight Connector 338">
                  <a:extLst>
                    <a:ext uri="{FF2B5EF4-FFF2-40B4-BE49-F238E27FC236}">
                      <a16:creationId xmlns:a16="http://schemas.microsoft.com/office/drawing/2014/main" id="{22608477-E9C0-254B-B0F8-94FADCD7930C}"/>
                    </a:ext>
                  </a:extLst>
                </p:cNvPr>
                <p:cNvCxnSpPr/>
                <p:nvPr/>
              </p:nvCxnSpPr>
              <p:spPr>
                <a:xfrm flipH="1" flipV="1">
                  <a:off x="3276096" y="4008169"/>
                  <a:ext cx="2024" cy="236702"/>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703" name="Group 554">
                <a:extLst>
                  <a:ext uri="{FF2B5EF4-FFF2-40B4-BE49-F238E27FC236}">
                    <a16:creationId xmlns:a16="http://schemas.microsoft.com/office/drawing/2014/main" id="{9210C18D-78A3-F54A-86DF-D481B65EFD21}"/>
                  </a:ext>
                </a:extLst>
              </p:cNvPr>
              <p:cNvGrpSpPr>
                <a:grpSpLocks/>
              </p:cNvGrpSpPr>
              <p:nvPr/>
            </p:nvGrpSpPr>
            <p:grpSpPr bwMode="auto">
              <a:xfrm>
                <a:off x="-1475553" y="1495789"/>
                <a:ext cx="430214" cy="330722"/>
                <a:chOff x="2932185" y="3913304"/>
                <a:chExt cx="430533" cy="330885"/>
              </a:xfrm>
            </p:grpSpPr>
            <p:sp>
              <p:nvSpPr>
                <p:cNvPr id="344" name="Rectangle 343">
                  <a:extLst>
                    <a:ext uri="{FF2B5EF4-FFF2-40B4-BE49-F238E27FC236}">
                      <a16:creationId xmlns:a16="http://schemas.microsoft.com/office/drawing/2014/main" id="{0FE8863A-C9A2-1544-9B43-63BD2CC0E5E6}"/>
                    </a:ext>
                  </a:extLst>
                </p:cNvPr>
                <p:cNvSpPr/>
                <p:nvPr/>
              </p:nvSpPr>
              <p:spPr>
                <a:xfrm>
                  <a:off x="2936964" y="3909281"/>
                  <a:ext cx="425807" cy="333530"/>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45" name="Straight Connector 344">
                  <a:extLst>
                    <a:ext uri="{FF2B5EF4-FFF2-40B4-BE49-F238E27FC236}">
                      <a16:creationId xmlns:a16="http://schemas.microsoft.com/office/drawing/2014/main" id="{FFD11F60-BBA7-D848-8C72-F66CB138628C}"/>
                    </a:ext>
                  </a:extLst>
                </p:cNvPr>
                <p:cNvCxnSpPr/>
                <p:nvPr/>
              </p:nvCxnSpPr>
              <p:spPr>
                <a:xfrm>
                  <a:off x="2932197" y="4004575"/>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6" name="Straight Connector 345">
                  <a:extLst>
                    <a:ext uri="{FF2B5EF4-FFF2-40B4-BE49-F238E27FC236}">
                      <a16:creationId xmlns:a16="http://schemas.microsoft.com/office/drawing/2014/main" id="{D6D534A9-3612-A640-BC54-D35ADB427D93}"/>
                    </a:ext>
                  </a:extLst>
                </p:cNvPr>
                <p:cNvCxnSpPr/>
                <p:nvPr/>
              </p:nvCxnSpPr>
              <p:spPr>
                <a:xfrm>
                  <a:off x="2932197" y="4068105"/>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7" name="Straight Connector 346">
                  <a:extLst>
                    <a:ext uri="{FF2B5EF4-FFF2-40B4-BE49-F238E27FC236}">
                      <a16:creationId xmlns:a16="http://schemas.microsoft.com/office/drawing/2014/main" id="{19217378-9463-0B4E-8BE1-45A05BCCAD96}"/>
                    </a:ext>
                  </a:extLst>
                </p:cNvPr>
                <p:cNvCxnSpPr/>
                <p:nvPr/>
              </p:nvCxnSpPr>
              <p:spPr>
                <a:xfrm flipH="1" flipV="1">
                  <a:off x="3133979" y="4004575"/>
                  <a:ext cx="1588" cy="238236"/>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8" name="Straight Connector 347">
                  <a:extLst>
                    <a:ext uri="{FF2B5EF4-FFF2-40B4-BE49-F238E27FC236}">
                      <a16:creationId xmlns:a16="http://schemas.microsoft.com/office/drawing/2014/main" id="{F11F754D-9BF4-4142-B5C5-4B20A23FF268}"/>
                    </a:ext>
                  </a:extLst>
                </p:cNvPr>
                <p:cNvCxnSpPr/>
                <p:nvPr/>
              </p:nvCxnSpPr>
              <p:spPr>
                <a:xfrm flipH="1" flipV="1">
                  <a:off x="3215009" y="4007752"/>
                  <a:ext cx="1589" cy="236648"/>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49" name="Straight Connector 348">
                  <a:extLst>
                    <a:ext uri="{FF2B5EF4-FFF2-40B4-BE49-F238E27FC236}">
                      <a16:creationId xmlns:a16="http://schemas.microsoft.com/office/drawing/2014/main" id="{7BB2A914-C48D-CB4B-AB0B-CEB1EBC12F92}"/>
                    </a:ext>
                  </a:extLst>
                </p:cNvPr>
                <p:cNvCxnSpPr/>
                <p:nvPr/>
              </p:nvCxnSpPr>
              <p:spPr>
                <a:xfrm flipH="1" flipV="1">
                  <a:off x="3289685" y="4007752"/>
                  <a:ext cx="1588" cy="236648"/>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704" name="Group 554">
                <a:extLst>
                  <a:ext uri="{FF2B5EF4-FFF2-40B4-BE49-F238E27FC236}">
                    <a16:creationId xmlns:a16="http://schemas.microsoft.com/office/drawing/2014/main" id="{62FDF63F-987C-0A4D-AA7F-2703FC3F5BAA}"/>
                  </a:ext>
                </a:extLst>
              </p:cNvPr>
              <p:cNvGrpSpPr>
                <a:grpSpLocks/>
              </p:cNvGrpSpPr>
              <p:nvPr/>
            </p:nvGrpSpPr>
            <p:grpSpPr bwMode="auto">
              <a:xfrm>
                <a:off x="-271097" y="1490382"/>
                <a:ext cx="430214" cy="330722"/>
                <a:chOff x="2932185" y="3913304"/>
                <a:chExt cx="430533" cy="330885"/>
              </a:xfrm>
            </p:grpSpPr>
            <p:sp>
              <p:nvSpPr>
                <p:cNvPr id="351" name="Rectangle 350">
                  <a:extLst>
                    <a:ext uri="{FF2B5EF4-FFF2-40B4-BE49-F238E27FC236}">
                      <a16:creationId xmlns:a16="http://schemas.microsoft.com/office/drawing/2014/main" id="{F8A2850C-B1FB-2B46-8F4A-64AF0E360903}"/>
                    </a:ext>
                  </a:extLst>
                </p:cNvPr>
                <p:cNvSpPr/>
                <p:nvPr/>
              </p:nvSpPr>
              <p:spPr>
                <a:xfrm>
                  <a:off x="2937537" y="3913104"/>
                  <a:ext cx="425807" cy="333530"/>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352" name="Straight Connector 351">
                  <a:extLst>
                    <a:ext uri="{FF2B5EF4-FFF2-40B4-BE49-F238E27FC236}">
                      <a16:creationId xmlns:a16="http://schemas.microsoft.com/office/drawing/2014/main" id="{9B155CE2-E771-4E41-A181-A141376B2940}"/>
                    </a:ext>
                  </a:extLst>
                </p:cNvPr>
                <p:cNvCxnSpPr/>
                <p:nvPr/>
              </p:nvCxnSpPr>
              <p:spPr>
                <a:xfrm>
                  <a:off x="2932771" y="4005222"/>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53" name="Straight Connector 352">
                  <a:extLst>
                    <a:ext uri="{FF2B5EF4-FFF2-40B4-BE49-F238E27FC236}">
                      <a16:creationId xmlns:a16="http://schemas.microsoft.com/office/drawing/2014/main" id="{0C6C2559-DE9B-AD47-9E87-F28B5FFD5EE5}"/>
                    </a:ext>
                  </a:extLst>
                </p:cNvPr>
                <p:cNvCxnSpPr/>
                <p:nvPr/>
              </p:nvCxnSpPr>
              <p:spPr>
                <a:xfrm>
                  <a:off x="2932771" y="4068751"/>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54" name="Straight Connector 353">
                  <a:extLst>
                    <a:ext uri="{FF2B5EF4-FFF2-40B4-BE49-F238E27FC236}">
                      <a16:creationId xmlns:a16="http://schemas.microsoft.com/office/drawing/2014/main" id="{37A495C7-6BEB-8B43-B479-74BA937A32F9}"/>
                    </a:ext>
                  </a:extLst>
                </p:cNvPr>
                <p:cNvCxnSpPr/>
                <p:nvPr/>
              </p:nvCxnSpPr>
              <p:spPr>
                <a:xfrm flipH="1" flipV="1">
                  <a:off x="3134553" y="4005222"/>
                  <a:ext cx="1589" cy="241412"/>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55" name="Straight Connector 354">
                  <a:extLst>
                    <a:ext uri="{FF2B5EF4-FFF2-40B4-BE49-F238E27FC236}">
                      <a16:creationId xmlns:a16="http://schemas.microsoft.com/office/drawing/2014/main" id="{B02E6799-7E14-FB4D-9FD6-E4AA81BBE893}"/>
                    </a:ext>
                  </a:extLst>
                </p:cNvPr>
                <p:cNvCxnSpPr/>
                <p:nvPr/>
              </p:nvCxnSpPr>
              <p:spPr>
                <a:xfrm flipH="1" flipV="1">
                  <a:off x="3215584" y="4008398"/>
                  <a:ext cx="1588" cy="23982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356" name="Straight Connector 355">
                  <a:extLst>
                    <a:ext uri="{FF2B5EF4-FFF2-40B4-BE49-F238E27FC236}">
                      <a16:creationId xmlns:a16="http://schemas.microsoft.com/office/drawing/2014/main" id="{EC773942-5BA9-ED47-8756-2FB060FAD52C}"/>
                    </a:ext>
                  </a:extLst>
                </p:cNvPr>
                <p:cNvCxnSpPr/>
                <p:nvPr/>
              </p:nvCxnSpPr>
              <p:spPr>
                <a:xfrm flipH="1" flipV="1">
                  <a:off x="3290258" y="4008398"/>
                  <a:ext cx="1589" cy="239824"/>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nvGrpSpPr>
              <p:cNvPr id="70705" name="Group 554">
                <a:extLst>
                  <a:ext uri="{FF2B5EF4-FFF2-40B4-BE49-F238E27FC236}">
                    <a16:creationId xmlns:a16="http://schemas.microsoft.com/office/drawing/2014/main" id="{3E05A57C-83B0-964B-853F-149A6259B64C}"/>
                  </a:ext>
                </a:extLst>
              </p:cNvPr>
              <p:cNvGrpSpPr>
                <a:grpSpLocks/>
              </p:cNvGrpSpPr>
              <p:nvPr/>
            </p:nvGrpSpPr>
            <p:grpSpPr bwMode="auto">
              <a:xfrm>
                <a:off x="722954" y="1484975"/>
                <a:ext cx="430214" cy="330722"/>
                <a:chOff x="2932185" y="3913304"/>
                <a:chExt cx="430533" cy="330885"/>
              </a:xfrm>
            </p:grpSpPr>
            <p:sp>
              <p:nvSpPr>
                <p:cNvPr id="446" name="Rectangle 445">
                  <a:extLst>
                    <a:ext uri="{FF2B5EF4-FFF2-40B4-BE49-F238E27FC236}">
                      <a16:creationId xmlns:a16="http://schemas.microsoft.com/office/drawing/2014/main" id="{EB49A60D-D968-5A4E-A34F-5772CB3A6911}"/>
                    </a:ext>
                  </a:extLst>
                </p:cNvPr>
                <p:cNvSpPr/>
                <p:nvPr/>
              </p:nvSpPr>
              <p:spPr>
                <a:xfrm>
                  <a:off x="2937357" y="3913748"/>
                  <a:ext cx="425807" cy="328766"/>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latin typeface="华文新魏" panose="02010800040101010101" pitchFamily="2" charset="-122"/>
                    <a:ea typeface="华文新魏" panose="02010800040101010101" pitchFamily="2" charset="-122"/>
                  </a:endParaRPr>
                </a:p>
              </p:txBody>
            </p:sp>
            <p:cxnSp>
              <p:nvCxnSpPr>
                <p:cNvPr id="450" name="Straight Connector 449">
                  <a:extLst>
                    <a:ext uri="{FF2B5EF4-FFF2-40B4-BE49-F238E27FC236}">
                      <a16:creationId xmlns:a16="http://schemas.microsoft.com/office/drawing/2014/main" id="{69F741C2-2BFA-D842-A45A-B41C3EEC8733}"/>
                    </a:ext>
                  </a:extLst>
                </p:cNvPr>
                <p:cNvCxnSpPr/>
                <p:nvPr/>
              </p:nvCxnSpPr>
              <p:spPr>
                <a:xfrm>
                  <a:off x="2932591" y="4005866"/>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68" name="Straight Connector 467">
                  <a:extLst>
                    <a:ext uri="{FF2B5EF4-FFF2-40B4-BE49-F238E27FC236}">
                      <a16:creationId xmlns:a16="http://schemas.microsoft.com/office/drawing/2014/main" id="{A232BC2F-4A91-0446-B769-9FAEAB556717}"/>
                    </a:ext>
                  </a:extLst>
                </p:cNvPr>
                <p:cNvCxnSpPr/>
                <p:nvPr/>
              </p:nvCxnSpPr>
              <p:spPr>
                <a:xfrm>
                  <a:off x="2932591" y="4069396"/>
                  <a:ext cx="425807" cy="0"/>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69" name="Straight Connector 468">
                  <a:extLst>
                    <a:ext uri="{FF2B5EF4-FFF2-40B4-BE49-F238E27FC236}">
                      <a16:creationId xmlns:a16="http://schemas.microsoft.com/office/drawing/2014/main" id="{6055099D-DD5F-FF49-A256-F7B3AFB37145}"/>
                    </a:ext>
                  </a:extLst>
                </p:cNvPr>
                <p:cNvCxnSpPr/>
                <p:nvPr/>
              </p:nvCxnSpPr>
              <p:spPr>
                <a:xfrm flipH="1" flipV="1">
                  <a:off x="3134373" y="4005866"/>
                  <a:ext cx="1589" cy="236648"/>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70" name="Straight Connector 469">
                  <a:extLst>
                    <a:ext uri="{FF2B5EF4-FFF2-40B4-BE49-F238E27FC236}">
                      <a16:creationId xmlns:a16="http://schemas.microsoft.com/office/drawing/2014/main" id="{A3E52A34-A23A-BE43-AFB5-AC69C3B03059}"/>
                    </a:ext>
                  </a:extLst>
                </p:cNvPr>
                <p:cNvCxnSpPr/>
                <p:nvPr/>
              </p:nvCxnSpPr>
              <p:spPr>
                <a:xfrm flipH="1" flipV="1">
                  <a:off x="3215403" y="4007455"/>
                  <a:ext cx="1588" cy="236647"/>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cxnSp>
              <p:nvCxnSpPr>
                <p:cNvPr id="471" name="Straight Connector 470">
                  <a:extLst>
                    <a:ext uri="{FF2B5EF4-FFF2-40B4-BE49-F238E27FC236}">
                      <a16:creationId xmlns:a16="http://schemas.microsoft.com/office/drawing/2014/main" id="{9FBA0D76-726D-5241-9BCE-83F05BA7A39A}"/>
                    </a:ext>
                  </a:extLst>
                </p:cNvPr>
                <p:cNvCxnSpPr/>
                <p:nvPr/>
              </p:nvCxnSpPr>
              <p:spPr>
                <a:xfrm flipH="1" flipV="1">
                  <a:off x="3290078" y="4007455"/>
                  <a:ext cx="1589" cy="236647"/>
                </a:xfrm>
                <a:prstGeom prst="line">
                  <a:avLst/>
                </a:prstGeom>
                <a:ln w="3175">
                  <a:solidFill>
                    <a:srgbClr val="CC0000"/>
                  </a:solidFill>
                </a:ln>
                <a:effectLst/>
              </p:spPr>
              <p:style>
                <a:lnRef idx="2">
                  <a:schemeClr val="accent1"/>
                </a:lnRef>
                <a:fillRef idx="0">
                  <a:schemeClr val="accent1"/>
                </a:fillRef>
                <a:effectRef idx="1">
                  <a:schemeClr val="accent1"/>
                </a:effectRef>
                <a:fontRef idx="minor">
                  <a:schemeClr val="tx1"/>
                </a:fontRef>
              </p:style>
            </p:cxnSp>
          </p:grpSp>
        </p:grpSp>
      </p:grpSp>
      <p:grpSp>
        <p:nvGrpSpPr>
          <p:cNvPr id="8" name="Group 7">
            <a:extLst>
              <a:ext uri="{FF2B5EF4-FFF2-40B4-BE49-F238E27FC236}">
                <a16:creationId xmlns:a16="http://schemas.microsoft.com/office/drawing/2014/main" id="{91FB5EB3-BF15-334F-9849-FF7B7D538969}"/>
              </a:ext>
            </a:extLst>
          </p:cNvPr>
          <p:cNvGrpSpPr>
            <a:grpSpLocks/>
          </p:cNvGrpSpPr>
          <p:nvPr/>
        </p:nvGrpSpPr>
        <p:grpSpPr bwMode="auto">
          <a:xfrm>
            <a:off x="147641" y="4973643"/>
            <a:ext cx="2562225" cy="1204837"/>
            <a:chOff x="148169" y="4974171"/>
            <a:chExt cx="2561167" cy="1204692"/>
          </a:xfrm>
        </p:grpSpPr>
        <p:sp>
          <p:nvSpPr>
            <p:cNvPr id="70678" name="TextBox 3">
              <a:extLst>
                <a:ext uri="{FF2B5EF4-FFF2-40B4-BE49-F238E27FC236}">
                  <a16:creationId xmlns:a16="http://schemas.microsoft.com/office/drawing/2014/main" id="{FA5B4C36-25B8-2146-9327-3C8C79BAABEB}"/>
                </a:ext>
              </a:extLst>
            </p:cNvPr>
            <p:cNvSpPr txBox="1">
              <a:spLocks noChangeArrowheads="1"/>
            </p:cNvSpPr>
            <p:nvPr/>
          </p:nvSpPr>
          <p:spPr bwMode="auto">
            <a:xfrm>
              <a:off x="148169" y="5588003"/>
              <a:ext cx="2561167" cy="590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3363" indent="-233363">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en-US" altLang="zh-CN" b="1" u="none" dirty="0">
                  <a:solidFill>
                    <a:srgbClr val="000090"/>
                  </a:solidFill>
                  <a:latin typeface="华文新魏" panose="02010800040101010101" pitchFamily="2" charset="-122"/>
                  <a:ea typeface="华文新魏" panose="02010800040101010101" pitchFamily="2" charset="-122"/>
                </a:rPr>
                <a:t>1:</a:t>
              </a:r>
              <a:r>
                <a:rPr lang="zh-CN" altLang="en-US" u="none" dirty="0">
                  <a:latin typeface="华文新魏" panose="02010800040101010101" pitchFamily="2" charset="-122"/>
                  <a:ea typeface="华文新魏" panose="02010800040101010101" pitchFamily="2" charset="-122"/>
                </a:rPr>
                <a:t>“基于流”的通用转发</a:t>
              </a:r>
              <a:r>
                <a:rPr lang="en-US" altLang="zh-CN" u="none" dirty="0">
                  <a:latin typeface="华文新魏" panose="02010800040101010101" pitchFamily="2" charset="-122"/>
                  <a:ea typeface="华文新魏" panose="02010800040101010101" pitchFamily="2" charset="-122"/>
                </a:rPr>
                <a:t>(</a:t>
              </a:r>
              <a:r>
                <a:rPr lang="zh-CN" altLang="en-US" u="none" dirty="0">
                  <a:latin typeface="华文新魏" panose="02010800040101010101" pitchFamily="2" charset="-122"/>
                  <a:ea typeface="华文新魏" panose="02010800040101010101" pitchFamily="2" charset="-122"/>
                </a:rPr>
                <a:t>例如</a:t>
              </a:r>
              <a:r>
                <a:rPr lang="en-US" altLang="zh-CN" u="none" dirty="0">
                  <a:latin typeface="华文新魏" panose="02010800040101010101" pitchFamily="2" charset="-122"/>
                  <a:ea typeface="华文新魏" panose="02010800040101010101" pitchFamily="2" charset="-122"/>
                </a:rPr>
                <a:t>OpenFlow)</a:t>
              </a:r>
            </a:p>
          </p:txBody>
        </p:sp>
        <p:cxnSp>
          <p:nvCxnSpPr>
            <p:cNvPr id="70679" name="Straight Connector 5">
              <a:extLst>
                <a:ext uri="{FF2B5EF4-FFF2-40B4-BE49-F238E27FC236}">
                  <a16:creationId xmlns:a16="http://schemas.microsoft.com/office/drawing/2014/main" id="{F6A8C7FE-1559-8E47-AD18-2D1623E9A0ED}"/>
                </a:ext>
              </a:extLst>
            </p:cNvPr>
            <p:cNvCxnSpPr>
              <a:cxnSpLocks noChangeShapeType="1"/>
              <a:stCxn id="70678" idx="0"/>
            </p:cNvCxnSpPr>
            <p:nvPr/>
          </p:nvCxnSpPr>
          <p:spPr bwMode="auto">
            <a:xfrm flipV="1">
              <a:off x="1428753" y="4974171"/>
              <a:ext cx="730248" cy="613832"/>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grpSp>
      <p:grpSp>
        <p:nvGrpSpPr>
          <p:cNvPr id="472" name="Group 471">
            <a:extLst>
              <a:ext uri="{FF2B5EF4-FFF2-40B4-BE49-F238E27FC236}">
                <a16:creationId xmlns:a16="http://schemas.microsoft.com/office/drawing/2014/main" id="{2396F673-C329-D743-B988-1AA33187A164}"/>
              </a:ext>
            </a:extLst>
          </p:cNvPr>
          <p:cNvGrpSpPr>
            <a:grpSpLocks/>
          </p:cNvGrpSpPr>
          <p:nvPr/>
        </p:nvGrpSpPr>
        <p:grpSpPr bwMode="auto">
          <a:xfrm>
            <a:off x="7589838" y="3506793"/>
            <a:ext cx="1668463" cy="1145069"/>
            <a:chOff x="69488" y="5026089"/>
            <a:chExt cx="2561167" cy="1146012"/>
          </a:xfrm>
        </p:grpSpPr>
        <p:sp>
          <p:nvSpPr>
            <p:cNvPr id="70676" name="TextBox 472">
              <a:extLst>
                <a:ext uri="{FF2B5EF4-FFF2-40B4-BE49-F238E27FC236}">
                  <a16:creationId xmlns:a16="http://schemas.microsoft.com/office/drawing/2014/main" id="{E98B23BD-5459-5D42-BE08-988587818F13}"/>
                </a:ext>
              </a:extLst>
            </p:cNvPr>
            <p:cNvSpPr txBox="1">
              <a:spLocks noChangeArrowheads="1"/>
            </p:cNvSpPr>
            <p:nvPr/>
          </p:nvSpPr>
          <p:spPr bwMode="auto">
            <a:xfrm>
              <a:off x="69488" y="5580683"/>
              <a:ext cx="2561167" cy="591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3363" indent="-233363">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en-US" altLang="zh-CN" b="1" u="none" dirty="0">
                  <a:solidFill>
                    <a:srgbClr val="000090"/>
                  </a:solidFill>
                  <a:latin typeface="华文新魏" panose="02010800040101010101" pitchFamily="2" charset="-122"/>
                  <a:ea typeface="华文新魏" panose="02010800040101010101" pitchFamily="2" charset="-122"/>
                </a:rPr>
                <a:t>2.</a:t>
              </a:r>
              <a:r>
                <a:rPr lang="zh-CN" altLang="en-US" u="none" dirty="0">
                  <a:latin typeface="华文新魏" panose="02010800040101010101" pitchFamily="2" charset="-122"/>
                  <a:ea typeface="华文新魏" panose="02010800040101010101" pitchFamily="2" charset="-122"/>
                </a:rPr>
                <a:t>控制，数据平面分离</a:t>
              </a:r>
              <a:endParaRPr lang="en-US" altLang="zh-CN" u="none" dirty="0">
                <a:latin typeface="华文新魏" panose="02010800040101010101" pitchFamily="2" charset="-122"/>
                <a:ea typeface="华文新魏" panose="02010800040101010101" pitchFamily="2" charset="-122"/>
              </a:endParaRPr>
            </a:p>
          </p:txBody>
        </p:sp>
        <p:cxnSp>
          <p:nvCxnSpPr>
            <p:cNvPr id="70677" name="Straight Connector 473">
              <a:extLst>
                <a:ext uri="{FF2B5EF4-FFF2-40B4-BE49-F238E27FC236}">
                  <a16:creationId xmlns:a16="http://schemas.microsoft.com/office/drawing/2014/main" id="{1A830437-EA7F-C94D-ABF4-8443207D1828}"/>
                </a:ext>
              </a:extLst>
            </p:cNvPr>
            <p:cNvCxnSpPr>
              <a:cxnSpLocks noChangeShapeType="1"/>
              <a:stCxn id="70676" idx="0"/>
            </p:cNvCxnSpPr>
            <p:nvPr/>
          </p:nvCxnSpPr>
          <p:spPr bwMode="auto">
            <a:xfrm flipV="1">
              <a:off x="1350072" y="5026089"/>
              <a:ext cx="1702" cy="554594"/>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grpSp>
      <p:sp>
        <p:nvSpPr>
          <p:cNvPr id="476" name="TextBox 475">
            <a:extLst>
              <a:ext uri="{FF2B5EF4-FFF2-40B4-BE49-F238E27FC236}">
                <a16:creationId xmlns:a16="http://schemas.microsoft.com/office/drawing/2014/main" id="{1E55414E-CCEA-1841-B6B1-33E56F261A55}"/>
              </a:ext>
            </a:extLst>
          </p:cNvPr>
          <p:cNvSpPr txBox="1">
            <a:spLocks noChangeArrowheads="1"/>
          </p:cNvSpPr>
          <p:nvPr/>
        </p:nvSpPr>
        <p:spPr bwMode="auto">
          <a:xfrm>
            <a:off x="7058027" y="1089025"/>
            <a:ext cx="1919395" cy="109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33363" indent="-233363">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en-US" altLang="zh-CN" b="1" u="none" dirty="0">
                <a:solidFill>
                  <a:srgbClr val="000090"/>
                </a:solidFill>
                <a:latin typeface="华文新魏" panose="02010800040101010101" pitchFamily="2" charset="-122"/>
                <a:ea typeface="华文新魏" panose="02010800040101010101" pitchFamily="2" charset="-122"/>
              </a:rPr>
              <a:t>3.</a:t>
            </a:r>
            <a:r>
              <a:rPr lang="zh-CN" altLang="en-US" u="none" dirty="0">
                <a:latin typeface="华文新魏" panose="02010800040101010101" pitchFamily="2" charset="-122"/>
                <a:ea typeface="华文新魏" panose="02010800040101010101" pitchFamily="2" charset="-122"/>
              </a:rPr>
              <a:t>控制平面功能从数据平面的分组交换机剥离出来</a:t>
            </a:r>
            <a:endParaRPr lang="en-US" altLang="zh-CN" u="none" dirty="0">
              <a:latin typeface="华文新魏" panose="02010800040101010101" pitchFamily="2" charset="-122"/>
              <a:ea typeface="华文新魏" panose="02010800040101010101" pitchFamily="2" charset="-122"/>
            </a:endParaRPr>
          </a:p>
        </p:txBody>
      </p:sp>
      <p:cxnSp>
        <p:nvCxnSpPr>
          <p:cNvPr id="477" name="Straight Connector 476">
            <a:extLst>
              <a:ext uri="{FF2B5EF4-FFF2-40B4-BE49-F238E27FC236}">
                <a16:creationId xmlns:a16="http://schemas.microsoft.com/office/drawing/2014/main" id="{CC00E82A-E687-FD45-9615-FF53E8902EED}"/>
              </a:ext>
            </a:extLst>
          </p:cNvPr>
          <p:cNvCxnSpPr>
            <a:cxnSpLocks noChangeShapeType="1"/>
          </p:cNvCxnSpPr>
          <p:nvPr/>
        </p:nvCxnSpPr>
        <p:spPr bwMode="auto">
          <a:xfrm flipV="1">
            <a:off x="6672265" y="1468440"/>
            <a:ext cx="617537" cy="644525"/>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15" name="Oval 14">
            <a:extLst>
              <a:ext uri="{FF2B5EF4-FFF2-40B4-BE49-F238E27FC236}">
                <a16:creationId xmlns:a16="http://schemas.microsoft.com/office/drawing/2014/main" id="{466432A9-9C3B-4C4E-9787-32ED43F3982D}"/>
              </a:ext>
            </a:extLst>
          </p:cNvPr>
          <p:cNvSpPr/>
          <p:nvPr/>
        </p:nvSpPr>
        <p:spPr bwMode="auto">
          <a:xfrm>
            <a:off x="2016125" y="1309689"/>
            <a:ext cx="725488" cy="342900"/>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478" name="Oval 477">
            <a:extLst>
              <a:ext uri="{FF2B5EF4-FFF2-40B4-BE49-F238E27FC236}">
                <a16:creationId xmlns:a16="http://schemas.microsoft.com/office/drawing/2014/main" id="{DC2D84C5-95D7-DF47-9C0A-6EADE652C07A}"/>
              </a:ext>
            </a:extLst>
          </p:cNvPr>
          <p:cNvSpPr/>
          <p:nvPr/>
        </p:nvSpPr>
        <p:spPr bwMode="auto">
          <a:xfrm>
            <a:off x="3014665" y="1301750"/>
            <a:ext cx="787399" cy="376231"/>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479" name="Oval 478">
            <a:extLst>
              <a:ext uri="{FF2B5EF4-FFF2-40B4-BE49-F238E27FC236}">
                <a16:creationId xmlns:a16="http://schemas.microsoft.com/office/drawing/2014/main" id="{4D2A4C64-70FA-F444-AB92-EC6C0646EF8B}"/>
              </a:ext>
            </a:extLst>
          </p:cNvPr>
          <p:cNvSpPr/>
          <p:nvPr/>
        </p:nvSpPr>
        <p:spPr bwMode="auto">
          <a:xfrm>
            <a:off x="5751780" y="1292225"/>
            <a:ext cx="801421" cy="390523"/>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atin typeface="华文新魏" panose="02010800040101010101" pitchFamily="2" charset="-122"/>
              <a:ea typeface="华文新魏" panose="02010800040101010101" pitchFamily="2" charset="-122"/>
            </a:endParaRPr>
          </a:p>
        </p:txBody>
      </p:sp>
      <p:sp>
        <p:nvSpPr>
          <p:cNvPr id="70666" name="TextBox 15">
            <a:extLst>
              <a:ext uri="{FF2B5EF4-FFF2-40B4-BE49-F238E27FC236}">
                <a16:creationId xmlns:a16="http://schemas.microsoft.com/office/drawing/2014/main" id="{38683C00-E6B1-9841-9000-BCE65B7FB23A}"/>
              </a:ext>
            </a:extLst>
          </p:cNvPr>
          <p:cNvSpPr txBox="1">
            <a:spLocks noChangeArrowheads="1"/>
          </p:cNvSpPr>
          <p:nvPr/>
        </p:nvSpPr>
        <p:spPr bwMode="auto">
          <a:xfrm>
            <a:off x="4633914" y="1065214"/>
            <a:ext cx="59503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200" u="none">
                <a:solidFill>
                  <a:srgbClr val="008000"/>
                </a:solidFill>
                <a:latin typeface="华文新魏" panose="02010800040101010101" pitchFamily="2" charset="-122"/>
                <a:ea typeface="华文新魏" panose="02010800040101010101" pitchFamily="2" charset="-122"/>
              </a:rPr>
              <a:t>…</a:t>
            </a:r>
          </a:p>
        </p:txBody>
      </p:sp>
      <p:grpSp>
        <p:nvGrpSpPr>
          <p:cNvPr id="22" name="Group 21">
            <a:extLst>
              <a:ext uri="{FF2B5EF4-FFF2-40B4-BE49-F238E27FC236}">
                <a16:creationId xmlns:a16="http://schemas.microsoft.com/office/drawing/2014/main" id="{9152086A-3DE5-D943-BFE1-58845CC5BB58}"/>
              </a:ext>
            </a:extLst>
          </p:cNvPr>
          <p:cNvGrpSpPr>
            <a:grpSpLocks/>
          </p:cNvGrpSpPr>
          <p:nvPr/>
        </p:nvGrpSpPr>
        <p:grpSpPr bwMode="auto">
          <a:xfrm>
            <a:off x="166577" y="1155919"/>
            <a:ext cx="1995887" cy="590931"/>
            <a:chOff x="302821" y="1128538"/>
            <a:chExt cx="1997077" cy="591314"/>
          </a:xfrm>
        </p:grpSpPr>
        <p:sp>
          <p:nvSpPr>
            <p:cNvPr id="70674" name="TextBox 480">
              <a:extLst>
                <a:ext uri="{FF2B5EF4-FFF2-40B4-BE49-F238E27FC236}">
                  <a16:creationId xmlns:a16="http://schemas.microsoft.com/office/drawing/2014/main" id="{0330ACFB-717F-0D44-B14E-D89C03EF1AE9}"/>
                </a:ext>
              </a:extLst>
            </p:cNvPr>
            <p:cNvSpPr txBox="1">
              <a:spLocks noChangeArrowheads="1"/>
            </p:cNvSpPr>
            <p:nvPr/>
          </p:nvSpPr>
          <p:spPr bwMode="auto">
            <a:xfrm>
              <a:off x="302821" y="1128538"/>
              <a:ext cx="1722990" cy="591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33363" indent="-233363">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en-US" altLang="zh-CN" b="1" u="none" dirty="0">
                  <a:solidFill>
                    <a:srgbClr val="000090"/>
                  </a:solidFill>
                  <a:latin typeface="华文新魏" panose="02010800040101010101" pitchFamily="2" charset="-122"/>
                  <a:ea typeface="华文新魏" panose="02010800040101010101" pitchFamily="2" charset="-122"/>
                </a:rPr>
                <a:t>4.</a:t>
              </a:r>
              <a:r>
                <a:rPr lang="zh-CN" altLang="en-US" u="none" dirty="0">
                  <a:latin typeface="华文新魏" panose="02010800040101010101" pitchFamily="2" charset="-122"/>
                  <a:ea typeface="华文新魏" panose="02010800040101010101" pitchFamily="2" charset="-122"/>
                </a:rPr>
                <a:t>可编程控制应用程序</a:t>
              </a:r>
              <a:endParaRPr lang="en-US" altLang="zh-CN" u="none" dirty="0">
                <a:latin typeface="华文新魏" panose="02010800040101010101" pitchFamily="2" charset="-122"/>
                <a:ea typeface="华文新魏" panose="02010800040101010101" pitchFamily="2" charset="-122"/>
              </a:endParaRPr>
            </a:p>
          </p:txBody>
        </p:sp>
        <p:cxnSp>
          <p:nvCxnSpPr>
            <p:cNvPr id="70675" name="Straight Connector 481">
              <a:extLst>
                <a:ext uri="{FF2B5EF4-FFF2-40B4-BE49-F238E27FC236}">
                  <a16:creationId xmlns:a16="http://schemas.microsoft.com/office/drawing/2014/main" id="{CBDE587B-5D2E-8F45-9B2C-460C2DABD405}"/>
                </a:ext>
              </a:extLst>
            </p:cNvPr>
            <p:cNvCxnSpPr>
              <a:cxnSpLocks noChangeShapeType="1"/>
            </p:cNvCxnSpPr>
            <p:nvPr/>
          </p:nvCxnSpPr>
          <p:spPr bwMode="auto">
            <a:xfrm flipV="1">
              <a:off x="1647017" y="1419033"/>
              <a:ext cx="652881" cy="11039"/>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grpSp>
      <p:cxnSp>
        <p:nvCxnSpPr>
          <p:cNvPr id="483" name="Straight Connector 482">
            <a:extLst>
              <a:ext uri="{FF2B5EF4-FFF2-40B4-BE49-F238E27FC236}">
                <a16:creationId xmlns:a16="http://schemas.microsoft.com/office/drawing/2014/main" id="{8D22D0D0-C73A-FF47-B5B9-05C83491CB54}"/>
              </a:ext>
            </a:extLst>
          </p:cNvPr>
          <p:cNvCxnSpPr>
            <a:cxnSpLocks noChangeShapeType="1"/>
          </p:cNvCxnSpPr>
          <p:nvPr/>
        </p:nvCxnSpPr>
        <p:spPr bwMode="auto">
          <a:xfrm flipV="1">
            <a:off x="6624641" y="1470025"/>
            <a:ext cx="663575"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sp>
        <p:nvSpPr>
          <p:cNvPr id="70669" name="TextBox 4">
            <a:extLst>
              <a:ext uri="{FF2B5EF4-FFF2-40B4-BE49-F238E27FC236}">
                <a16:creationId xmlns:a16="http://schemas.microsoft.com/office/drawing/2014/main" id="{9BA319C9-2F38-014D-B850-01AC0C0126F6}"/>
              </a:ext>
            </a:extLst>
          </p:cNvPr>
          <p:cNvSpPr txBox="1">
            <a:spLocks noChangeArrowheads="1"/>
          </p:cNvSpPr>
          <p:nvPr/>
        </p:nvSpPr>
        <p:spPr bwMode="auto">
          <a:xfrm>
            <a:off x="2051720" y="1308650"/>
            <a:ext cx="6463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u="none" dirty="0">
                <a:latin typeface="华文新魏" panose="02010800040101010101" pitchFamily="2" charset="-122"/>
                <a:ea typeface="华文新魏" panose="02010800040101010101" pitchFamily="2" charset="-122"/>
              </a:rPr>
              <a:t>路由</a:t>
            </a:r>
            <a:endParaRPr lang="en-US" altLang="zh-CN" u="none" dirty="0">
              <a:latin typeface="华文新魏" panose="02010800040101010101" pitchFamily="2" charset="-122"/>
              <a:ea typeface="华文新魏" panose="02010800040101010101" pitchFamily="2" charset="-122"/>
            </a:endParaRPr>
          </a:p>
        </p:txBody>
      </p:sp>
      <p:sp>
        <p:nvSpPr>
          <p:cNvPr id="70670" name="TextBox 465">
            <a:extLst>
              <a:ext uri="{FF2B5EF4-FFF2-40B4-BE49-F238E27FC236}">
                <a16:creationId xmlns:a16="http://schemas.microsoft.com/office/drawing/2014/main" id="{A99813A7-FD44-E144-AC8A-43D5AE606566}"/>
              </a:ext>
            </a:extLst>
          </p:cNvPr>
          <p:cNvSpPr txBox="1">
            <a:spLocks noChangeArrowheads="1"/>
          </p:cNvSpPr>
          <p:nvPr/>
        </p:nvSpPr>
        <p:spPr bwMode="auto">
          <a:xfrm>
            <a:off x="2876419" y="1330705"/>
            <a:ext cx="1179770" cy="333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85000"/>
              </a:lnSpc>
            </a:pPr>
            <a:r>
              <a:rPr lang="zh-CN" altLang="en-US" u="none" dirty="0">
                <a:latin typeface="华文新魏" panose="02010800040101010101" pitchFamily="2" charset="-122"/>
                <a:ea typeface="华文新魏" panose="02010800040101010101" pitchFamily="2" charset="-122"/>
              </a:rPr>
              <a:t>接入控制</a:t>
            </a:r>
            <a:endParaRPr lang="en-US" altLang="zh-CN" u="none" dirty="0">
              <a:latin typeface="华文新魏" panose="02010800040101010101" pitchFamily="2" charset="-122"/>
              <a:ea typeface="华文新魏" panose="02010800040101010101" pitchFamily="2" charset="-122"/>
            </a:endParaRPr>
          </a:p>
        </p:txBody>
      </p:sp>
      <p:sp>
        <p:nvSpPr>
          <p:cNvPr id="70671" name="TextBox 466">
            <a:extLst>
              <a:ext uri="{FF2B5EF4-FFF2-40B4-BE49-F238E27FC236}">
                <a16:creationId xmlns:a16="http://schemas.microsoft.com/office/drawing/2014/main" id="{C343E657-31DF-6842-A0FA-22F64F57F99A}"/>
              </a:ext>
            </a:extLst>
          </p:cNvPr>
          <p:cNvSpPr txBox="1">
            <a:spLocks noChangeArrowheads="1"/>
          </p:cNvSpPr>
          <p:nvPr/>
        </p:nvSpPr>
        <p:spPr bwMode="auto">
          <a:xfrm>
            <a:off x="5591014" y="1346162"/>
            <a:ext cx="1161775" cy="333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5000"/>
              </a:lnSpc>
            </a:pPr>
            <a:r>
              <a:rPr lang="zh-CN" altLang="en-US" u="none" dirty="0">
                <a:latin typeface="华文新魏" panose="02010800040101010101" pitchFamily="2" charset="-122"/>
                <a:ea typeface="华文新魏" panose="02010800040101010101" pitchFamily="2" charset="-122"/>
              </a:rPr>
              <a:t>负载均衡</a:t>
            </a:r>
            <a:endParaRPr lang="en-US" altLang="zh-CN" u="none" dirty="0">
              <a:latin typeface="华文新魏" panose="02010800040101010101" pitchFamily="2" charset="-122"/>
              <a:ea typeface="华文新魏" panose="0201080004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00E79ACA-96AE-4356-B527-B0FFB94ACCF6}"/>
              </a:ext>
            </a:extLst>
          </p:cNvPr>
          <p:cNvSpPr txBox="1">
            <a:spLocks noChangeArrowheads="1"/>
          </p:cNvSpPr>
          <p:nvPr/>
        </p:nvSpPr>
        <p:spPr bwMode="auto">
          <a:xfrm>
            <a:off x="483491" y="397063"/>
            <a:ext cx="802655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架构全景视图</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数据平面分组交换机</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4" name="Group 1052">
            <a:extLst>
              <a:ext uri="{FF2B5EF4-FFF2-40B4-BE49-F238E27FC236}">
                <a16:creationId xmlns:a16="http://schemas.microsoft.com/office/drawing/2014/main" id="{F7241596-94FC-4F5E-8E9E-4C6446AE03EC}"/>
              </a:ext>
            </a:extLst>
          </p:cNvPr>
          <p:cNvGrpSpPr/>
          <p:nvPr/>
        </p:nvGrpSpPr>
        <p:grpSpPr>
          <a:xfrm>
            <a:off x="4990227" y="959598"/>
            <a:ext cx="4229754" cy="5186170"/>
            <a:chOff x="4990227" y="910464"/>
            <a:chExt cx="4229754" cy="5186170"/>
          </a:xfrm>
        </p:grpSpPr>
        <p:sp>
          <p:nvSpPr>
            <p:cNvPr id="5" name="TextBox 399">
              <a:extLst>
                <a:ext uri="{FF2B5EF4-FFF2-40B4-BE49-F238E27FC236}">
                  <a16:creationId xmlns:a16="http://schemas.microsoft.com/office/drawing/2014/main" id="{24D2F901-2BD2-4CCB-87F4-DE5A17E24296}"/>
                </a:ext>
              </a:extLst>
            </p:cNvPr>
            <p:cNvSpPr txBox="1">
              <a:spLocks noChangeArrowheads="1"/>
            </p:cNvSpPr>
            <p:nvPr/>
          </p:nvSpPr>
          <p:spPr bwMode="auto">
            <a:xfrm>
              <a:off x="8107957" y="4936685"/>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数据平面</a:t>
              </a:r>
              <a:endParaRPr lang="en-US" sz="1800" b="1" dirty="0">
                <a:latin typeface="华文新魏" panose="02010800040101010101" pitchFamily="2" charset="-122"/>
                <a:ea typeface="华文新魏" panose="02010800040101010101" pitchFamily="2" charset="-122"/>
              </a:endParaRPr>
            </a:p>
          </p:txBody>
        </p:sp>
        <p:sp>
          <p:nvSpPr>
            <p:cNvPr id="6" name="TextBox 400">
              <a:extLst>
                <a:ext uri="{FF2B5EF4-FFF2-40B4-BE49-F238E27FC236}">
                  <a16:creationId xmlns:a16="http://schemas.microsoft.com/office/drawing/2014/main" id="{C11C817A-711D-482B-8CF6-C40534FC9EEC}"/>
                </a:ext>
              </a:extLst>
            </p:cNvPr>
            <p:cNvSpPr txBox="1">
              <a:spLocks noChangeArrowheads="1"/>
            </p:cNvSpPr>
            <p:nvPr/>
          </p:nvSpPr>
          <p:spPr bwMode="auto">
            <a:xfrm>
              <a:off x="8111984" y="2474327"/>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控制平面</a:t>
              </a:r>
              <a:endParaRPr lang="en-US" sz="1800" b="1" dirty="0">
                <a:latin typeface="华文新魏" panose="02010800040101010101" pitchFamily="2" charset="-122"/>
                <a:ea typeface="华文新魏" panose="02010800040101010101" pitchFamily="2" charset="-122"/>
              </a:endParaRPr>
            </a:p>
          </p:txBody>
        </p:sp>
        <p:cxnSp>
          <p:nvCxnSpPr>
            <p:cNvPr id="7" name="Straight Connector 1055">
              <a:extLst>
                <a:ext uri="{FF2B5EF4-FFF2-40B4-BE49-F238E27FC236}">
                  <a16:creationId xmlns:a16="http://schemas.microsoft.com/office/drawing/2014/main" id="{946FE4FC-F3FD-4143-BD29-BBCF404B3939}"/>
                </a:ext>
              </a:extLst>
            </p:cNvPr>
            <p:cNvCxnSpPr/>
            <p:nvPr/>
          </p:nvCxnSpPr>
          <p:spPr bwMode="auto">
            <a:xfrm flipV="1">
              <a:off x="5272718" y="4529666"/>
              <a:ext cx="2791783" cy="14329"/>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 name="Straight Connector 1056">
              <a:extLst>
                <a:ext uri="{FF2B5EF4-FFF2-40B4-BE49-F238E27FC236}">
                  <a16:creationId xmlns:a16="http://schemas.microsoft.com/office/drawing/2014/main" id="{AF899578-5ACA-430B-B71F-B16E9589C61D}"/>
                </a:ext>
              </a:extLst>
            </p:cNvPr>
            <p:cNvCxnSpPr/>
            <p:nvPr/>
          </p:nvCxnSpPr>
          <p:spPr bwMode="auto">
            <a:xfrm flipV="1">
              <a:off x="5192283" y="2709335"/>
              <a:ext cx="3041550" cy="18563"/>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9" name="Group 1057">
              <a:extLst>
                <a:ext uri="{FF2B5EF4-FFF2-40B4-BE49-F238E27FC236}">
                  <a16:creationId xmlns:a16="http://schemas.microsoft.com/office/drawing/2014/main" id="{0555733E-BBA3-489C-A465-D9ECBF0AD3C1}"/>
                </a:ext>
              </a:extLst>
            </p:cNvPr>
            <p:cNvGrpSpPr/>
            <p:nvPr/>
          </p:nvGrpSpPr>
          <p:grpSpPr>
            <a:xfrm>
              <a:off x="5164667" y="4826000"/>
              <a:ext cx="2979208" cy="973667"/>
              <a:chOff x="2592388" y="5601756"/>
              <a:chExt cx="4027487" cy="939800"/>
            </a:xfrm>
          </p:grpSpPr>
          <p:sp>
            <p:nvSpPr>
              <p:cNvPr id="65" name="Freeform 2">
                <a:extLst>
                  <a:ext uri="{FF2B5EF4-FFF2-40B4-BE49-F238E27FC236}">
                    <a16:creationId xmlns:a16="http://schemas.microsoft.com/office/drawing/2014/main" id="{FE27C871-F442-427D-9C43-F3DFD69CDE49}"/>
                  </a:ext>
                </a:extLst>
              </p:cNvPr>
              <p:cNvSpPr>
                <a:spLocks/>
              </p:cNvSpPr>
              <p:nvPr/>
            </p:nvSpPr>
            <p:spPr bwMode="auto">
              <a:xfrm>
                <a:off x="2592388" y="5601756"/>
                <a:ext cx="4027487" cy="939800"/>
              </a:xfrm>
              <a:custGeom>
                <a:avLst/>
                <a:gdLst>
                  <a:gd name="T0" fmla="*/ 648763 w 10001"/>
                  <a:gd name="T1" fmla="*/ 34777612 h 10125"/>
                  <a:gd name="T2" fmla="*/ 115976403 w 10001"/>
                  <a:gd name="T3" fmla="*/ 13733703 h 10125"/>
                  <a:gd name="T4" fmla="*/ 507700960 w 10001"/>
                  <a:gd name="T5" fmla="*/ 8662125 h 10125"/>
                  <a:gd name="T6" fmla="*/ 810212713 w 10001"/>
                  <a:gd name="T7" fmla="*/ 0 h 10125"/>
                  <a:gd name="T8" fmla="*/ 1090015738 w 10001"/>
                  <a:gd name="T9" fmla="*/ 8687929 h 10125"/>
                  <a:gd name="T10" fmla="*/ 1310938763 w 10001"/>
                  <a:gd name="T11" fmla="*/ 4279362 h 10125"/>
                  <a:gd name="T12" fmla="*/ 1620263134 w 10001"/>
                  <a:gd name="T13" fmla="*/ 25736690 h 10125"/>
                  <a:gd name="T14" fmla="*/ 1394798364 w 10001"/>
                  <a:gd name="T15" fmla="*/ 58525268 h 10125"/>
                  <a:gd name="T16" fmla="*/ 1134622140 w 10001"/>
                  <a:gd name="T17" fmla="*/ 80266624 h 10125"/>
                  <a:gd name="T18" fmla="*/ 860820276 w 10001"/>
                  <a:gd name="T19" fmla="*/ 76142271 h 10125"/>
                  <a:gd name="T20" fmla="*/ 708996782 w 10001"/>
                  <a:gd name="T21" fmla="*/ 85346835 h 10125"/>
                  <a:gd name="T22" fmla="*/ 509322667 w 10001"/>
                  <a:gd name="T23" fmla="*/ 86268164 h 10125"/>
                  <a:gd name="T24" fmla="*/ 353443899 w 10001"/>
                  <a:gd name="T25" fmla="*/ 67979516 h 10125"/>
                  <a:gd name="T26" fmla="*/ 192536914 w 10001"/>
                  <a:gd name="T27" fmla="*/ 64535347 h 10125"/>
                  <a:gd name="T28" fmla="*/ 648763 w 10001"/>
                  <a:gd name="T29" fmla="*/ 34777612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cxnSp>
            <p:nvCxnSpPr>
              <p:cNvPr id="66" name="Straight Connector 1114">
                <a:extLst>
                  <a:ext uri="{FF2B5EF4-FFF2-40B4-BE49-F238E27FC236}">
                    <a16:creationId xmlns:a16="http://schemas.microsoft.com/office/drawing/2014/main" id="{48B7605E-7E95-45F9-B484-550455ABB10A}"/>
                  </a:ext>
                </a:extLst>
              </p:cNvPr>
              <p:cNvCxnSpPr/>
              <p:nvPr/>
            </p:nvCxnSpPr>
            <p:spPr>
              <a:xfrm flipV="1">
                <a:off x="3262941" y="5752569"/>
                <a:ext cx="1316038" cy="1317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1115">
                <a:extLst>
                  <a:ext uri="{FF2B5EF4-FFF2-40B4-BE49-F238E27FC236}">
                    <a16:creationId xmlns:a16="http://schemas.microsoft.com/office/drawing/2014/main" id="{DE55C9A3-BF59-4D0D-A0EC-A12F3C0AD4AC}"/>
                  </a:ext>
                </a:extLst>
              </p:cNvPr>
              <p:cNvCxnSpPr/>
              <p:nvPr/>
            </p:nvCxnSpPr>
            <p:spPr>
              <a:xfrm>
                <a:off x="3151816" y="5939894"/>
                <a:ext cx="2259013"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1116">
                <a:extLst>
                  <a:ext uri="{FF2B5EF4-FFF2-40B4-BE49-F238E27FC236}">
                    <a16:creationId xmlns:a16="http://schemas.microsoft.com/office/drawing/2014/main" id="{890CED74-1361-4301-9721-9DCA1B7849E4}"/>
                  </a:ext>
                </a:extLst>
              </p:cNvPr>
              <p:cNvCxnSpPr/>
              <p:nvPr/>
            </p:nvCxnSpPr>
            <p:spPr>
              <a:xfrm>
                <a:off x="3164516" y="6044669"/>
                <a:ext cx="714375" cy="2762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1117">
                <a:extLst>
                  <a:ext uri="{FF2B5EF4-FFF2-40B4-BE49-F238E27FC236}">
                    <a16:creationId xmlns:a16="http://schemas.microsoft.com/office/drawing/2014/main" id="{BF89A91A-428C-469D-9E5E-90FAA2DD196D}"/>
                  </a:ext>
                </a:extLst>
              </p:cNvPr>
              <p:cNvCxnSpPr/>
              <p:nvPr/>
            </p:nvCxnSpPr>
            <p:spPr>
              <a:xfrm flipV="1">
                <a:off x="4182104" y="6238344"/>
                <a:ext cx="1247775" cy="825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1118">
                <a:extLst>
                  <a:ext uri="{FF2B5EF4-FFF2-40B4-BE49-F238E27FC236}">
                    <a16:creationId xmlns:a16="http://schemas.microsoft.com/office/drawing/2014/main" id="{D8C6E803-0799-486E-9D29-13028540582F}"/>
                  </a:ext>
                </a:extLst>
              </p:cNvPr>
              <p:cNvCxnSpPr/>
              <p:nvPr/>
            </p:nvCxnSpPr>
            <p:spPr>
              <a:xfrm>
                <a:off x="4842504" y="5785906"/>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1119">
                <a:extLst>
                  <a:ext uri="{FF2B5EF4-FFF2-40B4-BE49-F238E27FC236}">
                    <a16:creationId xmlns:a16="http://schemas.microsoft.com/office/drawing/2014/main" id="{119EF6D8-3BFA-4584-8FE0-14190E694897}"/>
                  </a:ext>
                </a:extLst>
              </p:cNvPr>
              <p:cNvCxnSpPr/>
              <p:nvPr/>
            </p:nvCxnSpPr>
            <p:spPr>
              <a:xfrm flipV="1">
                <a:off x="4126541" y="5939894"/>
                <a:ext cx="1790700"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1120">
                <a:extLst>
                  <a:ext uri="{FF2B5EF4-FFF2-40B4-BE49-F238E27FC236}">
                    <a16:creationId xmlns:a16="http://schemas.microsoft.com/office/drawing/2014/main" id="{CD95D2DE-9514-420B-9362-EA0BB561DFC0}"/>
                  </a:ext>
                </a:extLst>
              </p:cNvPr>
              <p:cNvCxnSpPr/>
              <p:nvPr/>
            </p:nvCxnSpPr>
            <p:spPr>
              <a:xfrm flipV="1">
                <a:off x="5453691" y="5968469"/>
                <a:ext cx="588963" cy="26987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1121">
                <a:extLst>
                  <a:ext uri="{FF2B5EF4-FFF2-40B4-BE49-F238E27FC236}">
                    <a16:creationId xmlns:a16="http://schemas.microsoft.com/office/drawing/2014/main" id="{02B1BBD3-83E1-4978-BCAB-9910314419E9}"/>
                  </a:ext>
                </a:extLst>
              </p:cNvPr>
              <p:cNvCxnSpPr/>
              <p:nvPr/>
            </p:nvCxnSpPr>
            <p:spPr>
              <a:xfrm>
                <a:off x="4596441" y="5752569"/>
                <a:ext cx="814388" cy="401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4" name="Group 347">
                <a:extLst>
                  <a:ext uri="{FF2B5EF4-FFF2-40B4-BE49-F238E27FC236}">
                    <a16:creationId xmlns:a16="http://schemas.microsoft.com/office/drawing/2014/main" id="{AB606425-55C5-4160-840A-A62490F0EB45}"/>
                  </a:ext>
                </a:extLst>
              </p:cNvPr>
              <p:cNvGrpSpPr>
                <a:grpSpLocks/>
              </p:cNvGrpSpPr>
              <p:nvPr/>
            </p:nvGrpSpPr>
            <p:grpSpPr bwMode="auto">
              <a:xfrm>
                <a:off x="5856401" y="5796097"/>
                <a:ext cx="588970" cy="242608"/>
                <a:chOff x="1871277" y="1576300"/>
                <a:chExt cx="1128371" cy="437861"/>
              </a:xfrm>
            </p:grpSpPr>
            <p:sp>
              <p:nvSpPr>
                <p:cNvPr id="115" name="Oval 1163">
                  <a:extLst>
                    <a:ext uri="{FF2B5EF4-FFF2-40B4-BE49-F238E27FC236}">
                      <a16:creationId xmlns:a16="http://schemas.microsoft.com/office/drawing/2014/main" id="{8B5D58F9-C4EB-47B1-AA6B-0E53A5C2EFBA}"/>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6" name="Rectangle 1164">
                  <a:extLst>
                    <a:ext uri="{FF2B5EF4-FFF2-40B4-BE49-F238E27FC236}">
                      <a16:creationId xmlns:a16="http://schemas.microsoft.com/office/drawing/2014/main" id="{5DBEE07C-E1AB-434B-BE33-0ED4C4E3C959}"/>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7" name="Oval 1165">
                  <a:extLst>
                    <a:ext uri="{FF2B5EF4-FFF2-40B4-BE49-F238E27FC236}">
                      <a16:creationId xmlns:a16="http://schemas.microsoft.com/office/drawing/2014/main" id="{00DBAD5E-DCC5-4B44-BB78-669F51757982}"/>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8" name="Freeform 1166">
                  <a:extLst>
                    <a:ext uri="{FF2B5EF4-FFF2-40B4-BE49-F238E27FC236}">
                      <a16:creationId xmlns:a16="http://schemas.microsoft.com/office/drawing/2014/main" id="{5AC53B32-A7C8-4151-9B2A-DE74B325AB0E}"/>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9" name="Freeform 1167">
                  <a:extLst>
                    <a:ext uri="{FF2B5EF4-FFF2-40B4-BE49-F238E27FC236}">
                      <a16:creationId xmlns:a16="http://schemas.microsoft.com/office/drawing/2014/main" id="{2977ECFB-4B5F-475A-8007-3885CC84C72E}"/>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0" name="Freeform 1168">
                  <a:extLst>
                    <a:ext uri="{FF2B5EF4-FFF2-40B4-BE49-F238E27FC236}">
                      <a16:creationId xmlns:a16="http://schemas.microsoft.com/office/drawing/2014/main" id="{60FA4A9E-1770-4EB9-A5DE-66743102EABF}"/>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1" name="Freeform 1169">
                  <a:extLst>
                    <a:ext uri="{FF2B5EF4-FFF2-40B4-BE49-F238E27FC236}">
                      <a16:creationId xmlns:a16="http://schemas.microsoft.com/office/drawing/2014/main" id="{C1102246-5E3B-47B5-8F4C-9CE4D543332B}"/>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22" name="Straight Connector 1170">
                  <a:extLst>
                    <a:ext uri="{FF2B5EF4-FFF2-40B4-BE49-F238E27FC236}">
                      <a16:creationId xmlns:a16="http://schemas.microsoft.com/office/drawing/2014/main" id="{16AAEDD1-3A11-46CD-B1B8-3397F03393A8}"/>
                    </a:ext>
                  </a:extLst>
                </p:cNvPr>
                <p:cNvCxnSpPr>
                  <a:endCxn id="117"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3" name="Straight Connector 1171">
                  <a:extLst>
                    <a:ext uri="{FF2B5EF4-FFF2-40B4-BE49-F238E27FC236}">
                      <a16:creationId xmlns:a16="http://schemas.microsoft.com/office/drawing/2014/main" id="{521B1E47-30F1-42CF-8A45-CACA5C5585E5}"/>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 name="Group 347">
                <a:extLst>
                  <a:ext uri="{FF2B5EF4-FFF2-40B4-BE49-F238E27FC236}">
                    <a16:creationId xmlns:a16="http://schemas.microsoft.com/office/drawing/2014/main" id="{EFDB21B9-D929-4012-9F6A-3A01A054E16A}"/>
                  </a:ext>
                </a:extLst>
              </p:cNvPr>
              <p:cNvGrpSpPr>
                <a:grpSpLocks/>
              </p:cNvGrpSpPr>
              <p:nvPr/>
            </p:nvGrpSpPr>
            <p:grpSpPr bwMode="auto">
              <a:xfrm>
                <a:off x="4375328" y="5654000"/>
                <a:ext cx="588970" cy="242608"/>
                <a:chOff x="1871277" y="1576300"/>
                <a:chExt cx="1128371" cy="437861"/>
              </a:xfrm>
            </p:grpSpPr>
            <p:sp>
              <p:nvSpPr>
                <p:cNvPr id="106" name="Oval 1154">
                  <a:extLst>
                    <a:ext uri="{FF2B5EF4-FFF2-40B4-BE49-F238E27FC236}">
                      <a16:creationId xmlns:a16="http://schemas.microsoft.com/office/drawing/2014/main" id="{C70F4B2B-E18E-4351-97DB-56B7B29C08E3}"/>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7" name="Rectangle 1155">
                  <a:extLst>
                    <a:ext uri="{FF2B5EF4-FFF2-40B4-BE49-F238E27FC236}">
                      <a16:creationId xmlns:a16="http://schemas.microsoft.com/office/drawing/2014/main" id="{AA979933-211A-4204-9205-7CFC89BE49F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8" name="Oval 1156">
                  <a:extLst>
                    <a:ext uri="{FF2B5EF4-FFF2-40B4-BE49-F238E27FC236}">
                      <a16:creationId xmlns:a16="http://schemas.microsoft.com/office/drawing/2014/main" id="{D321161F-EDA3-461B-A97B-31F3EE246C6D}"/>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9" name="Freeform 1157">
                  <a:extLst>
                    <a:ext uri="{FF2B5EF4-FFF2-40B4-BE49-F238E27FC236}">
                      <a16:creationId xmlns:a16="http://schemas.microsoft.com/office/drawing/2014/main" id="{457837A7-4DF6-4C38-B748-B062BBF633A9}"/>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0" name="Freeform 1158">
                  <a:extLst>
                    <a:ext uri="{FF2B5EF4-FFF2-40B4-BE49-F238E27FC236}">
                      <a16:creationId xmlns:a16="http://schemas.microsoft.com/office/drawing/2014/main" id="{71A8535E-7D8F-4A2C-A78A-A7E5BDFD9E41}"/>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1" name="Freeform 1159">
                  <a:extLst>
                    <a:ext uri="{FF2B5EF4-FFF2-40B4-BE49-F238E27FC236}">
                      <a16:creationId xmlns:a16="http://schemas.microsoft.com/office/drawing/2014/main" id="{34E1FDD1-A209-4D7F-BD4B-E15AFCB1C59B}"/>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2" name="Freeform 1160">
                  <a:extLst>
                    <a:ext uri="{FF2B5EF4-FFF2-40B4-BE49-F238E27FC236}">
                      <a16:creationId xmlns:a16="http://schemas.microsoft.com/office/drawing/2014/main" id="{9DFDA7C1-FB01-4664-9F39-2955FB0E5559}"/>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13" name="Straight Connector 1161">
                  <a:extLst>
                    <a:ext uri="{FF2B5EF4-FFF2-40B4-BE49-F238E27FC236}">
                      <a16:creationId xmlns:a16="http://schemas.microsoft.com/office/drawing/2014/main" id="{8C97FE98-0264-4AE6-9A2A-F37C30FF0862}"/>
                    </a:ext>
                  </a:extLst>
                </p:cNvPr>
                <p:cNvCxnSpPr>
                  <a:endCxn id="108"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4" name="Straight Connector 1162">
                  <a:extLst>
                    <a:ext uri="{FF2B5EF4-FFF2-40B4-BE49-F238E27FC236}">
                      <a16:creationId xmlns:a16="http://schemas.microsoft.com/office/drawing/2014/main" id="{738BA445-68B5-496F-AEE5-58ED50C41DD8}"/>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 name="Group 347">
                <a:extLst>
                  <a:ext uri="{FF2B5EF4-FFF2-40B4-BE49-F238E27FC236}">
                    <a16:creationId xmlns:a16="http://schemas.microsoft.com/office/drawing/2014/main" id="{33CC9290-17D0-490B-B300-B4826028309C}"/>
                  </a:ext>
                </a:extLst>
              </p:cNvPr>
              <p:cNvGrpSpPr>
                <a:grpSpLocks/>
              </p:cNvGrpSpPr>
              <p:nvPr/>
            </p:nvGrpSpPr>
            <p:grpSpPr bwMode="auto">
              <a:xfrm>
                <a:off x="2848241" y="5847813"/>
                <a:ext cx="588970" cy="242608"/>
                <a:chOff x="1871277" y="1576300"/>
                <a:chExt cx="1128371" cy="437861"/>
              </a:xfrm>
            </p:grpSpPr>
            <p:sp>
              <p:nvSpPr>
                <p:cNvPr id="97" name="Oval 1145">
                  <a:extLst>
                    <a:ext uri="{FF2B5EF4-FFF2-40B4-BE49-F238E27FC236}">
                      <a16:creationId xmlns:a16="http://schemas.microsoft.com/office/drawing/2014/main" id="{1CAB6F8F-E29C-40EE-BBC6-BD6CA7A76FBF}"/>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8" name="Rectangle 1146">
                  <a:extLst>
                    <a:ext uri="{FF2B5EF4-FFF2-40B4-BE49-F238E27FC236}">
                      <a16:creationId xmlns:a16="http://schemas.microsoft.com/office/drawing/2014/main" id="{8AF2CA7A-FB18-45E2-A6C5-490007776533}"/>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9" name="Oval 1147">
                  <a:extLst>
                    <a:ext uri="{FF2B5EF4-FFF2-40B4-BE49-F238E27FC236}">
                      <a16:creationId xmlns:a16="http://schemas.microsoft.com/office/drawing/2014/main" id="{CA0F7DB5-C92E-4E71-B6D6-BE5628FD117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0" name="Freeform 1148">
                  <a:extLst>
                    <a:ext uri="{FF2B5EF4-FFF2-40B4-BE49-F238E27FC236}">
                      <a16:creationId xmlns:a16="http://schemas.microsoft.com/office/drawing/2014/main" id="{E6079F1A-8FC9-4E1E-9525-6621146A4286}"/>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1" name="Freeform 1149">
                  <a:extLst>
                    <a:ext uri="{FF2B5EF4-FFF2-40B4-BE49-F238E27FC236}">
                      <a16:creationId xmlns:a16="http://schemas.microsoft.com/office/drawing/2014/main" id="{6D53C6E7-7CFC-42CA-B9A0-02EA6AF5EDBC}"/>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2" name="Freeform 1150">
                  <a:extLst>
                    <a:ext uri="{FF2B5EF4-FFF2-40B4-BE49-F238E27FC236}">
                      <a16:creationId xmlns:a16="http://schemas.microsoft.com/office/drawing/2014/main" id="{47AF3469-7EA5-4ECD-8D7C-DFDE05D305D4}"/>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3" name="Freeform 1151">
                  <a:extLst>
                    <a:ext uri="{FF2B5EF4-FFF2-40B4-BE49-F238E27FC236}">
                      <a16:creationId xmlns:a16="http://schemas.microsoft.com/office/drawing/2014/main" id="{B329B94E-9BC4-4BC5-A813-DA88AB0E17DC}"/>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04" name="Straight Connector 1152">
                  <a:extLst>
                    <a:ext uri="{FF2B5EF4-FFF2-40B4-BE49-F238E27FC236}">
                      <a16:creationId xmlns:a16="http://schemas.microsoft.com/office/drawing/2014/main" id="{D2103628-8DCF-478C-9BEC-BB13F994AE4C}"/>
                    </a:ext>
                  </a:extLst>
                </p:cNvPr>
                <p:cNvCxnSpPr>
                  <a:endCxn id="99"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153">
                  <a:extLst>
                    <a:ext uri="{FF2B5EF4-FFF2-40B4-BE49-F238E27FC236}">
                      <a16:creationId xmlns:a16="http://schemas.microsoft.com/office/drawing/2014/main" id="{96B80985-7B0E-489F-8BD8-BEDCACA960CF}"/>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7" name="Group 347">
                <a:extLst>
                  <a:ext uri="{FF2B5EF4-FFF2-40B4-BE49-F238E27FC236}">
                    <a16:creationId xmlns:a16="http://schemas.microsoft.com/office/drawing/2014/main" id="{23FA0145-269E-4C48-88DE-8CFD12EC6B62}"/>
                  </a:ext>
                </a:extLst>
              </p:cNvPr>
              <p:cNvGrpSpPr>
                <a:grpSpLocks/>
              </p:cNvGrpSpPr>
              <p:nvPr/>
            </p:nvGrpSpPr>
            <p:grpSpPr bwMode="auto">
              <a:xfrm>
                <a:off x="5166757" y="6114152"/>
                <a:ext cx="588970" cy="242608"/>
                <a:chOff x="1871277" y="1576300"/>
                <a:chExt cx="1128371" cy="437861"/>
              </a:xfrm>
            </p:grpSpPr>
            <p:sp>
              <p:nvSpPr>
                <p:cNvPr id="88" name="Oval 1136">
                  <a:extLst>
                    <a:ext uri="{FF2B5EF4-FFF2-40B4-BE49-F238E27FC236}">
                      <a16:creationId xmlns:a16="http://schemas.microsoft.com/office/drawing/2014/main" id="{77E5E040-3F39-479A-92E9-B14EF39BDD5E}"/>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9" name="Rectangle 1137">
                  <a:extLst>
                    <a:ext uri="{FF2B5EF4-FFF2-40B4-BE49-F238E27FC236}">
                      <a16:creationId xmlns:a16="http://schemas.microsoft.com/office/drawing/2014/main" id="{9D9F72AB-34D6-49E2-803E-9D96F5CAB181}"/>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0" name="Oval 1138">
                  <a:extLst>
                    <a:ext uri="{FF2B5EF4-FFF2-40B4-BE49-F238E27FC236}">
                      <a16:creationId xmlns:a16="http://schemas.microsoft.com/office/drawing/2014/main" id="{F3AEF250-3251-4461-A225-88C1B0DEB6D3}"/>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1" name="Freeform 1139">
                  <a:extLst>
                    <a:ext uri="{FF2B5EF4-FFF2-40B4-BE49-F238E27FC236}">
                      <a16:creationId xmlns:a16="http://schemas.microsoft.com/office/drawing/2014/main" id="{9080FD3B-12CB-4D78-AD3D-757B067A7534}"/>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2" name="Freeform 1140">
                  <a:extLst>
                    <a:ext uri="{FF2B5EF4-FFF2-40B4-BE49-F238E27FC236}">
                      <a16:creationId xmlns:a16="http://schemas.microsoft.com/office/drawing/2014/main" id="{D5B343A8-A732-4049-83DF-488EE416C2F0}"/>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3" name="Freeform 1141">
                  <a:extLst>
                    <a:ext uri="{FF2B5EF4-FFF2-40B4-BE49-F238E27FC236}">
                      <a16:creationId xmlns:a16="http://schemas.microsoft.com/office/drawing/2014/main" id="{B91CE527-6208-4611-9D96-255F58A78AEA}"/>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4" name="Freeform 1142">
                  <a:extLst>
                    <a:ext uri="{FF2B5EF4-FFF2-40B4-BE49-F238E27FC236}">
                      <a16:creationId xmlns:a16="http://schemas.microsoft.com/office/drawing/2014/main" id="{909C66F2-B4E4-457E-B1D6-D04B976C9E53}"/>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95" name="Straight Connector 1143">
                  <a:extLst>
                    <a:ext uri="{FF2B5EF4-FFF2-40B4-BE49-F238E27FC236}">
                      <a16:creationId xmlns:a16="http://schemas.microsoft.com/office/drawing/2014/main" id="{41A9D2CD-E9CB-4DDF-8F70-4CB81F69686D}"/>
                    </a:ext>
                  </a:extLst>
                </p:cNvPr>
                <p:cNvCxnSpPr>
                  <a:endCxn id="90"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6" name="Straight Connector 1144">
                  <a:extLst>
                    <a:ext uri="{FF2B5EF4-FFF2-40B4-BE49-F238E27FC236}">
                      <a16:creationId xmlns:a16="http://schemas.microsoft.com/office/drawing/2014/main" id="{B881985D-E9EF-4DA6-BB51-97FFF9D881EB}"/>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 name="Group 347">
                <a:extLst>
                  <a:ext uri="{FF2B5EF4-FFF2-40B4-BE49-F238E27FC236}">
                    <a16:creationId xmlns:a16="http://schemas.microsoft.com/office/drawing/2014/main" id="{3B59FBCB-893D-41AA-8B4F-B7E8878A96DB}"/>
                  </a:ext>
                </a:extLst>
              </p:cNvPr>
              <p:cNvGrpSpPr>
                <a:grpSpLocks/>
              </p:cNvGrpSpPr>
              <p:nvPr/>
            </p:nvGrpSpPr>
            <p:grpSpPr bwMode="auto">
              <a:xfrm>
                <a:off x="3704088" y="6206732"/>
                <a:ext cx="588970" cy="242608"/>
                <a:chOff x="1871277" y="1576300"/>
                <a:chExt cx="1128371" cy="437861"/>
              </a:xfrm>
            </p:grpSpPr>
            <p:sp>
              <p:nvSpPr>
                <p:cNvPr id="79" name="Oval 1127">
                  <a:extLst>
                    <a:ext uri="{FF2B5EF4-FFF2-40B4-BE49-F238E27FC236}">
                      <a16:creationId xmlns:a16="http://schemas.microsoft.com/office/drawing/2014/main" id="{916ED30E-87AC-4D53-A510-1D1B0C41BAE1}"/>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0" name="Rectangle 1128">
                  <a:extLst>
                    <a:ext uri="{FF2B5EF4-FFF2-40B4-BE49-F238E27FC236}">
                      <a16:creationId xmlns:a16="http://schemas.microsoft.com/office/drawing/2014/main" id="{DCF9E309-E74A-4A80-A3BA-93E5747C5B2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1" name="Oval 1129">
                  <a:extLst>
                    <a:ext uri="{FF2B5EF4-FFF2-40B4-BE49-F238E27FC236}">
                      <a16:creationId xmlns:a16="http://schemas.microsoft.com/office/drawing/2014/main" id="{1716D421-7285-42BC-9021-DCD6DCA202F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2" name="Freeform 1130">
                  <a:extLst>
                    <a:ext uri="{FF2B5EF4-FFF2-40B4-BE49-F238E27FC236}">
                      <a16:creationId xmlns:a16="http://schemas.microsoft.com/office/drawing/2014/main" id="{3E3B444B-FBE9-4D35-B093-2F506851D947}"/>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3" name="Freeform 1131">
                  <a:extLst>
                    <a:ext uri="{FF2B5EF4-FFF2-40B4-BE49-F238E27FC236}">
                      <a16:creationId xmlns:a16="http://schemas.microsoft.com/office/drawing/2014/main" id="{66849718-7C7A-4EBD-AFCD-2E3E7C69CE08}"/>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4" name="Freeform 1132">
                  <a:extLst>
                    <a:ext uri="{FF2B5EF4-FFF2-40B4-BE49-F238E27FC236}">
                      <a16:creationId xmlns:a16="http://schemas.microsoft.com/office/drawing/2014/main" id="{16B48D1B-95CF-4929-BFBA-00CE580C6E45}"/>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5" name="Freeform 1133">
                  <a:extLst>
                    <a:ext uri="{FF2B5EF4-FFF2-40B4-BE49-F238E27FC236}">
                      <a16:creationId xmlns:a16="http://schemas.microsoft.com/office/drawing/2014/main" id="{39EB52F9-A804-4982-AF08-670BB3C5FE7A}"/>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86" name="Straight Connector 1134">
                  <a:extLst>
                    <a:ext uri="{FF2B5EF4-FFF2-40B4-BE49-F238E27FC236}">
                      <a16:creationId xmlns:a16="http://schemas.microsoft.com/office/drawing/2014/main" id="{47FBC256-04C6-40F3-819E-A9681C12848D}"/>
                    </a:ext>
                  </a:extLst>
                </p:cNvPr>
                <p:cNvCxnSpPr>
                  <a:endCxn id="81"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7" name="Straight Connector 1135">
                  <a:extLst>
                    <a:ext uri="{FF2B5EF4-FFF2-40B4-BE49-F238E27FC236}">
                      <a16:creationId xmlns:a16="http://schemas.microsoft.com/office/drawing/2014/main" id="{859DBA88-BA11-4F50-94A5-B135FF9DD787}"/>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10" name="Group 1058">
              <a:extLst>
                <a:ext uri="{FF2B5EF4-FFF2-40B4-BE49-F238E27FC236}">
                  <a16:creationId xmlns:a16="http://schemas.microsoft.com/office/drawing/2014/main" id="{26399879-10A3-4430-9DB6-E03027484894}"/>
                </a:ext>
              </a:extLst>
            </p:cNvPr>
            <p:cNvGrpSpPr/>
            <p:nvPr/>
          </p:nvGrpSpPr>
          <p:grpSpPr>
            <a:xfrm>
              <a:off x="4990227" y="3046752"/>
              <a:ext cx="3116606" cy="1053561"/>
              <a:chOff x="4990227" y="2877416"/>
              <a:chExt cx="3116606" cy="1053561"/>
            </a:xfrm>
          </p:grpSpPr>
          <p:sp>
            <p:nvSpPr>
              <p:cNvPr id="29" name="Rectangle 1077">
                <a:extLst>
                  <a:ext uri="{FF2B5EF4-FFF2-40B4-BE49-F238E27FC236}">
                    <a16:creationId xmlns:a16="http://schemas.microsoft.com/office/drawing/2014/main" id="{4B874FED-C905-4CBA-AA00-BD012D20F782}"/>
                  </a:ext>
                </a:extLst>
              </p:cNvPr>
              <p:cNvSpPr/>
              <p:nvPr/>
            </p:nvSpPr>
            <p:spPr bwMode="auto">
              <a:xfrm>
                <a:off x="5418665" y="2913389"/>
                <a:ext cx="2688168" cy="101758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sp>
            <p:nvSpPr>
              <p:cNvPr id="30" name="Freeform 1078">
                <a:extLst>
                  <a:ext uri="{FF2B5EF4-FFF2-40B4-BE49-F238E27FC236}">
                    <a16:creationId xmlns:a16="http://schemas.microsoft.com/office/drawing/2014/main" id="{307B0EC3-2B1B-4A24-93B8-3872D4439C32}"/>
                  </a:ext>
                </a:extLst>
              </p:cNvPr>
              <p:cNvSpPr/>
              <p:nvPr/>
            </p:nvSpPr>
            <p:spPr bwMode="auto">
              <a:xfrm>
                <a:off x="5218221" y="2877416"/>
                <a:ext cx="213773" cy="102816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20385 w 220240"/>
                  <a:gd name="connsiteY0" fmla="*/ 745656 h 1058154"/>
                  <a:gd name="connsiteX1" fmla="*/ 214305 w 220240"/>
                  <a:gd name="connsiteY1" fmla="*/ 0 h 1058154"/>
                  <a:gd name="connsiteX2" fmla="*/ 220240 w 220240"/>
                  <a:gd name="connsiteY2" fmla="*/ 1027869 h 1058154"/>
                  <a:gd name="connsiteX3" fmla="*/ 68 w 220240"/>
                  <a:gd name="connsiteY3" fmla="*/ 986902 h 1058154"/>
                  <a:gd name="connsiteX4" fmla="*/ 20385 w 220240"/>
                  <a:gd name="connsiteY4" fmla="*/ 745656 h 1058154"/>
                  <a:gd name="connsiteX0" fmla="*/ 20385 w 220240"/>
                  <a:gd name="connsiteY0" fmla="*/ 745656 h 1068836"/>
                  <a:gd name="connsiteX1" fmla="*/ 214305 w 220240"/>
                  <a:gd name="connsiteY1" fmla="*/ 0 h 1068836"/>
                  <a:gd name="connsiteX2" fmla="*/ 220240 w 220240"/>
                  <a:gd name="connsiteY2" fmla="*/ 1027869 h 1068836"/>
                  <a:gd name="connsiteX3" fmla="*/ 68 w 220240"/>
                  <a:gd name="connsiteY3" fmla="*/ 986902 h 1068836"/>
                  <a:gd name="connsiteX4" fmla="*/ 20385 w 220240"/>
                  <a:gd name="connsiteY4" fmla="*/ 745656 h 1068836"/>
                  <a:gd name="connsiteX0" fmla="*/ 15446 w 215301"/>
                  <a:gd name="connsiteY0" fmla="*/ 745656 h 1057581"/>
                  <a:gd name="connsiteX1" fmla="*/ 209366 w 215301"/>
                  <a:gd name="connsiteY1" fmla="*/ 0 h 1057581"/>
                  <a:gd name="connsiteX2" fmla="*/ 215301 w 215301"/>
                  <a:gd name="connsiteY2" fmla="*/ 1027869 h 1057581"/>
                  <a:gd name="connsiteX3" fmla="*/ 87 w 215301"/>
                  <a:gd name="connsiteY3" fmla="*/ 888484 h 1057581"/>
                  <a:gd name="connsiteX4" fmla="*/ 15446 w 215301"/>
                  <a:gd name="connsiteY4" fmla="*/ 745656 h 1057581"/>
                  <a:gd name="connsiteX0" fmla="*/ 15446 w 215301"/>
                  <a:gd name="connsiteY0" fmla="*/ 745656 h 1063397"/>
                  <a:gd name="connsiteX1" fmla="*/ 209366 w 215301"/>
                  <a:gd name="connsiteY1" fmla="*/ 0 h 1063397"/>
                  <a:gd name="connsiteX2" fmla="*/ 215301 w 215301"/>
                  <a:gd name="connsiteY2" fmla="*/ 1027869 h 1063397"/>
                  <a:gd name="connsiteX3" fmla="*/ 87 w 215301"/>
                  <a:gd name="connsiteY3" fmla="*/ 888484 h 1063397"/>
                  <a:gd name="connsiteX4" fmla="*/ 15446 w 215301"/>
                  <a:gd name="connsiteY4" fmla="*/ 745656 h 1063397"/>
                  <a:gd name="connsiteX0" fmla="*/ 15446 w 215301"/>
                  <a:gd name="connsiteY0" fmla="*/ 745656 h 1027869"/>
                  <a:gd name="connsiteX1" fmla="*/ 209366 w 215301"/>
                  <a:gd name="connsiteY1" fmla="*/ 0 h 1027869"/>
                  <a:gd name="connsiteX2" fmla="*/ 215301 w 215301"/>
                  <a:gd name="connsiteY2" fmla="*/ 1027869 h 1027869"/>
                  <a:gd name="connsiteX3" fmla="*/ 87 w 215301"/>
                  <a:gd name="connsiteY3" fmla="*/ 888484 h 1027869"/>
                  <a:gd name="connsiteX4" fmla="*/ 15446 w 215301"/>
                  <a:gd name="connsiteY4" fmla="*/ 745656 h 102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01" h="1027869">
                    <a:moveTo>
                      <a:pt x="15446" y="745656"/>
                    </a:moveTo>
                    <a:lnTo>
                      <a:pt x="209366" y="0"/>
                    </a:lnTo>
                    <a:cubicBezTo>
                      <a:pt x="211344" y="342623"/>
                      <a:pt x="213323" y="685246"/>
                      <a:pt x="215301" y="1027869"/>
                    </a:cubicBezTo>
                    <a:cubicBezTo>
                      <a:pt x="115469" y="960083"/>
                      <a:pt x="99918" y="931665"/>
                      <a:pt x="87" y="888484"/>
                    </a:cubicBezTo>
                    <a:cubicBezTo>
                      <a:pt x="-1403" y="675204"/>
                      <a:pt x="16936" y="958936"/>
                      <a:pt x="15446"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grpSp>
            <p:nvGrpSpPr>
              <p:cNvPr id="31" name="Group 950">
                <a:extLst>
                  <a:ext uri="{FF2B5EF4-FFF2-40B4-BE49-F238E27FC236}">
                    <a16:creationId xmlns:a16="http://schemas.microsoft.com/office/drawing/2014/main" id="{418CA1B9-4B3C-4AB6-9BBF-F85E42D84FAA}"/>
                  </a:ext>
                </a:extLst>
              </p:cNvPr>
              <p:cNvGrpSpPr>
                <a:grpSpLocks/>
              </p:cNvGrpSpPr>
              <p:nvPr/>
            </p:nvGrpSpPr>
            <p:grpSpPr bwMode="auto">
              <a:xfrm>
                <a:off x="4990227" y="3351862"/>
                <a:ext cx="251561" cy="564103"/>
                <a:chOff x="4140" y="429"/>
                <a:chExt cx="1425" cy="2396"/>
              </a:xfrm>
            </p:grpSpPr>
            <p:sp>
              <p:nvSpPr>
                <p:cNvPr id="33" name="Freeform 951">
                  <a:extLst>
                    <a:ext uri="{FF2B5EF4-FFF2-40B4-BE49-F238E27FC236}">
                      <a16:creationId xmlns:a16="http://schemas.microsoft.com/office/drawing/2014/main" id="{28DD928F-15AB-4012-8F1D-A65C4F07ADA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4" name="Rectangle 952">
                  <a:extLst>
                    <a:ext uri="{FF2B5EF4-FFF2-40B4-BE49-F238E27FC236}">
                      <a16:creationId xmlns:a16="http://schemas.microsoft.com/office/drawing/2014/main" id="{F53C63DB-541A-412A-8AAC-BC9C7409EA6A}"/>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35" name="Freeform 953">
                  <a:extLst>
                    <a:ext uri="{FF2B5EF4-FFF2-40B4-BE49-F238E27FC236}">
                      <a16:creationId xmlns:a16="http://schemas.microsoft.com/office/drawing/2014/main" id="{42678BF5-A9DC-4B49-A070-FFDC0B3D1DB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6" name="Freeform 954">
                  <a:extLst>
                    <a:ext uri="{FF2B5EF4-FFF2-40B4-BE49-F238E27FC236}">
                      <a16:creationId xmlns:a16="http://schemas.microsoft.com/office/drawing/2014/main" id="{DB7EB622-BDF4-4ACE-A202-54EDCBE6FF9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7" name="Rectangle 955">
                  <a:extLst>
                    <a:ext uri="{FF2B5EF4-FFF2-40B4-BE49-F238E27FC236}">
                      <a16:creationId xmlns:a16="http://schemas.microsoft.com/office/drawing/2014/main" id="{F3E04EC1-2B39-451D-920C-B183B7B4C8A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38" name="Group 956">
                  <a:extLst>
                    <a:ext uri="{FF2B5EF4-FFF2-40B4-BE49-F238E27FC236}">
                      <a16:creationId xmlns:a16="http://schemas.microsoft.com/office/drawing/2014/main" id="{CBD14691-4DA7-4A52-A7B0-70518320BA0C}"/>
                    </a:ext>
                  </a:extLst>
                </p:cNvPr>
                <p:cNvGrpSpPr>
                  <a:grpSpLocks/>
                </p:cNvGrpSpPr>
                <p:nvPr/>
              </p:nvGrpSpPr>
              <p:grpSpPr bwMode="auto">
                <a:xfrm>
                  <a:off x="4749" y="668"/>
                  <a:ext cx="581" cy="145"/>
                  <a:chOff x="614" y="2568"/>
                  <a:chExt cx="725" cy="139"/>
                </a:xfrm>
              </p:grpSpPr>
              <p:sp>
                <p:nvSpPr>
                  <p:cNvPr id="63" name="AutoShape 957">
                    <a:extLst>
                      <a:ext uri="{FF2B5EF4-FFF2-40B4-BE49-F238E27FC236}">
                        <a16:creationId xmlns:a16="http://schemas.microsoft.com/office/drawing/2014/main" id="{41BEEFC8-BF3B-4964-AA1D-460876E1E74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4" name="AutoShape 958">
                    <a:extLst>
                      <a:ext uri="{FF2B5EF4-FFF2-40B4-BE49-F238E27FC236}">
                        <a16:creationId xmlns:a16="http://schemas.microsoft.com/office/drawing/2014/main" id="{88B6D900-7472-4D1A-822C-7A6C7EFD518C}"/>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9" name="Rectangle 959">
                  <a:extLst>
                    <a:ext uri="{FF2B5EF4-FFF2-40B4-BE49-F238E27FC236}">
                      <a16:creationId xmlns:a16="http://schemas.microsoft.com/office/drawing/2014/main" id="{5CD1A760-7FCB-4E86-8A40-AC92109CF8B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0" name="Group 960">
                  <a:extLst>
                    <a:ext uri="{FF2B5EF4-FFF2-40B4-BE49-F238E27FC236}">
                      <a16:creationId xmlns:a16="http://schemas.microsoft.com/office/drawing/2014/main" id="{C10FAB57-1C77-477C-A584-745A10C9B36A}"/>
                    </a:ext>
                  </a:extLst>
                </p:cNvPr>
                <p:cNvGrpSpPr>
                  <a:grpSpLocks/>
                </p:cNvGrpSpPr>
                <p:nvPr/>
              </p:nvGrpSpPr>
              <p:grpSpPr bwMode="auto">
                <a:xfrm>
                  <a:off x="4747" y="994"/>
                  <a:ext cx="581" cy="134"/>
                  <a:chOff x="614" y="2568"/>
                  <a:chExt cx="725" cy="139"/>
                </a:xfrm>
              </p:grpSpPr>
              <p:sp>
                <p:nvSpPr>
                  <p:cNvPr id="61" name="AutoShape 961">
                    <a:extLst>
                      <a:ext uri="{FF2B5EF4-FFF2-40B4-BE49-F238E27FC236}">
                        <a16:creationId xmlns:a16="http://schemas.microsoft.com/office/drawing/2014/main" id="{9A12F4AD-A4C6-4A8F-A1C2-48F68990254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2" name="AutoShape 962">
                    <a:extLst>
                      <a:ext uri="{FF2B5EF4-FFF2-40B4-BE49-F238E27FC236}">
                        <a16:creationId xmlns:a16="http://schemas.microsoft.com/office/drawing/2014/main" id="{14DFC15F-1457-4DD6-9B14-22189247480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1" name="Rectangle 963">
                  <a:extLst>
                    <a:ext uri="{FF2B5EF4-FFF2-40B4-BE49-F238E27FC236}">
                      <a16:creationId xmlns:a16="http://schemas.microsoft.com/office/drawing/2014/main" id="{82E89963-2021-485B-B54D-0F8DBFBC4C0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2" name="Rectangle 964">
                  <a:extLst>
                    <a:ext uri="{FF2B5EF4-FFF2-40B4-BE49-F238E27FC236}">
                      <a16:creationId xmlns:a16="http://schemas.microsoft.com/office/drawing/2014/main" id="{443B5E90-6695-4477-9E24-D8084F6B2A8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3" name="Group 965">
                  <a:extLst>
                    <a:ext uri="{FF2B5EF4-FFF2-40B4-BE49-F238E27FC236}">
                      <a16:creationId xmlns:a16="http://schemas.microsoft.com/office/drawing/2014/main" id="{ABDFE9B8-CCEF-4DCB-92CC-B23417A1C96F}"/>
                    </a:ext>
                  </a:extLst>
                </p:cNvPr>
                <p:cNvGrpSpPr>
                  <a:grpSpLocks/>
                </p:cNvGrpSpPr>
                <p:nvPr/>
              </p:nvGrpSpPr>
              <p:grpSpPr bwMode="auto">
                <a:xfrm>
                  <a:off x="4735" y="1627"/>
                  <a:ext cx="582" cy="151"/>
                  <a:chOff x="614" y="2568"/>
                  <a:chExt cx="725" cy="139"/>
                </a:xfrm>
              </p:grpSpPr>
              <p:sp>
                <p:nvSpPr>
                  <p:cNvPr id="59" name="AutoShape 966">
                    <a:extLst>
                      <a:ext uri="{FF2B5EF4-FFF2-40B4-BE49-F238E27FC236}">
                        <a16:creationId xmlns:a16="http://schemas.microsoft.com/office/drawing/2014/main" id="{581AE58E-EB21-447F-A792-408A315DBC7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0" name="AutoShape 967">
                    <a:extLst>
                      <a:ext uri="{FF2B5EF4-FFF2-40B4-BE49-F238E27FC236}">
                        <a16:creationId xmlns:a16="http://schemas.microsoft.com/office/drawing/2014/main" id="{99942636-EDB4-437E-929F-87E70C1FFBC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4" name="Freeform 968">
                  <a:extLst>
                    <a:ext uri="{FF2B5EF4-FFF2-40B4-BE49-F238E27FC236}">
                      <a16:creationId xmlns:a16="http://schemas.microsoft.com/office/drawing/2014/main" id="{8E76D163-A16A-4D8C-B339-E77A1C2785E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grpSp>
              <p:nvGrpSpPr>
                <p:cNvPr id="45" name="Group 969">
                  <a:extLst>
                    <a:ext uri="{FF2B5EF4-FFF2-40B4-BE49-F238E27FC236}">
                      <a16:creationId xmlns:a16="http://schemas.microsoft.com/office/drawing/2014/main" id="{73862C55-8BD0-460E-830F-24931E774EEF}"/>
                    </a:ext>
                  </a:extLst>
                </p:cNvPr>
                <p:cNvGrpSpPr>
                  <a:grpSpLocks/>
                </p:cNvGrpSpPr>
                <p:nvPr/>
              </p:nvGrpSpPr>
              <p:grpSpPr bwMode="auto">
                <a:xfrm>
                  <a:off x="4739" y="1327"/>
                  <a:ext cx="582" cy="139"/>
                  <a:chOff x="614" y="2568"/>
                  <a:chExt cx="725" cy="139"/>
                </a:xfrm>
              </p:grpSpPr>
              <p:sp>
                <p:nvSpPr>
                  <p:cNvPr id="57" name="AutoShape 970">
                    <a:extLst>
                      <a:ext uri="{FF2B5EF4-FFF2-40B4-BE49-F238E27FC236}">
                        <a16:creationId xmlns:a16="http://schemas.microsoft.com/office/drawing/2014/main" id="{80B87E3D-6BEF-4528-97E6-391794F8CBF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8" name="AutoShape 971">
                    <a:extLst>
                      <a:ext uri="{FF2B5EF4-FFF2-40B4-BE49-F238E27FC236}">
                        <a16:creationId xmlns:a16="http://schemas.microsoft.com/office/drawing/2014/main" id="{600B26F6-18E0-40BF-B005-2D9FEE18C394}"/>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6" name="Rectangle 972">
                  <a:extLst>
                    <a:ext uri="{FF2B5EF4-FFF2-40B4-BE49-F238E27FC236}">
                      <a16:creationId xmlns:a16="http://schemas.microsoft.com/office/drawing/2014/main" id="{7E66BC8E-BC8C-45E5-AE7D-73E00007A8A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7" name="Freeform 973">
                  <a:extLst>
                    <a:ext uri="{FF2B5EF4-FFF2-40B4-BE49-F238E27FC236}">
                      <a16:creationId xmlns:a16="http://schemas.microsoft.com/office/drawing/2014/main" id="{B0C81576-68B6-4F62-A357-B9FEAE4E11D5}"/>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8" name="Freeform 974">
                  <a:extLst>
                    <a:ext uri="{FF2B5EF4-FFF2-40B4-BE49-F238E27FC236}">
                      <a16:creationId xmlns:a16="http://schemas.microsoft.com/office/drawing/2014/main" id="{2FDFBC0E-84E1-43CD-AD3F-1ED3BA2182B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9" name="Oval 975">
                  <a:extLst>
                    <a:ext uri="{FF2B5EF4-FFF2-40B4-BE49-F238E27FC236}">
                      <a16:creationId xmlns:a16="http://schemas.microsoft.com/office/drawing/2014/main" id="{190CFF9A-E087-4316-B4A4-43EDE6479B8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0" name="Freeform 976">
                  <a:extLst>
                    <a:ext uri="{FF2B5EF4-FFF2-40B4-BE49-F238E27FC236}">
                      <a16:creationId xmlns:a16="http://schemas.microsoft.com/office/drawing/2014/main" id="{93F62F1F-743B-4905-8ADA-5CEF59508A4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51" name="AutoShape 977">
                  <a:extLst>
                    <a:ext uri="{FF2B5EF4-FFF2-40B4-BE49-F238E27FC236}">
                      <a16:creationId xmlns:a16="http://schemas.microsoft.com/office/drawing/2014/main" id="{5EC5B83E-8518-4880-9E4F-286B59AEF05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2" name="AutoShape 978">
                  <a:extLst>
                    <a:ext uri="{FF2B5EF4-FFF2-40B4-BE49-F238E27FC236}">
                      <a16:creationId xmlns:a16="http://schemas.microsoft.com/office/drawing/2014/main" id="{ED5EE3A4-FA63-4660-BF01-181480DACE0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3" name="Oval 979">
                  <a:extLst>
                    <a:ext uri="{FF2B5EF4-FFF2-40B4-BE49-F238E27FC236}">
                      <a16:creationId xmlns:a16="http://schemas.microsoft.com/office/drawing/2014/main" id="{1E3C2E3F-7B96-4608-AA2A-A64617F7C51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4" name="Oval 980">
                  <a:extLst>
                    <a:ext uri="{FF2B5EF4-FFF2-40B4-BE49-F238E27FC236}">
                      <a16:creationId xmlns:a16="http://schemas.microsoft.com/office/drawing/2014/main" id="{58659EDA-72B2-4F8D-AB09-57EEEECF82C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pPr algn="ctr" eaLnBrk="1" hangingPunct="1"/>
                  <a:endParaRPr lang="en-US" b="1">
                    <a:solidFill>
                      <a:srgbClr val="FF0000"/>
                    </a:solidFill>
                    <a:latin typeface="华文新魏" panose="02010800040101010101" pitchFamily="2" charset="-122"/>
                    <a:ea typeface="华文新魏" panose="02010800040101010101" pitchFamily="2" charset="-122"/>
                  </a:endParaRPr>
                </a:p>
              </p:txBody>
            </p:sp>
            <p:sp>
              <p:nvSpPr>
                <p:cNvPr id="55" name="Oval 981">
                  <a:extLst>
                    <a:ext uri="{FF2B5EF4-FFF2-40B4-BE49-F238E27FC236}">
                      <a16:creationId xmlns:a16="http://schemas.microsoft.com/office/drawing/2014/main" id="{18FFEADE-933F-4855-B043-5217CCBCADA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6" name="Rectangle 982">
                  <a:extLst>
                    <a:ext uri="{FF2B5EF4-FFF2-40B4-BE49-F238E27FC236}">
                      <a16:creationId xmlns:a16="http://schemas.microsoft.com/office/drawing/2014/main" id="{8777EAE5-5C13-406B-B20A-F679C8B0B86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2" name="TextBox 1080">
                <a:extLst>
                  <a:ext uri="{FF2B5EF4-FFF2-40B4-BE49-F238E27FC236}">
                    <a16:creationId xmlns:a16="http://schemas.microsoft.com/office/drawing/2014/main" id="{EDB63D49-BBF5-4EE4-BE87-96724CF4AA06}"/>
                  </a:ext>
                </a:extLst>
              </p:cNvPr>
              <p:cNvSpPr txBox="1"/>
              <p:nvPr/>
            </p:nvSpPr>
            <p:spPr>
              <a:xfrm>
                <a:off x="5840049" y="3090332"/>
                <a:ext cx="1733168" cy="646331"/>
              </a:xfrm>
              <a:prstGeom prst="rect">
                <a:avLst/>
              </a:prstGeom>
              <a:noFill/>
            </p:spPr>
            <p:txBody>
              <a:bodyPr wrap="none" rtlCol="0">
                <a:spAutoFit/>
              </a:bodyPr>
              <a:lstStyle/>
              <a:p>
                <a:pPr algn="ctr"/>
                <a:r>
                  <a:rPr lang="en-US" b="1" dirty="0">
                    <a:latin typeface="华文新魏" panose="02010800040101010101" pitchFamily="2" charset="-122"/>
                    <a:ea typeface="华文新魏" panose="02010800040101010101" pitchFamily="2" charset="-122"/>
                  </a:rPr>
                  <a:t>SDN</a:t>
                </a:r>
                <a:r>
                  <a:rPr lang="zh-CN" altLang="en-US" b="1" dirty="0">
                    <a:latin typeface="华文新魏" panose="02010800040101010101" pitchFamily="2" charset="-122"/>
                    <a:ea typeface="华文新魏" panose="02010800040101010101" pitchFamily="2" charset="-122"/>
                  </a:rPr>
                  <a:t>控制器</a:t>
                </a:r>
                <a:endParaRPr lang="en-US" b="1" dirty="0">
                  <a:latin typeface="华文新魏" panose="02010800040101010101" pitchFamily="2" charset="-122"/>
                  <a:ea typeface="华文新魏" panose="02010800040101010101" pitchFamily="2" charset="-122"/>
                </a:endParaRPr>
              </a:p>
              <a:p>
                <a:pPr algn="ctr"/>
                <a:r>
                  <a:rPr lang="en-US" b="1" dirty="0">
                    <a:latin typeface="华文新魏" panose="02010800040101010101" pitchFamily="2" charset="-122"/>
                    <a:ea typeface="华文新魏" panose="02010800040101010101" pitchFamily="2" charset="-122"/>
                  </a:rPr>
                  <a:t>(</a:t>
                </a:r>
                <a:r>
                  <a:rPr lang="zh-CN" altLang="en-US" b="1" dirty="0">
                    <a:latin typeface="华文新魏" panose="02010800040101010101" pitchFamily="2" charset="-122"/>
                    <a:ea typeface="华文新魏" panose="02010800040101010101" pitchFamily="2" charset="-122"/>
                  </a:rPr>
                  <a:t>网络操作系统</a:t>
                </a:r>
                <a:r>
                  <a:rPr lang="en-US" b="1" dirty="0">
                    <a:latin typeface="华文新魏" panose="02010800040101010101" pitchFamily="2" charset="-122"/>
                    <a:ea typeface="华文新魏" panose="02010800040101010101" pitchFamily="2" charset="-122"/>
                  </a:rPr>
                  <a:t>)</a:t>
                </a:r>
              </a:p>
            </p:txBody>
          </p:sp>
        </p:grpSp>
        <p:sp>
          <p:nvSpPr>
            <p:cNvPr id="11" name="TextBox 1059">
              <a:extLst>
                <a:ext uri="{FF2B5EF4-FFF2-40B4-BE49-F238E27FC236}">
                  <a16:creationId xmlns:a16="http://schemas.microsoft.com/office/drawing/2014/main" id="{5A65121B-1CE9-4A6D-9FA3-52E8CEB4936B}"/>
                </a:ext>
              </a:extLst>
            </p:cNvPr>
            <p:cNvSpPr txBox="1"/>
            <p:nvPr/>
          </p:nvSpPr>
          <p:spPr>
            <a:xfrm>
              <a:off x="6837708" y="1058305"/>
              <a:ext cx="415498" cy="369332"/>
            </a:xfrm>
            <a:prstGeom prst="rect">
              <a:avLst/>
            </a:prstGeom>
            <a:noFill/>
          </p:spPr>
          <p:txBody>
            <a:bodyPr wrap="none" rtlCol="0">
              <a:spAutoFit/>
            </a:bodyPr>
            <a:lstStyle/>
            <a:p>
              <a:r>
                <a:rPr lang="en-US" b="1" dirty="0">
                  <a:solidFill>
                    <a:srgbClr val="008000"/>
                  </a:solidFill>
                  <a:latin typeface="华文新魏" panose="02010800040101010101" pitchFamily="2" charset="-122"/>
                  <a:ea typeface="华文新魏" panose="02010800040101010101" pitchFamily="2" charset="-122"/>
                </a:rPr>
                <a:t>…</a:t>
              </a:r>
            </a:p>
          </p:txBody>
        </p:sp>
        <p:grpSp>
          <p:nvGrpSpPr>
            <p:cNvPr id="12" name="Group 1060">
              <a:extLst>
                <a:ext uri="{FF2B5EF4-FFF2-40B4-BE49-F238E27FC236}">
                  <a16:creationId xmlns:a16="http://schemas.microsoft.com/office/drawing/2014/main" id="{319AC1DE-8932-4F54-A492-7A5B4E05240F}"/>
                </a:ext>
              </a:extLst>
            </p:cNvPr>
            <p:cNvGrpSpPr/>
            <p:nvPr/>
          </p:nvGrpSpPr>
          <p:grpSpPr>
            <a:xfrm>
              <a:off x="5165914" y="1277466"/>
              <a:ext cx="1023471" cy="590176"/>
              <a:chOff x="4721412" y="1277470"/>
              <a:chExt cx="1023471" cy="590176"/>
            </a:xfrm>
          </p:grpSpPr>
          <p:sp>
            <p:nvSpPr>
              <p:cNvPr id="27" name="Oval 1075">
                <a:extLst>
                  <a:ext uri="{FF2B5EF4-FFF2-40B4-BE49-F238E27FC236}">
                    <a16:creationId xmlns:a16="http://schemas.microsoft.com/office/drawing/2014/main" id="{6839C696-AB9B-40D5-93F3-57A747F00C95}"/>
                  </a:ext>
                </a:extLst>
              </p:cNvPr>
              <p:cNvSpPr/>
              <p:nvPr/>
            </p:nvSpPr>
            <p:spPr bwMode="auto">
              <a:xfrm>
                <a:off x="4721412" y="1277470"/>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8" name="TextBox 1076">
                <a:extLst>
                  <a:ext uri="{FF2B5EF4-FFF2-40B4-BE49-F238E27FC236}">
                    <a16:creationId xmlns:a16="http://schemas.microsoft.com/office/drawing/2014/main" id="{826BBC71-A90F-4928-A92C-831FFEBB430D}"/>
                  </a:ext>
                </a:extLst>
              </p:cNvPr>
              <p:cNvSpPr txBox="1"/>
              <p:nvPr/>
            </p:nvSpPr>
            <p:spPr>
              <a:xfrm>
                <a:off x="4914451" y="1374585"/>
                <a:ext cx="646331" cy="369332"/>
              </a:xfrm>
              <a:prstGeom prst="rect">
                <a:avLst/>
              </a:prstGeom>
              <a:noFill/>
            </p:spPr>
            <p:txBody>
              <a:bodyPr wrap="none" rtlCol="0">
                <a:spAutoFit/>
              </a:bodyPr>
              <a:lstStyle/>
              <a:p>
                <a:pPr algn="ctr"/>
                <a:r>
                  <a:rPr lang="zh-CN" altLang="en-US" b="1" dirty="0">
                    <a:latin typeface="华文新魏" panose="02010800040101010101" pitchFamily="2" charset="-122"/>
                    <a:ea typeface="华文新魏" panose="02010800040101010101" pitchFamily="2" charset="-122"/>
                  </a:rPr>
                  <a:t>路由</a:t>
                </a:r>
                <a:endParaRPr lang="en-US" b="1" dirty="0">
                  <a:latin typeface="华文新魏" panose="02010800040101010101" pitchFamily="2" charset="-122"/>
                  <a:ea typeface="华文新魏" panose="02010800040101010101" pitchFamily="2" charset="-122"/>
                </a:endParaRPr>
              </a:p>
            </p:txBody>
          </p:sp>
        </p:grpSp>
        <p:grpSp>
          <p:nvGrpSpPr>
            <p:cNvPr id="13" name="Group 1061">
              <a:extLst>
                <a:ext uri="{FF2B5EF4-FFF2-40B4-BE49-F238E27FC236}">
                  <a16:creationId xmlns:a16="http://schemas.microsoft.com/office/drawing/2014/main" id="{F406EE78-894E-4131-A0D8-DE78974A8AC2}"/>
                </a:ext>
              </a:extLst>
            </p:cNvPr>
            <p:cNvGrpSpPr/>
            <p:nvPr/>
          </p:nvGrpSpPr>
          <p:grpSpPr>
            <a:xfrm>
              <a:off x="6000628" y="1798416"/>
              <a:ext cx="1023471" cy="590176"/>
              <a:chOff x="6106459" y="1967753"/>
              <a:chExt cx="1023471" cy="590176"/>
            </a:xfrm>
          </p:grpSpPr>
          <p:sp>
            <p:nvSpPr>
              <p:cNvPr id="25" name="Oval 1073">
                <a:extLst>
                  <a:ext uri="{FF2B5EF4-FFF2-40B4-BE49-F238E27FC236}">
                    <a16:creationId xmlns:a16="http://schemas.microsoft.com/office/drawing/2014/main" id="{DF70925C-A628-461A-BE2F-0034AD8CB9BE}"/>
                  </a:ext>
                </a:extLst>
              </p:cNvPr>
              <p:cNvSpPr/>
              <p:nvPr/>
            </p:nvSpPr>
            <p:spPr bwMode="auto">
              <a:xfrm>
                <a:off x="6106459" y="19677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6" name="TextBox 1074">
                <a:extLst>
                  <a:ext uri="{FF2B5EF4-FFF2-40B4-BE49-F238E27FC236}">
                    <a16:creationId xmlns:a16="http://schemas.microsoft.com/office/drawing/2014/main" id="{7F6A4AC2-31D9-4A3F-AFC4-2C4E3F2E7352}"/>
                  </a:ext>
                </a:extLst>
              </p:cNvPr>
              <p:cNvSpPr txBox="1"/>
              <p:nvPr/>
            </p:nvSpPr>
            <p:spPr>
              <a:xfrm>
                <a:off x="6305806" y="19976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访问</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控制</a:t>
                </a:r>
                <a:endParaRPr lang="en-US" b="1" dirty="0">
                  <a:latin typeface="华文新魏" panose="02010800040101010101" pitchFamily="2" charset="-122"/>
                  <a:ea typeface="华文新魏" panose="02010800040101010101" pitchFamily="2" charset="-122"/>
                </a:endParaRPr>
              </a:p>
            </p:txBody>
          </p:sp>
        </p:grpSp>
        <p:grpSp>
          <p:nvGrpSpPr>
            <p:cNvPr id="14" name="Group 1062">
              <a:extLst>
                <a:ext uri="{FF2B5EF4-FFF2-40B4-BE49-F238E27FC236}">
                  <a16:creationId xmlns:a16="http://schemas.microsoft.com/office/drawing/2014/main" id="{1C587DC4-3B35-40A0-852A-FBA02CF64577}"/>
                </a:ext>
              </a:extLst>
            </p:cNvPr>
            <p:cNvGrpSpPr/>
            <p:nvPr/>
          </p:nvGrpSpPr>
          <p:grpSpPr>
            <a:xfrm>
              <a:off x="7230837" y="1756871"/>
              <a:ext cx="1023471" cy="590176"/>
              <a:chOff x="6938682" y="977153"/>
              <a:chExt cx="1023471" cy="590176"/>
            </a:xfrm>
          </p:grpSpPr>
          <p:sp>
            <p:nvSpPr>
              <p:cNvPr id="23" name="Oval 1071">
                <a:extLst>
                  <a:ext uri="{FF2B5EF4-FFF2-40B4-BE49-F238E27FC236}">
                    <a16:creationId xmlns:a16="http://schemas.microsoft.com/office/drawing/2014/main" id="{FC8CFE88-F135-4567-9F61-4672D0C766BB}"/>
                  </a:ext>
                </a:extLst>
              </p:cNvPr>
              <p:cNvSpPr/>
              <p:nvPr/>
            </p:nvSpPr>
            <p:spPr bwMode="auto">
              <a:xfrm>
                <a:off x="6938682" y="9771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4" name="TextBox 1072">
                <a:extLst>
                  <a:ext uri="{FF2B5EF4-FFF2-40B4-BE49-F238E27FC236}">
                    <a16:creationId xmlns:a16="http://schemas.microsoft.com/office/drawing/2014/main" id="{5BB25E34-3AEB-45F3-A309-8B81DE9ED76C}"/>
                  </a:ext>
                </a:extLst>
              </p:cNvPr>
              <p:cNvSpPr txBox="1"/>
              <p:nvPr/>
            </p:nvSpPr>
            <p:spPr>
              <a:xfrm>
                <a:off x="7138029" y="10070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负载</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均衡</a:t>
                </a:r>
                <a:endParaRPr lang="en-US" b="1" dirty="0">
                  <a:latin typeface="华文新魏" panose="02010800040101010101" pitchFamily="2" charset="-122"/>
                  <a:ea typeface="华文新魏" panose="02010800040101010101" pitchFamily="2" charset="-122"/>
                </a:endParaRPr>
              </a:p>
            </p:txBody>
          </p:sp>
        </p:grpSp>
        <p:cxnSp>
          <p:nvCxnSpPr>
            <p:cNvPr id="15" name="Straight Arrow Connector 1063">
              <a:extLst>
                <a:ext uri="{FF2B5EF4-FFF2-40B4-BE49-F238E27FC236}">
                  <a16:creationId xmlns:a16="http://schemas.microsoft.com/office/drawing/2014/main" id="{46CFE26D-E961-42D9-88FC-B7F33F469F92}"/>
                </a:ext>
              </a:extLst>
            </p:cNvPr>
            <p:cNvCxnSpPr/>
            <p:nvPr/>
          </p:nvCxnSpPr>
          <p:spPr bwMode="auto">
            <a:xfrm flipV="1">
              <a:off x="8627245" y="1217948"/>
              <a:ext cx="0" cy="1248832"/>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6" name="Straight Arrow Connector 1064">
              <a:extLst>
                <a:ext uri="{FF2B5EF4-FFF2-40B4-BE49-F238E27FC236}">
                  <a16:creationId xmlns:a16="http://schemas.microsoft.com/office/drawing/2014/main" id="{313EEB6E-7AE5-4352-8B23-D9B4274CEC67}"/>
                </a:ext>
              </a:extLst>
            </p:cNvPr>
            <p:cNvCxnSpPr/>
            <p:nvPr/>
          </p:nvCxnSpPr>
          <p:spPr bwMode="auto">
            <a:xfrm>
              <a:off x="8652645" y="2966181"/>
              <a:ext cx="0" cy="152442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7" name="Straight Arrow Connector 1065">
              <a:extLst>
                <a:ext uri="{FF2B5EF4-FFF2-40B4-BE49-F238E27FC236}">
                  <a16:creationId xmlns:a16="http://schemas.microsoft.com/office/drawing/2014/main" id="{493BF188-58FD-4360-B0ED-6C7581E2AAEC}"/>
                </a:ext>
              </a:extLst>
            </p:cNvPr>
            <p:cNvCxnSpPr/>
            <p:nvPr/>
          </p:nvCxnSpPr>
          <p:spPr bwMode="auto">
            <a:xfrm>
              <a:off x="8661016" y="5381629"/>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8" name="Straight Arrow Connector 1066">
              <a:extLst>
                <a:ext uri="{FF2B5EF4-FFF2-40B4-BE49-F238E27FC236}">
                  <a16:creationId xmlns:a16="http://schemas.microsoft.com/office/drawing/2014/main" id="{9CC9053D-512B-434D-8CD1-B8537FF1454D}"/>
                </a:ext>
              </a:extLst>
            </p:cNvPr>
            <p:cNvCxnSpPr/>
            <p:nvPr/>
          </p:nvCxnSpPr>
          <p:spPr bwMode="auto">
            <a:xfrm flipV="1">
              <a:off x="8653320" y="4546025"/>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9" name="TextBox 399">
              <a:extLst>
                <a:ext uri="{FF2B5EF4-FFF2-40B4-BE49-F238E27FC236}">
                  <a16:creationId xmlns:a16="http://schemas.microsoft.com/office/drawing/2014/main" id="{338E5146-8362-4ABD-B896-169F40604EC3}"/>
                </a:ext>
              </a:extLst>
            </p:cNvPr>
            <p:cNvSpPr txBox="1">
              <a:spLocks noChangeArrowheads="1"/>
            </p:cNvSpPr>
            <p:nvPr/>
          </p:nvSpPr>
          <p:spPr bwMode="auto">
            <a:xfrm>
              <a:off x="6650715" y="4235599"/>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南向</a:t>
              </a:r>
              <a:r>
                <a:rPr lang="en-US" altLang="zh-CN" sz="1800" b="1" i="1" dirty="0">
                  <a:latin typeface="华文新魏" panose="02010800040101010101" pitchFamily="2" charset="-122"/>
                  <a:ea typeface="华文新魏" panose="02010800040101010101" pitchFamily="2" charset="-122"/>
                </a:rPr>
                <a:t>API</a:t>
              </a:r>
              <a:endParaRPr lang="en-US" sz="1800" b="1" i="1" dirty="0">
                <a:latin typeface="华文新魏" panose="02010800040101010101" pitchFamily="2" charset="-122"/>
                <a:ea typeface="华文新魏" panose="02010800040101010101" pitchFamily="2" charset="-122"/>
              </a:endParaRPr>
            </a:p>
          </p:txBody>
        </p:sp>
        <p:sp>
          <p:nvSpPr>
            <p:cNvPr id="20" name="TextBox 399">
              <a:extLst>
                <a:ext uri="{FF2B5EF4-FFF2-40B4-BE49-F238E27FC236}">
                  <a16:creationId xmlns:a16="http://schemas.microsoft.com/office/drawing/2014/main" id="{3B61C992-D492-4E60-9AC6-5DF2D76CD653}"/>
                </a:ext>
              </a:extLst>
            </p:cNvPr>
            <p:cNvSpPr txBox="1">
              <a:spLocks noChangeArrowheads="1"/>
            </p:cNvSpPr>
            <p:nvPr/>
          </p:nvSpPr>
          <p:spPr bwMode="auto">
            <a:xfrm>
              <a:off x="6646778" y="2717781"/>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北向</a:t>
              </a:r>
              <a:r>
                <a:rPr lang="en-US" sz="1800" b="1" i="1" dirty="0">
                  <a:latin typeface="华文新魏" panose="02010800040101010101" pitchFamily="2" charset="-122"/>
                  <a:ea typeface="华文新魏" panose="02010800040101010101" pitchFamily="2" charset="-122"/>
                </a:rPr>
                <a:t> API</a:t>
              </a:r>
            </a:p>
          </p:txBody>
        </p:sp>
        <p:sp>
          <p:nvSpPr>
            <p:cNvPr id="21" name="TextBox 399">
              <a:extLst>
                <a:ext uri="{FF2B5EF4-FFF2-40B4-BE49-F238E27FC236}">
                  <a16:creationId xmlns:a16="http://schemas.microsoft.com/office/drawing/2014/main" id="{0A27D3FA-49EC-46CC-8044-E942933712AB}"/>
                </a:ext>
              </a:extLst>
            </p:cNvPr>
            <p:cNvSpPr txBox="1">
              <a:spLocks noChangeArrowheads="1"/>
            </p:cNvSpPr>
            <p:nvPr/>
          </p:nvSpPr>
          <p:spPr bwMode="auto">
            <a:xfrm>
              <a:off x="5507651" y="5795718"/>
              <a:ext cx="2555626"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en-US" altLang="zh-CN" sz="1800" b="1" i="1" dirty="0">
                  <a:latin typeface="华文新魏" panose="02010800040101010101" pitchFamily="2" charset="-122"/>
                  <a:ea typeface="华文新魏" panose="02010800040101010101" pitchFamily="2" charset="-122"/>
                </a:rPr>
                <a:t>SDN</a:t>
              </a:r>
              <a:r>
                <a:rPr lang="zh-CN" altLang="en-US" sz="1800" b="1" i="1" dirty="0">
                  <a:latin typeface="华文新魏" panose="02010800040101010101" pitchFamily="2" charset="-122"/>
                  <a:ea typeface="华文新魏" panose="02010800040101010101" pitchFamily="2" charset="-122"/>
                </a:rPr>
                <a:t>控制的分组交换机</a:t>
              </a:r>
              <a:endParaRPr lang="en-US" sz="1800" b="1" i="1" dirty="0">
                <a:latin typeface="华文新魏" panose="02010800040101010101" pitchFamily="2" charset="-122"/>
                <a:ea typeface="华文新魏" panose="02010800040101010101" pitchFamily="2" charset="-122"/>
              </a:endParaRPr>
            </a:p>
          </p:txBody>
        </p:sp>
        <p:sp>
          <p:nvSpPr>
            <p:cNvPr id="22" name="TextBox 399">
              <a:extLst>
                <a:ext uri="{FF2B5EF4-FFF2-40B4-BE49-F238E27FC236}">
                  <a16:creationId xmlns:a16="http://schemas.microsoft.com/office/drawing/2014/main" id="{143BF6BE-02C7-455A-BC7B-9632194E5FE5}"/>
                </a:ext>
              </a:extLst>
            </p:cNvPr>
            <p:cNvSpPr txBox="1">
              <a:spLocks noChangeArrowheads="1"/>
            </p:cNvSpPr>
            <p:nvPr/>
          </p:nvSpPr>
          <p:spPr bwMode="auto">
            <a:xfrm>
              <a:off x="5707907" y="910464"/>
              <a:ext cx="238165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网络控制应用程序</a:t>
              </a:r>
              <a:endParaRPr lang="en-US" sz="1800" b="1" i="1" dirty="0">
                <a:latin typeface="华文新魏" panose="02010800040101010101" pitchFamily="2" charset="-122"/>
                <a:ea typeface="华文新魏" panose="02010800040101010101" pitchFamily="2" charset="-122"/>
              </a:endParaRPr>
            </a:p>
          </p:txBody>
        </p:sp>
      </p:grpSp>
      <p:sp>
        <p:nvSpPr>
          <p:cNvPr id="124" name="Rectangle 1">
            <a:extLst>
              <a:ext uri="{FF2B5EF4-FFF2-40B4-BE49-F238E27FC236}">
                <a16:creationId xmlns:a16="http://schemas.microsoft.com/office/drawing/2014/main" id="{A9A4CA57-905E-4390-BC54-5205F9BFD72C}"/>
              </a:ext>
            </a:extLst>
          </p:cNvPr>
          <p:cNvSpPr/>
          <p:nvPr/>
        </p:nvSpPr>
        <p:spPr bwMode="auto">
          <a:xfrm>
            <a:off x="5009666" y="914855"/>
            <a:ext cx="4134334" cy="3947271"/>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5" name="Content Placeholder 6">
            <a:extLst>
              <a:ext uri="{FF2B5EF4-FFF2-40B4-BE49-F238E27FC236}">
                <a16:creationId xmlns:a16="http://schemas.microsoft.com/office/drawing/2014/main" id="{3F196BA1-2EFF-4724-AD57-47A3FB371973}"/>
              </a:ext>
            </a:extLst>
          </p:cNvPr>
          <p:cNvSpPr txBox="1">
            <a:spLocks/>
          </p:cNvSpPr>
          <p:nvPr/>
        </p:nvSpPr>
        <p:spPr bwMode="auto">
          <a:xfrm>
            <a:off x="236963" y="1251486"/>
            <a:ext cx="4504644" cy="5010151"/>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zh-CN" altLang="en-US" u="none" dirty="0">
                <a:solidFill>
                  <a:srgbClr val="CC0000"/>
                </a:solidFill>
                <a:latin typeface="华文新魏" panose="02010800040101010101" pitchFamily="2" charset="-122"/>
                <a:ea typeface="华文新魏" panose="02010800040101010101" pitchFamily="2" charset="-122"/>
                <a:cs typeface="+mn-cs"/>
              </a:rPr>
              <a:t>数据平面分组交换机</a:t>
            </a:r>
            <a:r>
              <a:rPr lang="en-US" u="none" dirty="0">
                <a:solidFill>
                  <a:srgbClr val="CC0000"/>
                </a:solidFill>
                <a:latin typeface="华文新魏" panose="02010800040101010101" pitchFamily="2" charset="-122"/>
                <a:ea typeface="华文新魏" panose="02010800040101010101" pitchFamily="2" charset="-122"/>
                <a:cs typeface="+mn-cs"/>
              </a:rPr>
              <a:t>: </a:t>
            </a:r>
          </a:p>
          <a:p>
            <a:pPr algn="just">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硬件实现数据平面的通用转发，分组交换机功能更单一，转发速度更快</a:t>
            </a:r>
            <a:endParaRPr lang="en-US" altLang="zh-CN" sz="22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转发流表由</a:t>
            </a:r>
            <a:r>
              <a:rPr lang="en-US" altLang="zh-CN" sz="2200" u="none" dirty="0">
                <a:latin typeface="华文新魏" panose="02010800040101010101" pitchFamily="2" charset="-122"/>
                <a:ea typeface="华文新魏" panose="02010800040101010101" pitchFamily="2" charset="-122"/>
                <a:cs typeface="+mn-cs"/>
              </a:rPr>
              <a:t>SDN</a:t>
            </a:r>
            <a:r>
              <a:rPr lang="zh-CN" altLang="en-US" sz="2200" u="none" dirty="0">
                <a:latin typeface="华文新魏" panose="02010800040101010101" pitchFamily="2" charset="-122"/>
                <a:ea typeface="华文新魏" panose="02010800040101010101" pitchFamily="2" charset="-122"/>
                <a:cs typeface="+mn-cs"/>
              </a:rPr>
              <a:t>控制器计算并下发</a:t>
            </a:r>
            <a:endParaRPr lang="en-US" altLang="zh-CN" sz="22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通过</a:t>
            </a:r>
            <a:r>
              <a:rPr lang="en-US" altLang="zh-CN" sz="2200" u="none" dirty="0">
                <a:latin typeface="华文新魏" panose="02010800040101010101" pitchFamily="2" charset="-122"/>
                <a:ea typeface="华文新魏" panose="02010800040101010101" pitchFamily="2" charset="-122"/>
                <a:cs typeface="+mn-cs"/>
              </a:rPr>
              <a:t>API</a:t>
            </a:r>
            <a:r>
              <a:rPr lang="zh-CN" altLang="en-US" sz="2200" u="none" dirty="0">
                <a:latin typeface="华文新魏" panose="02010800040101010101" pitchFamily="2" charset="-122"/>
                <a:ea typeface="华文新魏" panose="02010800040101010101" pitchFamily="2" charset="-122"/>
                <a:cs typeface="+mn-cs"/>
              </a:rPr>
              <a:t>（南向）对流表进行设置以控制转发（例如</a:t>
            </a:r>
            <a:r>
              <a:rPr lang="en-US" altLang="zh-CN" sz="2200" u="none" dirty="0">
                <a:latin typeface="华文新魏" panose="02010800040101010101" pitchFamily="2" charset="-122"/>
                <a:ea typeface="华文新魏" panose="02010800040101010101" pitchFamily="2" charset="-122"/>
                <a:cs typeface="+mn-cs"/>
              </a:rPr>
              <a:t>OpenFlow</a:t>
            </a:r>
            <a:r>
              <a:rPr lang="zh-CN" altLang="en-US" sz="2200" u="none" dirty="0">
                <a:latin typeface="华文新魏" panose="02010800040101010101" pitchFamily="2" charset="-122"/>
                <a:ea typeface="华文新魏" panose="02010800040101010101" pitchFamily="2" charset="-122"/>
                <a:cs typeface="+mn-cs"/>
              </a:rPr>
              <a:t>）</a:t>
            </a:r>
            <a:endParaRPr lang="en-US" altLang="zh-CN" sz="22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r>
              <a:rPr lang="en-US" altLang="zh-CN" sz="2200" u="none" dirty="0">
                <a:latin typeface="华文新魏" panose="02010800040101010101" pitchFamily="2" charset="-122"/>
                <a:ea typeface="华文新魏" panose="02010800040101010101" pitchFamily="2" charset="-122"/>
                <a:cs typeface="+mn-cs"/>
              </a:rPr>
              <a:t>SDN</a:t>
            </a:r>
            <a:r>
              <a:rPr lang="zh-CN" altLang="en-US" sz="2200" u="none" dirty="0">
                <a:latin typeface="华文新魏" panose="02010800040101010101" pitchFamily="2" charset="-122"/>
                <a:ea typeface="华文新魏" panose="02010800040101010101" pitchFamily="2" charset="-122"/>
                <a:cs typeface="+mn-cs"/>
              </a:rPr>
              <a:t>控制器与分组交互机之间的通信采用</a:t>
            </a:r>
            <a:r>
              <a:rPr lang="en-US" altLang="zh-CN" sz="2200" u="none" dirty="0">
                <a:latin typeface="华文新魏" panose="02010800040101010101" pitchFamily="2" charset="-122"/>
                <a:ea typeface="华文新魏" panose="02010800040101010101" pitchFamily="2" charset="-122"/>
                <a:cs typeface="+mn-cs"/>
              </a:rPr>
              <a:t>OpenFlow</a:t>
            </a:r>
            <a:r>
              <a:rPr lang="zh-CN" altLang="en-US" sz="2200" u="none" dirty="0">
                <a:latin typeface="华文新魏" panose="02010800040101010101" pitchFamily="2" charset="-122"/>
                <a:ea typeface="华文新魏" panose="02010800040101010101" pitchFamily="2" charset="-122"/>
                <a:cs typeface="+mn-cs"/>
              </a:rPr>
              <a:t>协议</a:t>
            </a:r>
            <a:endParaRPr lang="en-US" altLang="zh-CN" sz="2200" u="none" dirty="0">
              <a:latin typeface="华文新魏" panose="02010800040101010101" pitchFamily="2" charset="-122"/>
              <a:ea typeface="华文新魏" panose="02010800040101010101" pitchFamily="2" charset="-122"/>
              <a:cs typeface="+mn-cs"/>
            </a:endParaRPr>
          </a:p>
          <a:p>
            <a:pPr>
              <a:buClr>
                <a:schemeClr val="accent1"/>
              </a:buClr>
              <a:buSzPct val="65000"/>
              <a:buFont typeface="Wingdings" pitchFamily="2" charset="2"/>
              <a:buChar char="n"/>
              <a:defRPr/>
            </a:pPr>
            <a:endParaRPr lang="en-US" altLang="zh-CN" sz="2000" u="none" dirty="0">
              <a:latin typeface="华文新魏" panose="02010800040101010101" pitchFamily="2" charset="-122"/>
              <a:ea typeface="华文新魏" panose="02010800040101010101" pitchFamily="2" charset="-122"/>
              <a:cs typeface="+mn-cs"/>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Tree>
    <p:extLst>
      <p:ext uri="{BB962C8B-B14F-4D97-AF65-F5344CB8AC3E}">
        <p14:creationId xmlns:p14="http://schemas.microsoft.com/office/powerpoint/2010/main" val="14490862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73D777-5983-E347-B3F6-91FD9AB7915C}"/>
              </a:ext>
            </a:extLst>
          </p:cNvPr>
          <p:cNvSpPr>
            <a:spLocks noGrp="1"/>
          </p:cNvSpPr>
          <p:nvPr>
            <p:ph type="title"/>
          </p:nvPr>
        </p:nvSpPr>
        <p:spPr/>
        <p:txBody>
          <a:bodyPr/>
          <a:lstStyle/>
          <a:p>
            <a:r>
              <a:rPr lang="zh-CN" altLang="en-US" kern="1200" dirty="0">
                <a:latin typeface="Calibri" panose="020F0502020204030204" pitchFamily="34" charset="0"/>
                <a:ea typeface="MS PGothic" panose="020B0600070205080204" pitchFamily="34" charset="-128"/>
                <a:cs typeface="+mn-cs"/>
              </a:rPr>
              <a:t>数据平面和控制平面</a:t>
            </a:r>
          </a:p>
        </p:txBody>
      </p:sp>
      <p:sp>
        <p:nvSpPr>
          <p:cNvPr id="3" name="内容占位符 2">
            <a:extLst>
              <a:ext uri="{FF2B5EF4-FFF2-40B4-BE49-F238E27FC236}">
                <a16:creationId xmlns:a16="http://schemas.microsoft.com/office/drawing/2014/main" id="{68B14E19-9151-E943-964D-12931E83CACD}"/>
              </a:ext>
            </a:extLst>
          </p:cNvPr>
          <p:cNvSpPr>
            <a:spLocks noGrp="1"/>
          </p:cNvSpPr>
          <p:nvPr>
            <p:ph idx="1"/>
          </p:nvPr>
        </p:nvSpPr>
        <p:spPr>
          <a:xfrm>
            <a:off x="457200" y="1196976"/>
            <a:ext cx="8229600" cy="4751387"/>
          </a:xfrm>
        </p:spPr>
        <p:txBody>
          <a:bodyPr/>
          <a:lstStyle/>
          <a:p>
            <a:r>
              <a:rPr kumimoji="1" lang="zh-CN" altLang="en-US" sz="2800" dirty="0">
                <a:latin typeface="华文新魏" panose="02010800040101010101" pitchFamily="2" charset="-122"/>
                <a:ea typeface="华文新魏" panose="02010800040101010101" pitchFamily="2" charset="-122"/>
              </a:rPr>
              <a:t>数据平面</a:t>
            </a:r>
            <a:endParaRPr kumimoji="1" lang="en-US" altLang="zh-CN" sz="2800" dirty="0">
              <a:latin typeface="华文新魏" panose="02010800040101010101" pitchFamily="2" charset="-122"/>
              <a:ea typeface="华文新魏" panose="02010800040101010101" pitchFamily="2" charset="-122"/>
            </a:endParaRPr>
          </a:p>
          <a:p>
            <a:pPr lvl="1"/>
            <a:r>
              <a:rPr kumimoji="1" lang="zh-CN" altLang="en-US" sz="2400" dirty="0">
                <a:latin typeface="华文新魏" panose="02010800040101010101" pitchFamily="2" charset="-122"/>
                <a:ea typeface="华文新魏" panose="02010800040101010101" pitchFamily="2" charset="-122"/>
              </a:rPr>
              <a:t>是每个路由器的局部功能：转发</a:t>
            </a:r>
            <a:endParaRPr kumimoji="1" lang="en-US" altLang="zh-CN" sz="2400" dirty="0">
              <a:latin typeface="华文新魏" panose="02010800040101010101" pitchFamily="2" charset="-122"/>
              <a:ea typeface="华文新魏" panose="02010800040101010101" pitchFamily="2" charset="-122"/>
            </a:endParaRPr>
          </a:p>
          <a:p>
            <a:r>
              <a:rPr kumimoji="1" lang="zh-CN" altLang="en-US" sz="2800" dirty="0">
                <a:latin typeface="华文新魏" panose="02010800040101010101" pitchFamily="2" charset="-122"/>
                <a:ea typeface="华文新魏" panose="02010800040101010101" pitchFamily="2" charset="-122"/>
              </a:rPr>
              <a:t>控制平面</a:t>
            </a:r>
            <a:endParaRPr kumimoji="1" lang="en-US" altLang="zh-CN" sz="2800" dirty="0">
              <a:latin typeface="华文新魏" panose="02010800040101010101" pitchFamily="2" charset="-122"/>
              <a:ea typeface="华文新魏" panose="02010800040101010101" pitchFamily="2" charset="-122"/>
            </a:endParaRPr>
          </a:p>
          <a:p>
            <a:pPr lvl="1"/>
            <a:r>
              <a:rPr kumimoji="1" lang="zh-CN" altLang="en-US" sz="2400" dirty="0">
                <a:latin typeface="华文新魏" panose="02010800040101010101" pitchFamily="2" charset="-122"/>
                <a:ea typeface="华文新魏" panose="02010800040101010101" pitchFamily="2" charset="-122"/>
              </a:rPr>
              <a:t>是整个网络范围的逻辑功能：决定从源到目的的路径</a:t>
            </a:r>
            <a:endParaRPr kumimoji="1" lang="en-US" altLang="zh-CN" sz="2400" dirty="0">
              <a:latin typeface="华文新魏" panose="02010800040101010101" pitchFamily="2" charset="-122"/>
              <a:ea typeface="华文新魏" panose="02010800040101010101" pitchFamily="2" charset="-122"/>
            </a:endParaRPr>
          </a:p>
          <a:p>
            <a:pPr lvl="1"/>
            <a:r>
              <a:rPr kumimoji="1" lang="zh-CN" altLang="en-US" sz="2400" dirty="0">
                <a:latin typeface="华文新魏" panose="02010800040101010101" pitchFamily="2" charset="-122"/>
                <a:ea typeface="华文新魏" panose="02010800040101010101" pitchFamily="2" charset="-122"/>
              </a:rPr>
              <a:t>但目前课程所介绍的都是传统方式，即控制平面在每个路由器里实现：每个路由器都独立地运行选路算法</a:t>
            </a:r>
            <a:endParaRPr kumimoji="1" lang="en-US" altLang="zh-CN" sz="2400" dirty="0">
              <a:latin typeface="华文新魏" panose="02010800040101010101" pitchFamily="2" charset="-122"/>
              <a:ea typeface="华文新魏" panose="02010800040101010101" pitchFamily="2" charset="-122"/>
            </a:endParaRPr>
          </a:p>
          <a:p>
            <a:pPr lvl="1"/>
            <a:r>
              <a:rPr kumimoji="1" lang="en-US" altLang="zh-CN" sz="2400" dirty="0">
                <a:solidFill>
                  <a:srgbClr val="FF0000"/>
                </a:solidFill>
                <a:latin typeface="华文新魏" panose="02010800040101010101" pitchFamily="2" charset="-122"/>
                <a:ea typeface="华文新魏" panose="02010800040101010101" pitchFamily="2" charset="-122"/>
              </a:rPr>
              <a:t>SDN</a:t>
            </a:r>
            <a:r>
              <a:rPr kumimoji="1" lang="zh-CN" altLang="en-US" sz="2400" dirty="0">
                <a:solidFill>
                  <a:srgbClr val="FF0000"/>
                </a:solidFill>
                <a:latin typeface="华文新魏" panose="02010800040101010101" pitchFamily="2" charset="-122"/>
                <a:ea typeface="华文新魏" panose="02010800040101010101" pitchFamily="2" charset="-122"/>
              </a:rPr>
              <a:t>方式：在专门的远端服务器上实现控制平面：选路功能。除选路功能之外，</a:t>
            </a:r>
            <a:r>
              <a:rPr kumimoji="1" lang="en-US" altLang="zh-CN" sz="2400" dirty="0">
                <a:solidFill>
                  <a:srgbClr val="FF0000"/>
                </a:solidFill>
                <a:latin typeface="华文新魏" panose="02010800040101010101" pitchFamily="2" charset="-122"/>
                <a:ea typeface="华文新魏" panose="02010800040101010101" pitchFamily="2" charset="-122"/>
              </a:rPr>
              <a:t>SDN</a:t>
            </a:r>
            <a:r>
              <a:rPr kumimoji="1" lang="zh-CN" altLang="en-US" sz="2400" dirty="0">
                <a:solidFill>
                  <a:srgbClr val="FF0000"/>
                </a:solidFill>
                <a:latin typeface="华文新魏" panose="02010800040101010101" pitchFamily="2" charset="-122"/>
                <a:ea typeface="华文新魏" panose="02010800040101010101" pitchFamily="2" charset="-122"/>
              </a:rPr>
              <a:t>在控制平面还对其它的网络控制功能如防火墙、负载均衡、</a:t>
            </a:r>
            <a:r>
              <a:rPr kumimoji="1" lang="en-US" altLang="zh-CN" sz="2400" dirty="0">
                <a:solidFill>
                  <a:srgbClr val="FF0000"/>
                </a:solidFill>
                <a:latin typeface="华文新魏" panose="02010800040101010101" pitchFamily="2" charset="-122"/>
                <a:ea typeface="华文新魏" panose="02010800040101010101" pitchFamily="2" charset="-122"/>
              </a:rPr>
              <a:t>NAT</a:t>
            </a:r>
            <a:r>
              <a:rPr kumimoji="1" lang="zh-CN" altLang="en-US" sz="2400" dirty="0">
                <a:solidFill>
                  <a:srgbClr val="FF0000"/>
                </a:solidFill>
                <a:latin typeface="华文新魏" panose="02010800040101010101" pitchFamily="2" charset="-122"/>
                <a:ea typeface="华文新魏" panose="02010800040101010101" pitchFamily="2" charset="-122"/>
              </a:rPr>
              <a:t>等进行了统一抽象和实现</a:t>
            </a:r>
            <a:endParaRPr kumimoji="1" lang="en-US" altLang="zh-CN" sz="2400" dirty="0">
              <a:solidFill>
                <a:srgbClr val="FF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0784132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00E79ACA-96AE-4356-B527-B0FFB94ACCF6}"/>
              </a:ext>
            </a:extLst>
          </p:cNvPr>
          <p:cNvSpPr txBox="1">
            <a:spLocks noChangeArrowheads="1"/>
          </p:cNvSpPr>
          <p:nvPr/>
        </p:nvSpPr>
        <p:spPr bwMode="auto">
          <a:xfrm>
            <a:off x="483491" y="397063"/>
            <a:ext cx="605005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架构全景视图</a:t>
            </a:r>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4" name="Group 1052">
            <a:extLst>
              <a:ext uri="{FF2B5EF4-FFF2-40B4-BE49-F238E27FC236}">
                <a16:creationId xmlns:a16="http://schemas.microsoft.com/office/drawing/2014/main" id="{F7241596-94FC-4F5E-8E9E-4C6446AE03EC}"/>
              </a:ext>
            </a:extLst>
          </p:cNvPr>
          <p:cNvGrpSpPr/>
          <p:nvPr/>
        </p:nvGrpSpPr>
        <p:grpSpPr>
          <a:xfrm>
            <a:off x="4990227" y="959598"/>
            <a:ext cx="4229754" cy="5186170"/>
            <a:chOff x="4990227" y="910464"/>
            <a:chExt cx="4229754" cy="5186170"/>
          </a:xfrm>
        </p:grpSpPr>
        <p:sp>
          <p:nvSpPr>
            <p:cNvPr id="5" name="TextBox 399">
              <a:extLst>
                <a:ext uri="{FF2B5EF4-FFF2-40B4-BE49-F238E27FC236}">
                  <a16:creationId xmlns:a16="http://schemas.microsoft.com/office/drawing/2014/main" id="{24D2F901-2BD2-4CCB-87F4-DE5A17E24296}"/>
                </a:ext>
              </a:extLst>
            </p:cNvPr>
            <p:cNvSpPr txBox="1">
              <a:spLocks noChangeArrowheads="1"/>
            </p:cNvSpPr>
            <p:nvPr/>
          </p:nvSpPr>
          <p:spPr bwMode="auto">
            <a:xfrm>
              <a:off x="8107957" y="4936685"/>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数据平面</a:t>
              </a:r>
              <a:endParaRPr lang="en-US" sz="1800" b="1" dirty="0">
                <a:latin typeface="华文新魏" panose="02010800040101010101" pitchFamily="2" charset="-122"/>
                <a:ea typeface="华文新魏" panose="02010800040101010101" pitchFamily="2" charset="-122"/>
              </a:endParaRPr>
            </a:p>
          </p:txBody>
        </p:sp>
        <p:sp>
          <p:nvSpPr>
            <p:cNvPr id="6" name="TextBox 400">
              <a:extLst>
                <a:ext uri="{FF2B5EF4-FFF2-40B4-BE49-F238E27FC236}">
                  <a16:creationId xmlns:a16="http://schemas.microsoft.com/office/drawing/2014/main" id="{C11C817A-711D-482B-8CF6-C40534FC9EEC}"/>
                </a:ext>
              </a:extLst>
            </p:cNvPr>
            <p:cNvSpPr txBox="1">
              <a:spLocks noChangeArrowheads="1"/>
            </p:cNvSpPr>
            <p:nvPr/>
          </p:nvSpPr>
          <p:spPr bwMode="auto">
            <a:xfrm>
              <a:off x="8111984" y="2474327"/>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控制平面</a:t>
              </a:r>
              <a:endParaRPr lang="en-US" sz="1800" b="1" dirty="0">
                <a:latin typeface="华文新魏" panose="02010800040101010101" pitchFamily="2" charset="-122"/>
                <a:ea typeface="华文新魏" panose="02010800040101010101" pitchFamily="2" charset="-122"/>
              </a:endParaRPr>
            </a:p>
          </p:txBody>
        </p:sp>
        <p:cxnSp>
          <p:nvCxnSpPr>
            <p:cNvPr id="7" name="Straight Connector 1055">
              <a:extLst>
                <a:ext uri="{FF2B5EF4-FFF2-40B4-BE49-F238E27FC236}">
                  <a16:creationId xmlns:a16="http://schemas.microsoft.com/office/drawing/2014/main" id="{946FE4FC-F3FD-4143-BD29-BBCF404B3939}"/>
                </a:ext>
              </a:extLst>
            </p:cNvPr>
            <p:cNvCxnSpPr/>
            <p:nvPr/>
          </p:nvCxnSpPr>
          <p:spPr bwMode="auto">
            <a:xfrm flipV="1">
              <a:off x="5272718" y="4529666"/>
              <a:ext cx="2791783" cy="14329"/>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 name="Straight Connector 1056">
              <a:extLst>
                <a:ext uri="{FF2B5EF4-FFF2-40B4-BE49-F238E27FC236}">
                  <a16:creationId xmlns:a16="http://schemas.microsoft.com/office/drawing/2014/main" id="{AF899578-5ACA-430B-B71F-B16E9589C61D}"/>
                </a:ext>
              </a:extLst>
            </p:cNvPr>
            <p:cNvCxnSpPr/>
            <p:nvPr/>
          </p:nvCxnSpPr>
          <p:spPr bwMode="auto">
            <a:xfrm flipV="1">
              <a:off x="5192283" y="2709335"/>
              <a:ext cx="3041550" cy="18563"/>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9" name="Group 1057">
              <a:extLst>
                <a:ext uri="{FF2B5EF4-FFF2-40B4-BE49-F238E27FC236}">
                  <a16:creationId xmlns:a16="http://schemas.microsoft.com/office/drawing/2014/main" id="{0555733E-BBA3-489C-A465-D9ECBF0AD3C1}"/>
                </a:ext>
              </a:extLst>
            </p:cNvPr>
            <p:cNvGrpSpPr/>
            <p:nvPr/>
          </p:nvGrpSpPr>
          <p:grpSpPr>
            <a:xfrm>
              <a:off x="5164667" y="4826000"/>
              <a:ext cx="2979208" cy="973667"/>
              <a:chOff x="2592388" y="5601756"/>
              <a:chExt cx="4027487" cy="939800"/>
            </a:xfrm>
          </p:grpSpPr>
          <p:sp>
            <p:nvSpPr>
              <p:cNvPr id="65" name="Freeform 2">
                <a:extLst>
                  <a:ext uri="{FF2B5EF4-FFF2-40B4-BE49-F238E27FC236}">
                    <a16:creationId xmlns:a16="http://schemas.microsoft.com/office/drawing/2014/main" id="{FE27C871-F442-427D-9C43-F3DFD69CDE49}"/>
                  </a:ext>
                </a:extLst>
              </p:cNvPr>
              <p:cNvSpPr>
                <a:spLocks/>
              </p:cNvSpPr>
              <p:nvPr/>
            </p:nvSpPr>
            <p:spPr bwMode="auto">
              <a:xfrm>
                <a:off x="2592388" y="5601756"/>
                <a:ext cx="4027487" cy="939800"/>
              </a:xfrm>
              <a:custGeom>
                <a:avLst/>
                <a:gdLst>
                  <a:gd name="T0" fmla="*/ 648763 w 10001"/>
                  <a:gd name="T1" fmla="*/ 34777612 h 10125"/>
                  <a:gd name="T2" fmla="*/ 115976403 w 10001"/>
                  <a:gd name="T3" fmla="*/ 13733703 h 10125"/>
                  <a:gd name="T4" fmla="*/ 507700960 w 10001"/>
                  <a:gd name="T5" fmla="*/ 8662125 h 10125"/>
                  <a:gd name="T6" fmla="*/ 810212713 w 10001"/>
                  <a:gd name="T7" fmla="*/ 0 h 10125"/>
                  <a:gd name="T8" fmla="*/ 1090015738 w 10001"/>
                  <a:gd name="T9" fmla="*/ 8687929 h 10125"/>
                  <a:gd name="T10" fmla="*/ 1310938763 w 10001"/>
                  <a:gd name="T11" fmla="*/ 4279362 h 10125"/>
                  <a:gd name="T12" fmla="*/ 1620263134 w 10001"/>
                  <a:gd name="T13" fmla="*/ 25736690 h 10125"/>
                  <a:gd name="T14" fmla="*/ 1394798364 w 10001"/>
                  <a:gd name="T15" fmla="*/ 58525268 h 10125"/>
                  <a:gd name="T16" fmla="*/ 1134622140 w 10001"/>
                  <a:gd name="T17" fmla="*/ 80266624 h 10125"/>
                  <a:gd name="T18" fmla="*/ 860820276 w 10001"/>
                  <a:gd name="T19" fmla="*/ 76142271 h 10125"/>
                  <a:gd name="T20" fmla="*/ 708996782 w 10001"/>
                  <a:gd name="T21" fmla="*/ 85346835 h 10125"/>
                  <a:gd name="T22" fmla="*/ 509322667 w 10001"/>
                  <a:gd name="T23" fmla="*/ 86268164 h 10125"/>
                  <a:gd name="T24" fmla="*/ 353443899 w 10001"/>
                  <a:gd name="T25" fmla="*/ 67979516 h 10125"/>
                  <a:gd name="T26" fmla="*/ 192536914 w 10001"/>
                  <a:gd name="T27" fmla="*/ 64535347 h 10125"/>
                  <a:gd name="T28" fmla="*/ 648763 w 10001"/>
                  <a:gd name="T29" fmla="*/ 34777612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cxnSp>
            <p:nvCxnSpPr>
              <p:cNvPr id="66" name="Straight Connector 1114">
                <a:extLst>
                  <a:ext uri="{FF2B5EF4-FFF2-40B4-BE49-F238E27FC236}">
                    <a16:creationId xmlns:a16="http://schemas.microsoft.com/office/drawing/2014/main" id="{48B7605E-7E95-45F9-B484-550455ABB10A}"/>
                  </a:ext>
                </a:extLst>
              </p:cNvPr>
              <p:cNvCxnSpPr/>
              <p:nvPr/>
            </p:nvCxnSpPr>
            <p:spPr>
              <a:xfrm flipV="1">
                <a:off x="3262941" y="5752569"/>
                <a:ext cx="1316038" cy="1317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1115">
                <a:extLst>
                  <a:ext uri="{FF2B5EF4-FFF2-40B4-BE49-F238E27FC236}">
                    <a16:creationId xmlns:a16="http://schemas.microsoft.com/office/drawing/2014/main" id="{DE55C9A3-BF59-4D0D-A0EC-A12F3C0AD4AC}"/>
                  </a:ext>
                </a:extLst>
              </p:cNvPr>
              <p:cNvCxnSpPr/>
              <p:nvPr/>
            </p:nvCxnSpPr>
            <p:spPr>
              <a:xfrm>
                <a:off x="3151816" y="5939894"/>
                <a:ext cx="2259013"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1116">
                <a:extLst>
                  <a:ext uri="{FF2B5EF4-FFF2-40B4-BE49-F238E27FC236}">
                    <a16:creationId xmlns:a16="http://schemas.microsoft.com/office/drawing/2014/main" id="{890CED74-1361-4301-9721-9DCA1B7849E4}"/>
                  </a:ext>
                </a:extLst>
              </p:cNvPr>
              <p:cNvCxnSpPr/>
              <p:nvPr/>
            </p:nvCxnSpPr>
            <p:spPr>
              <a:xfrm>
                <a:off x="3164516" y="6044669"/>
                <a:ext cx="714375" cy="2762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1117">
                <a:extLst>
                  <a:ext uri="{FF2B5EF4-FFF2-40B4-BE49-F238E27FC236}">
                    <a16:creationId xmlns:a16="http://schemas.microsoft.com/office/drawing/2014/main" id="{BF89A91A-428C-469D-9E5E-90FAA2DD196D}"/>
                  </a:ext>
                </a:extLst>
              </p:cNvPr>
              <p:cNvCxnSpPr/>
              <p:nvPr/>
            </p:nvCxnSpPr>
            <p:spPr>
              <a:xfrm flipV="1">
                <a:off x="4182104" y="6238344"/>
                <a:ext cx="1247775" cy="825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1118">
                <a:extLst>
                  <a:ext uri="{FF2B5EF4-FFF2-40B4-BE49-F238E27FC236}">
                    <a16:creationId xmlns:a16="http://schemas.microsoft.com/office/drawing/2014/main" id="{D8C6E803-0799-486E-9D29-13028540582F}"/>
                  </a:ext>
                </a:extLst>
              </p:cNvPr>
              <p:cNvCxnSpPr/>
              <p:nvPr/>
            </p:nvCxnSpPr>
            <p:spPr>
              <a:xfrm>
                <a:off x="4842504" y="5785906"/>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1119">
                <a:extLst>
                  <a:ext uri="{FF2B5EF4-FFF2-40B4-BE49-F238E27FC236}">
                    <a16:creationId xmlns:a16="http://schemas.microsoft.com/office/drawing/2014/main" id="{119EF6D8-3BFA-4584-8FE0-14190E694897}"/>
                  </a:ext>
                </a:extLst>
              </p:cNvPr>
              <p:cNvCxnSpPr/>
              <p:nvPr/>
            </p:nvCxnSpPr>
            <p:spPr>
              <a:xfrm flipV="1">
                <a:off x="4126541" y="5939894"/>
                <a:ext cx="1790700"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1120">
                <a:extLst>
                  <a:ext uri="{FF2B5EF4-FFF2-40B4-BE49-F238E27FC236}">
                    <a16:creationId xmlns:a16="http://schemas.microsoft.com/office/drawing/2014/main" id="{CD95D2DE-9514-420B-9362-EA0BB561DFC0}"/>
                  </a:ext>
                </a:extLst>
              </p:cNvPr>
              <p:cNvCxnSpPr/>
              <p:nvPr/>
            </p:nvCxnSpPr>
            <p:spPr>
              <a:xfrm flipV="1">
                <a:off x="5453691" y="5968469"/>
                <a:ext cx="588963" cy="26987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1121">
                <a:extLst>
                  <a:ext uri="{FF2B5EF4-FFF2-40B4-BE49-F238E27FC236}">
                    <a16:creationId xmlns:a16="http://schemas.microsoft.com/office/drawing/2014/main" id="{02B1BBD3-83E1-4978-BCAB-9910314419E9}"/>
                  </a:ext>
                </a:extLst>
              </p:cNvPr>
              <p:cNvCxnSpPr/>
              <p:nvPr/>
            </p:nvCxnSpPr>
            <p:spPr>
              <a:xfrm>
                <a:off x="4596441" y="5752569"/>
                <a:ext cx="814388" cy="401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4" name="Group 347">
                <a:extLst>
                  <a:ext uri="{FF2B5EF4-FFF2-40B4-BE49-F238E27FC236}">
                    <a16:creationId xmlns:a16="http://schemas.microsoft.com/office/drawing/2014/main" id="{AB606425-55C5-4160-840A-A62490F0EB45}"/>
                  </a:ext>
                </a:extLst>
              </p:cNvPr>
              <p:cNvGrpSpPr>
                <a:grpSpLocks/>
              </p:cNvGrpSpPr>
              <p:nvPr/>
            </p:nvGrpSpPr>
            <p:grpSpPr bwMode="auto">
              <a:xfrm>
                <a:off x="5856401" y="5796097"/>
                <a:ext cx="588970" cy="242608"/>
                <a:chOff x="1871277" y="1576300"/>
                <a:chExt cx="1128371" cy="437861"/>
              </a:xfrm>
            </p:grpSpPr>
            <p:sp>
              <p:nvSpPr>
                <p:cNvPr id="115" name="Oval 1163">
                  <a:extLst>
                    <a:ext uri="{FF2B5EF4-FFF2-40B4-BE49-F238E27FC236}">
                      <a16:creationId xmlns:a16="http://schemas.microsoft.com/office/drawing/2014/main" id="{8B5D58F9-C4EB-47B1-AA6B-0E53A5C2EFBA}"/>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6" name="Rectangle 1164">
                  <a:extLst>
                    <a:ext uri="{FF2B5EF4-FFF2-40B4-BE49-F238E27FC236}">
                      <a16:creationId xmlns:a16="http://schemas.microsoft.com/office/drawing/2014/main" id="{5DBEE07C-E1AB-434B-BE33-0ED4C4E3C959}"/>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7" name="Oval 1165">
                  <a:extLst>
                    <a:ext uri="{FF2B5EF4-FFF2-40B4-BE49-F238E27FC236}">
                      <a16:creationId xmlns:a16="http://schemas.microsoft.com/office/drawing/2014/main" id="{00DBAD5E-DCC5-4B44-BB78-669F51757982}"/>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8" name="Freeform 1166">
                  <a:extLst>
                    <a:ext uri="{FF2B5EF4-FFF2-40B4-BE49-F238E27FC236}">
                      <a16:creationId xmlns:a16="http://schemas.microsoft.com/office/drawing/2014/main" id="{5AC53B32-A7C8-4151-9B2A-DE74B325AB0E}"/>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9" name="Freeform 1167">
                  <a:extLst>
                    <a:ext uri="{FF2B5EF4-FFF2-40B4-BE49-F238E27FC236}">
                      <a16:creationId xmlns:a16="http://schemas.microsoft.com/office/drawing/2014/main" id="{2977ECFB-4B5F-475A-8007-3885CC84C72E}"/>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0" name="Freeform 1168">
                  <a:extLst>
                    <a:ext uri="{FF2B5EF4-FFF2-40B4-BE49-F238E27FC236}">
                      <a16:creationId xmlns:a16="http://schemas.microsoft.com/office/drawing/2014/main" id="{60FA4A9E-1770-4EB9-A5DE-66743102EABF}"/>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1" name="Freeform 1169">
                  <a:extLst>
                    <a:ext uri="{FF2B5EF4-FFF2-40B4-BE49-F238E27FC236}">
                      <a16:creationId xmlns:a16="http://schemas.microsoft.com/office/drawing/2014/main" id="{C1102246-5E3B-47B5-8F4C-9CE4D543332B}"/>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22" name="Straight Connector 1170">
                  <a:extLst>
                    <a:ext uri="{FF2B5EF4-FFF2-40B4-BE49-F238E27FC236}">
                      <a16:creationId xmlns:a16="http://schemas.microsoft.com/office/drawing/2014/main" id="{16AAEDD1-3A11-46CD-B1B8-3397F03393A8}"/>
                    </a:ext>
                  </a:extLst>
                </p:cNvPr>
                <p:cNvCxnSpPr>
                  <a:endCxn id="117"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3" name="Straight Connector 1171">
                  <a:extLst>
                    <a:ext uri="{FF2B5EF4-FFF2-40B4-BE49-F238E27FC236}">
                      <a16:creationId xmlns:a16="http://schemas.microsoft.com/office/drawing/2014/main" id="{521B1E47-30F1-42CF-8A45-CACA5C5585E5}"/>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 name="Group 347">
                <a:extLst>
                  <a:ext uri="{FF2B5EF4-FFF2-40B4-BE49-F238E27FC236}">
                    <a16:creationId xmlns:a16="http://schemas.microsoft.com/office/drawing/2014/main" id="{EFDB21B9-D929-4012-9F6A-3A01A054E16A}"/>
                  </a:ext>
                </a:extLst>
              </p:cNvPr>
              <p:cNvGrpSpPr>
                <a:grpSpLocks/>
              </p:cNvGrpSpPr>
              <p:nvPr/>
            </p:nvGrpSpPr>
            <p:grpSpPr bwMode="auto">
              <a:xfrm>
                <a:off x="4375328" y="5654000"/>
                <a:ext cx="588970" cy="242608"/>
                <a:chOff x="1871277" y="1576300"/>
                <a:chExt cx="1128371" cy="437861"/>
              </a:xfrm>
            </p:grpSpPr>
            <p:sp>
              <p:nvSpPr>
                <p:cNvPr id="106" name="Oval 1154">
                  <a:extLst>
                    <a:ext uri="{FF2B5EF4-FFF2-40B4-BE49-F238E27FC236}">
                      <a16:creationId xmlns:a16="http://schemas.microsoft.com/office/drawing/2014/main" id="{C70F4B2B-E18E-4351-97DB-56B7B29C08E3}"/>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7" name="Rectangle 1155">
                  <a:extLst>
                    <a:ext uri="{FF2B5EF4-FFF2-40B4-BE49-F238E27FC236}">
                      <a16:creationId xmlns:a16="http://schemas.microsoft.com/office/drawing/2014/main" id="{AA979933-211A-4204-9205-7CFC89BE49F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8" name="Oval 1156">
                  <a:extLst>
                    <a:ext uri="{FF2B5EF4-FFF2-40B4-BE49-F238E27FC236}">
                      <a16:creationId xmlns:a16="http://schemas.microsoft.com/office/drawing/2014/main" id="{D321161F-EDA3-461B-A97B-31F3EE246C6D}"/>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9" name="Freeform 1157">
                  <a:extLst>
                    <a:ext uri="{FF2B5EF4-FFF2-40B4-BE49-F238E27FC236}">
                      <a16:creationId xmlns:a16="http://schemas.microsoft.com/office/drawing/2014/main" id="{457837A7-4DF6-4C38-B748-B062BBF633A9}"/>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0" name="Freeform 1158">
                  <a:extLst>
                    <a:ext uri="{FF2B5EF4-FFF2-40B4-BE49-F238E27FC236}">
                      <a16:creationId xmlns:a16="http://schemas.microsoft.com/office/drawing/2014/main" id="{71A8535E-7D8F-4A2C-A78A-A7E5BDFD9E41}"/>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1" name="Freeform 1159">
                  <a:extLst>
                    <a:ext uri="{FF2B5EF4-FFF2-40B4-BE49-F238E27FC236}">
                      <a16:creationId xmlns:a16="http://schemas.microsoft.com/office/drawing/2014/main" id="{34E1FDD1-A209-4D7F-BD4B-E15AFCB1C59B}"/>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2" name="Freeform 1160">
                  <a:extLst>
                    <a:ext uri="{FF2B5EF4-FFF2-40B4-BE49-F238E27FC236}">
                      <a16:creationId xmlns:a16="http://schemas.microsoft.com/office/drawing/2014/main" id="{9DFDA7C1-FB01-4664-9F39-2955FB0E5559}"/>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13" name="Straight Connector 1161">
                  <a:extLst>
                    <a:ext uri="{FF2B5EF4-FFF2-40B4-BE49-F238E27FC236}">
                      <a16:creationId xmlns:a16="http://schemas.microsoft.com/office/drawing/2014/main" id="{8C97FE98-0264-4AE6-9A2A-F37C30FF0862}"/>
                    </a:ext>
                  </a:extLst>
                </p:cNvPr>
                <p:cNvCxnSpPr>
                  <a:endCxn id="108"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4" name="Straight Connector 1162">
                  <a:extLst>
                    <a:ext uri="{FF2B5EF4-FFF2-40B4-BE49-F238E27FC236}">
                      <a16:creationId xmlns:a16="http://schemas.microsoft.com/office/drawing/2014/main" id="{738BA445-68B5-496F-AEE5-58ED50C41DD8}"/>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 name="Group 347">
                <a:extLst>
                  <a:ext uri="{FF2B5EF4-FFF2-40B4-BE49-F238E27FC236}">
                    <a16:creationId xmlns:a16="http://schemas.microsoft.com/office/drawing/2014/main" id="{33CC9290-17D0-490B-B300-B4826028309C}"/>
                  </a:ext>
                </a:extLst>
              </p:cNvPr>
              <p:cNvGrpSpPr>
                <a:grpSpLocks/>
              </p:cNvGrpSpPr>
              <p:nvPr/>
            </p:nvGrpSpPr>
            <p:grpSpPr bwMode="auto">
              <a:xfrm>
                <a:off x="2848241" y="5847813"/>
                <a:ext cx="588970" cy="242608"/>
                <a:chOff x="1871277" y="1576300"/>
                <a:chExt cx="1128371" cy="437861"/>
              </a:xfrm>
            </p:grpSpPr>
            <p:sp>
              <p:nvSpPr>
                <p:cNvPr id="97" name="Oval 1145">
                  <a:extLst>
                    <a:ext uri="{FF2B5EF4-FFF2-40B4-BE49-F238E27FC236}">
                      <a16:creationId xmlns:a16="http://schemas.microsoft.com/office/drawing/2014/main" id="{1CAB6F8F-E29C-40EE-BBC6-BD6CA7A76FBF}"/>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8" name="Rectangle 1146">
                  <a:extLst>
                    <a:ext uri="{FF2B5EF4-FFF2-40B4-BE49-F238E27FC236}">
                      <a16:creationId xmlns:a16="http://schemas.microsoft.com/office/drawing/2014/main" id="{8AF2CA7A-FB18-45E2-A6C5-490007776533}"/>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9" name="Oval 1147">
                  <a:extLst>
                    <a:ext uri="{FF2B5EF4-FFF2-40B4-BE49-F238E27FC236}">
                      <a16:creationId xmlns:a16="http://schemas.microsoft.com/office/drawing/2014/main" id="{CA0F7DB5-C92E-4E71-B6D6-BE5628FD117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0" name="Freeform 1148">
                  <a:extLst>
                    <a:ext uri="{FF2B5EF4-FFF2-40B4-BE49-F238E27FC236}">
                      <a16:creationId xmlns:a16="http://schemas.microsoft.com/office/drawing/2014/main" id="{E6079F1A-8FC9-4E1E-9525-6621146A4286}"/>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1" name="Freeform 1149">
                  <a:extLst>
                    <a:ext uri="{FF2B5EF4-FFF2-40B4-BE49-F238E27FC236}">
                      <a16:creationId xmlns:a16="http://schemas.microsoft.com/office/drawing/2014/main" id="{6D53C6E7-7CFC-42CA-B9A0-02EA6AF5EDBC}"/>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2" name="Freeform 1150">
                  <a:extLst>
                    <a:ext uri="{FF2B5EF4-FFF2-40B4-BE49-F238E27FC236}">
                      <a16:creationId xmlns:a16="http://schemas.microsoft.com/office/drawing/2014/main" id="{47AF3469-7EA5-4ECD-8D7C-DFDE05D305D4}"/>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3" name="Freeform 1151">
                  <a:extLst>
                    <a:ext uri="{FF2B5EF4-FFF2-40B4-BE49-F238E27FC236}">
                      <a16:creationId xmlns:a16="http://schemas.microsoft.com/office/drawing/2014/main" id="{B329B94E-9BC4-4BC5-A813-DA88AB0E17DC}"/>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04" name="Straight Connector 1152">
                  <a:extLst>
                    <a:ext uri="{FF2B5EF4-FFF2-40B4-BE49-F238E27FC236}">
                      <a16:creationId xmlns:a16="http://schemas.microsoft.com/office/drawing/2014/main" id="{D2103628-8DCF-478C-9BEC-BB13F994AE4C}"/>
                    </a:ext>
                  </a:extLst>
                </p:cNvPr>
                <p:cNvCxnSpPr>
                  <a:endCxn id="99"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153">
                  <a:extLst>
                    <a:ext uri="{FF2B5EF4-FFF2-40B4-BE49-F238E27FC236}">
                      <a16:creationId xmlns:a16="http://schemas.microsoft.com/office/drawing/2014/main" id="{96B80985-7B0E-489F-8BD8-BEDCACA960CF}"/>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7" name="Group 347">
                <a:extLst>
                  <a:ext uri="{FF2B5EF4-FFF2-40B4-BE49-F238E27FC236}">
                    <a16:creationId xmlns:a16="http://schemas.microsoft.com/office/drawing/2014/main" id="{23FA0145-269E-4C48-88DE-8CFD12EC6B62}"/>
                  </a:ext>
                </a:extLst>
              </p:cNvPr>
              <p:cNvGrpSpPr>
                <a:grpSpLocks/>
              </p:cNvGrpSpPr>
              <p:nvPr/>
            </p:nvGrpSpPr>
            <p:grpSpPr bwMode="auto">
              <a:xfrm>
                <a:off x="5166757" y="6114152"/>
                <a:ext cx="588970" cy="242608"/>
                <a:chOff x="1871277" y="1576300"/>
                <a:chExt cx="1128371" cy="437861"/>
              </a:xfrm>
            </p:grpSpPr>
            <p:sp>
              <p:nvSpPr>
                <p:cNvPr id="88" name="Oval 1136">
                  <a:extLst>
                    <a:ext uri="{FF2B5EF4-FFF2-40B4-BE49-F238E27FC236}">
                      <a16:creationId xmlns:a16="http://schemas.microsoft.com/office/drawing/2014/main" id="{77E5E040-3F39-479A-92E9-B14EF39BDD5E}"/>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9" name="Rectangle 1137">
                  <a:extLst>
                    <a:ext uri="{FF2B5EF4-FFF2-40B4-BE49-F238E27FC236}">
                      <a16:creationId xmlns:a16="http://schemas.microsoft.com/office/drawing/2014/main" id="{9D9F72AB-34D6-49E2-803E-9D96F5CAB181}"/>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0" name="Oval 1138">
                  <a:extLst>
                    <a:ext uri="{FF2B5EF4-FFF2-40B4-BE49-F238E27FC236}">
                      <a16:creationId xmlns:a16="http://schemas.microsoft.com/office/drawing/2014/main" id="{F3AEF250-3251-4461-A225-88C1B0DEB6D3}"/>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1" name="Freeform 1139">
                  <a:extLst>
                    <a:ext uri="{FF2B5EF4-FFF2-40B4-BE49-F238E27FC236}">
                      <a16:creationId xmlns:a16="http://schemas.microsoft.com/office/drawing/2014/main" id="{9080FD3B-12CB-4D78-AD3D-757B067A7534}"/>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2" name="Freeform 1140">
                  <a:extLst>
                    <a:ext uri="{FF2B5EF4-FFF2-40B4-BE49-F238E27FC236}">
                      <a16:creationId xmlns:a16="http://schemas.microsoft.com/office/drawing/2014/main" id="{D5B343A8-A732-4049-83DF-488EE416C2F0}"/>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3" name="Freeform 1141">
                  <a:extLst>
                    <a:ext uri="{FF2B5EF4-FFF2-40B4-BE49-F238E27FC236}">
                      <a16:creationId xmlns:a16="http://schemas.microsoft.com/office/drawing/2014/main" id="{B91CE527-6208-4611-9D96-255F58A78AEA}"/>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4" name="Freeform 1142">
                  <a:extLst>
                    <a:ext uri="{FF2B5EF4-FFF2-40B4-BE49-F238E27FC236}">
                      <a16:creationId xmlns:a16="http://schemas.microsoft.com/office/drawing/2014/main" id="{909C66F2-B4E4-457E-B1D6-D04B976C9E53}"/>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95" name="Straight Connector 1143">
                  <a:extLst>
                    <a:ext uri="{FF2B5EF4-FFF2-40B4-BE49-F238E27FC236}">
                      <a16:creationId xmlns:a16="http://schemas.microsoft.com/office/drawing/2014/main" id="{41A9D2CD-E9CB-4DDF-8F70-4CB81F69686D}"/>
                    </a:ext>
                  </a:extLst>
                </p:cNvPr>
                <p:cNvCxnSpPr>
                  <a:endCxn id="90"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6" name="Straight Connector 1144">
                  <a:extLst>
                    <a:ext uri="{FF2B5EF4-FFF2-40B4-BE49-F238E27FC236}">
                      <a16:creationId xmlns:a16="http://schemas.microsoft.com/office/drawing/2014/main" id="{B881985D-E9EF-4DA6-BB51-97FFF9D881EB}"/>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 name="Group 347">
                <a:extLst>
                  <a:ext uri="{FF2B5EF4-FFF2-40B4-BE49-F238E27FC236}">
                    <a16:creationId xmlns:a16="http://schemas.microsoft.com/office/drawing/2014/main" id="{3B59FBCB-893D-41AA-8B4F-B7E8878A96DB}"/>
                  </a:ext>
                </a:extLst>
              </p:cNvPr>
              <p:cNvGrpSpPr>
                <a:grpSpLocks/>
              </p:cNvGrpSpPr>
              <p:nvPr/>
            </p:nvGrpSpPr>
            <p:grpSpPr bwMode="auto">
              <a:xfrm>
                <a:off x="3704088" y="6206732"/>
                <a:ext cx="588970" cy="242608"/>
                <a:chOff x="1871277" y="1576300"/>
                <a:chExt cx="1128371" cy="437861"/>
              </a:xfrm>
            </p:grpSpPr>
            <p:sp>
              <p:nvSpPr>
                <p:cNvPr id="79" name="Oval 1127">
                  <a:extLst>
                    <a:ext uri="{FF2B5EF4-FFF2-40B4-BE49-F238E27FC236}">
                      <a16:creationId xmlns:a16="http://schemas.microsoft.com/office/drawing/2014/main" id="{916ED30E-87AC-4D53-A510-1D1B0C41BAE1}"/>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0" name="Rectangle 1128">
                  <a:extLst>
                    <a:ext uri="{FF2B5EF4-FFF2-40B4-BE49-F238E27FC236}">
                      <a16:creationId xmlns:a16="http://schemas.microsoft.com/office/drawing/2014/main" id="{DCF9E309-E74A-4A80-A3BA-93E5747C5B2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1" name="Oval 1129">
                  <a:extLst>
                    <a:ext uri="{FF2B5EF4-FFF2-40B4-BE49-F238E27FC236}">
                      <a16:creationId xmlns:a16="http://schemas.microsoft.com/office/drawing/2014/main" id="{1716D421-7285-42BC-9021-DCD6DCA202F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2" name="Freeform 1130">
                  <a:extLst>
                    <a:ext uri="{FF2B5EF4-FFF2-40B4-BE49-F238E27FC236}">
                      <a16:creationId xmlns:a16="http://schemas.microsoft.com/office/drawing/2014/main" id="{3E3B444B-FBE9-4D35-B093-2F506851D947}"/>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3" name="Freeform 1131">
                  <a:extLst>
                    <a:ext uri="{FF2B5EF4-FFF2-40B4-BE49-F238E27FC236}">
                      <a16:creationId xmlns:a16="http://schemas.microsoft.com/office/drawing/2014/main" id="{66849718-7C7A-4EBD-AFCD-2E3E7C69CE08}"/>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4" name="Freeform 1132">
                  <a:extLst>
                    <a:ext uri="{FF2B5EF4-FFF2-40B4-BE49-F238E27FC236}">
                      <a16:creationId xmlns:a16="http://schemas.microsoft.com/office/drawing/2014/main" id="{16B48D1B-95CF-4929-BFBA-00CE580C6E45}"/>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5" name="Freeform 1133">
                  <a:extLst>
                    <a:ext uri="{FF2B5EF4-FFF2-40B4-BE49-F238E27FC236}">
                      <a16:creationId xmlns:a16="http://schemas.microsoft.com/office/drawing/2014/main" id="{39EB52F9-A804-4982-AF08-670BB3C5FE7A}"/>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86" name="Straight Connector 1134">
                  <a:extLst>
                    <a:ext uri="{FF2B5EF4-FFF2-40B4-BE49-F238E27FC236}">
                      <a16:creationId xmlns:a16="http://schemas.microsoft.com/office/drawing/2014/main" id="{47FBC256-04C6-40F3-819E-A9681C12848D}"/>
                    </a:ext>
                  </a:extLst>
                </p:cNvPr>
                <p:cNvCxnSpPr>
                  <a:endCxn id="81"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7" name="Straight Connector 1135">
                  <a:extLst>
                    <a:ext uri="{FF2B5EF4-FFF2-40B4-BE49-F238E27FC236}">
                      <a16:creationId xmlns:a16="http://schemas.microsoft.com/office/drawing/2014/main" id="{859DBA88-BA11-4F50-94A5-B135FF9DD787}"/>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10" name="Group 1058">
              <a:extLst>
                <a:ext uri="{FF2B5EF4-FFF2-40B4-BE49-F238E27FC236}">
                  <a16:creationId xmlns:a16="http://schemas.microsoft.com/office/drawing/2014/main" id="{26399879-10A3-4430-9DB6-E03027484894}"/>
                </a:ext>
              </a:extLst>
            </p:cNvPr>
            <p:cNvGrpSpPr/>
            <p:nvPr/>
          </p:nvGrpSpPr>
          <p:grpSpPr>
            <a:xfrm>
              <a:off x="4990227" y="3046752"/>
              <a:ext cx="3116606" cy="1053561"/>
              <a:chOff x="4990227" y="2877416"/>
              <a:chExt cx="3116606" cy="1053561"/>
            </a:xfrm>
          </p:grpSpPr>
          <p:sp>
            <p:nvSpPr>
              <p:cNvPr id="29" name="Rectangle 1077">
                <a:extLst>
                  <a:ext uri="{FF2B5EF4-FFF2-40B4-BE49-F238E27FC236}">
                    <a16:creationId xmlns:a16="http://schemas.microsoft.com/office/drawing/2014/main" id="{4B874FED-C905-4CBA-AA00-BD012D20F782}"/>
                  </a:ext>
                </a:extLst>
              </p:cNvPr>
              <p:cNvSpPr/>
              <p:nvPr/>
            </p:nvSpPr>
            <p:spPr bwMode="auto">
              <a:xfrm>
                <a:off x="5418665" y="2913389"/>
                <a:ext cx="2688168" cy="101758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sp>
            <p:nvSpPr>
              <p:cNvPr id="30" name="Freeform 1078">
                <a:extLst>
                  <a:ext uri="{FF2B5EF4-FFF2-40B4-BE49-F238E27FC236}">
                    <a16:creationId xmlns:a16="http://schemas.microsoft.com/office/drawing/2014/main" id="{307B0EC3-2B1B-4A24-93B8-3872D4439C32}"/>
                  </a:ext>
                </a:extLst>
              </p:cNvPr>
              <p:cNvSpPr/>
              <p:nvPr/>
            </p:nvSpPr>
            <p:spPr bwMode="auto">
              <a:xfrm>
                <a:off x="5218221" y="2877416"/>
                <a:ext cx="213773" cy="102816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20385 w 220240"/>
                  <a:gd name="connsiteY0" fmla="*/ 745656 h 1058154"/>
                  <a:gd name="connsiteX1" fmla="*/ 214305 w 220240"/>
                  <a:gd name="connsiteY1" fmla="*/ 0 h 1058154"/>
                  <a:gd name="connsiteX2" fmla="*/ 220240 w 220240"/>
                  <a:gd name="connsiteY2" fmla="*/ 1027869 h 1058154"/>
                  <a:gd name="connsiteX3" fmla="*/ 68 w 220240"/>
                  <a:gd name="connsiteY3" fmla="*/ 986902 h 1058154"/>
                  <a:gd name="connsiteX4" fmla="*/ 20385 w 220240"/>
                  <a:gd name="connsiteY4" fmla="*/ 745656 h 1058154"/>
                  <a:gd name="connsiteX0" fmla="*/ 20385 w 220240"/>
                  <a:gd name="connsiteY0" fmla="*/ 745656 h 1068836"/>
                  <a:gd name="connsiteX1" fmla="*/ 214305 w 220240"/>
                  <a:gd name="connsiteY1" fmla="*/ 0 h 1068836"/>
                  <a:gd name="connsiteX2" fmla="*/ 220240 w 220240"/>
                  <a:gd name="connsiteY2" fmla="*/ 1027869 h 1068836"/>
                  <a:gd name="connsiteX3" fmla="*/ 68 w 220240"/>
                  <a:gd name="connsiteY3" fmla="*/ 986902 h 1068836"/>
                  <a:gd name="connsiteX4" fmla="*/ 20385 w 220240"/>
                  <a:gd name="connsiteY4" fmla="*/ 745656 h 1068836"/>
                  <a:gd name="connsiteX0" fmla="*/ 15446 w 215301"/>
                  <a:gd name="connsiteY0" fmla="*/ 745656 h 1057581"/>
                  <a:gd name="connsiteX1" fmla="*/ 209366 w 215301"/>
                  <a:gd name="connsiteY1" fmla="*/ 0 h 1057581"/>
                  <a:gd name="connsiteX2" fmla="*/ 215301 w 215301"/>
                  <a:gd name="connsiteY2" fmla="*/ 1027869 h 1057581"/>
                  <a:gd name="connsiteX3" fmla="*/ 87 w 215301"/>
                  <a:gd name="connsiteY3" fmla="*/ 888484 h 1057581"/>
                  <a:gd name="connsiteX4" fmla="*/ 15446 w 215301"/>
                  <a:gd name="connsiteY4" fmla="*/ 745656 h 1057581"/>
                  <a:gd name="connsiteX0" fmla="*/ 15446 w 215301"/>
                  <a:gd name="connsiteY0" fmla="*/ 745656 h 1063397"/>
                  <a:gd name="connsiteX1" fmla="*/ 209366 w 215301"/>
                  <a:gd name="connsiteY1" fmla="*/ 0 h 1063397"/>
                  <a:gd name="connsiteX2" fmla="*/ 215301 w 215301"/>
                  <a:gd name="connsiteY2" fmla="*/ 1027869 h 1063397"/>
                  <a:gd name="connsiteX3" fmla="*/ 87 w 215301"/>
                  <a:gd name="connsiteY3" fmla="*/ 888484 h 1063397"/>
                  <a:gd name="connsiteX4" fmla="*/ 15446 w 215301"/>
                  <a:gd name="connsiteY4" fmla="*/ 745656 h 1063397"/>
                  <a:gd name="connsiteX0" fmla="*/ 15446 w 215301"/>
                  <a:gd name="connsiteY0" fmla="*/ 745656 h 1027869"/>
                  <a:gd name="connsiteX1" fmla="*/ 209366 w 215301"/>
                  <a:gd name="connsiteY1" fmla="*/ 0 h 1027869"/>
                  <a:gd name="connsiteX2" fmla="*/ 215301 w 215301"/>
                  <a:gd name="connsiteY2" fmla="*/ 1027869 h 1027869"/>
                  <a:gd name="connsiteX3" fmla="*/ 87 w 215301"/>
                  <a:gd name="connsiteY3" fmla="*/ 888484 h 1027869"/>
                  <a:gd name="connsiteX4" fmla="*/ 15446 w 215301"/>
                  <a:gd name="connsiteY4" fmla="*/ 745656 h 102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01" h="1027869">
                    <a:moveTo>
                      <a:pt x="15446" y="745656"/>
                    </a:moveTo>
                    <a:lnTo>
                      <a:pt x="209366" y="0"/>
                    </a:lnTo>
                    <a:cubicBezTo>
                      <a:pt x="211344" y="342623"/>
                      <a:pt x="213323" y="685246"/>
                      <a:pt x="215301" y="1027869"/>
                    </a:cubicBezTo>
                    <a:cubicBezTo>
                      <a:pt x="115469" y="960083"/>
                      <a:pt x="99918" y="931665"/>
                      <a:pt x="87" y="888484"/>
                    </a:cubicBezTo>
                    <a:cubicBezTo>
                      <a:pt x="-1403" y="675204"/>
                      <a:pt x="16936" y="958936"/>
                      <a:pt x="15446"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grpSp>
            <p:nvGrpSpPr>
              <p:cNvPr id="31" name="Group 950">
                <a:extLst>
                  <a:ext uri="{FF2B5EF4-FFF2-40B4-BE49-F238E27FC236}">
                    <a16:creationId xmlns:a16="http://schemas.microsoft.com/office/drawing/2014/main" id="{418CA1B9-4B3C-4AB6-9BBF-F85E42D84FAA}"/>
                  </a:ext>
                </a:extLst>
              </p:cNvPr>
              <p:cNvGrpSpPr>
                <a:grpSpLocks/>
              </p:cNvGrpSpPr>
              <p:nvPr/>
            </p:nvGrpSpPr>
            <p:grpSpPr bwMode="auto">
              <a:xfrm>
                <a:off x="4990227" y="3351862"/>
                <a:ext cx="251561" cy="564103"/>
                <a:chOff x="4140" y="429"/>
                <a:chExt cx="1425" cy="2396"/>
              </a:xfrm>
            </p:grpSpPr>
            <p:sp>
              <p:nvSpPr>
                <p:cNvPr id="33" name="Freeform 951">
                  <a:extLst>
                    <a:ext uri="{FF2B5EF4-FFF2-40B4-BE49-F238E27FC236}">
                      <a16:creationId xmlns:a16="http://schemas.microsoft.com/office/drawing/2014/main" id="{28DD928F-15AB-4012-8F1D-A65C4F07ADA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4" name="Rectangle 952">
                  <a:extLst>
                    <a:ext uri="{FF2B5EF4-FFF2-40B4-BE49-F238E27FC236}">
                      <a16:creationId xmlns:a16="http://schemas.microsoft.com/office/drawing/2014/main" id="{F53C63DB-541A-412A-8AAC-BC9C7409EA6A}"/>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35" name="Freeform 953">
                  <a:extLst>
                    <a:ext uri="{FF2B5EF4-FFF2-40B4-BE49-F238E27FC236}">
                      <a16:creationId xmlns:a16="http://schemas.microsoft.com/office/drawing/2014/main" id="{42678BF5-A9DC-4B49-A070-FFDC0B3D1DB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6" name="Freeform 954">
                  <a:extLst>
                    <a:ext uri="{FF2B5EF4-FFF2-40B4-BE49-F238E27FC236}">
                      <a16:creationId xmlns:a16="http://schemas.microsoft.com/office/drawing/2014/main" id="{DB7EB622-BDF4-4ACE-A202-54EDCBE6FF9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7" name="Rectangle 955">
                  <a:extLst>
                    <a:ext uri="{FF2B5EF4-FFF2-40B4-BE49-F238E27FC236}">
                      <a16:creationId xmlns:a16="http://schemas.microsoft.com/office/drawing/2014/main" id="{F3E04EC1-2B39-451D-920C-B183B7B4C8A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38" name="Group 956">
                  <a:extLst>
                    <a:ext uri="{FF2B5EF4-FFF2-40B4-BE49-F238E27FC236}">
                      <a16:creationId xmlns:a16="http://schemas.microsoft.com/office/drawing/2014/main" id="{CBD14691-4DA7-4A52-A7B0-70518320BA0C}"/>
                    </a:ext>
                  </a:extLst>
                </p:cNvPr>
                <p:cNvGrpSpPr>
                  <a:grpSpLocks/>
                </p:cNvGrpSpPr>
                <p:nvPr/>
              </p:nvGrpSpPr>
              <p:grpSpPr bwMode="auto">
                <a:xfrm>
                  <a:off x="4749" y="668"/>
                  <a:ext cx="581" cy="145"/>
                  <a:chOff x="614" y="2568"/>
                  <a:chExt cx="725" cy="139"/>
                </a:xfrm>
              </p:grpSpPr>
              <p:sp>
                <p:nvSpPr>
                  <p:cNvPr id="63" name="AutoShape 957">
                    <a:extLst>
                      <a:ext uri="{FF2B5EF4-FFF2-40B4-BE49-F238E27FC236}">
                        <a16:creationId xmlns:a16="http://schemas.microsoft.com/office/drawing/2014/main" id="{41BEEFC8-BF3B-4964-AA1D-460876E1E74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4" name="AutoShape 958">
                    <a:extLst>
                      <a:ext uri="{FF2B5EF4-FFF2-40B4-BE49-F238E27FC236}">
                        <a16:creationId xmlns:a16="http://schemas.microsoft.com/office/drawing/2014/main" id="{88B6D900-7472-4D1A-822C-7A6C7EFD518C}"/>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9" name="Rectangle 959">
                  <a:extLst>
                    <a:ext uri="{FF2B5EF4-FFF2-40B4-BE49-F238E27FC236}">
                      <a16:creationId xmlns:a16="http://schemas.microsoft.com/office/drawing/2014/main" id="{5CD1A760-7FCB-4E86-8A40-AC92109CF8B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0" name="Group 960">
                  <a:extLst>
                    <a:ext uri="{FF2B5EF4-FFF2-40B4-BE49-F238E27FC236}">
                      <a16:creationId xmlns:a16="http://schemas.microsoft.com/office/drawing/2014/main" id="{C10FAB57-1C77-477C-A584-745A10C9B36A}"/>
                    </a:ext>
                  </a:extLst>
                </p:cNvPr>
                <p:cNvGrpSpPr>
                  <a:grpSpLocks/>
                </p:cNvGrpSpPr>
                <p:nvPr/>
              </p:nvGrpSpPr>
              <p:grpSpPr bwMode="auto">
                <a:xfrm>
                  <a:off x="4747" y="994"/>
                  <a:ext cx="581" cy="134"/>
                  <a:chOff x="614" y="2568"/>
                  <a:chExt cx="725" cy="139"/>
                </a:xfrm>
              </p:grpSpPr>
              <p:sp>
                <p:nvSpPr>
                  <p:cNvPr id="61" name="AutoShape 961">
                    <a:extLst>
                      <a:ext uri="{FF2B5EF4-FFF2-40B4-BE49-F238E27FC236}">
                        <a16:creationId xmlns:a16="http://schemas.microsoft.com/office/drawing/2014/main" id="{9A12F4AD-A4C6-4A8F-A1C2-48F68990254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2" name="AutoShape 962">
                    <a:extLst>
                      <a:ext uri="{FF2B5EF4-FFF2-40B4-BE49-F238E27FC236}">
                        <a16:creationId xmlns:a16="http://schemas.microsoft.com/office/drawing/2014/main" id="{14DFC15F-1457-4DD6-9B14-22189247480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1" name="Rectangle 963">
                  <a:extLst>
                    <a:ext uri="{FF2B5EF4-FFF2-40B4-BE49-F238E27FC236}">
                      <a16:creationId xmlns:a16="http://schemas.microsoft.com/office/drawing/2014/main" id="{82E89963-2021-485B-B54D-0F8DBFBC4C0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2" name="Rectangle 964">
                  <a:extLst>
                    <a:ext uri="{FF2B5EF4-FFF2-40B4-BE49-F238E27FC236}">
                      <a16:creationId xmlns:a16="http://schemas.microsoft.com/office/drawing/2014/main" id="{443B5E90-6695-4477-9E24-D8084F6B2A8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3" name="Group 965">
                  <a:extLst>
                    <a:ext uri="{FF2B5EF4-FFF2-40B4-BE49-F238E27FC236}">
                      <a16:creationId xmlns:a16="http://schemas.microsoft.com/office/drawing/2014/main" id="{ABDFE9B8-CCEF-4DCB-92CC-B23417A1C96F}"/>
                    </a:ext>
                  </a:extLst>
                </p:cNvPr>
                <p:cNvGrpSpPr>
                  <a:grpSpLocks/>
                </p:cNvGrpSpPr>
                <p:nvPr/>
              </p:nvGrpSpPr>
              <p:grpSpPr bwMode="auto">
                <a:xfrm>
                  <a:off x="4735" y="1627"/>
                  <a:ext cx="582" cy="151"/>
                  <a:chOff x="614" y="2568"/>
                  <a:chExt cx="725" cy="139"/>
                </a:xfrm>
              </p:grpSpPr>
              <p:sp>
                <p:nvSpPr>
                  <p:cNvPr id="59" name="AutoShape 966">
                    <a:extLst>
                      <a:ext uri="{FF2B5EF4-FFF2-40B4-BE49-F238E27FC236}">
                        <a16:creationId xmlns:a16="http://schemas.microsoft.com/office/drawing/2014/main" id="{581AE58E-EB21-447F-A792-408A315DBC7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0" name="AutoShape 967">
                    <a:extLst>
                      <a:ext uri="{FF2B5EF4-FFF2-40B4-BE49-F238E27FC236}">
                        <a16:creationId xmlns:a16="http://schemas.microsoft.com/office/drawing/2014/main" id="{99942636-EDB4-437E-929F-87E70C1FFBC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4" name="Freeform 968">
                  <a:extLst>
                    <a:ext uri="{FF2B5EF4-FFF2-40B4-BE49-F238E27FC236}">
                      <a16:creationId xmlns:a16="http://schemas.microsoft.com/office/drawing/2014/main" id="{8E76D163-A16A-4D8C-B339-E77A1C2785E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grpSp>
              <p:nvGrpSpPr>
                <p:cNvPr id="45" name="Group 969">
                  <a:extLst>
                    <a:ext uri="{FF2B5EF4-FFF2-40B4-BE49-F238E27FC236}">
                      <a16:creationId xmlns:a16="http://schemas.microsoft.com/office/drawing/2014/main" id="{73862C55-8BD0-460E-830F-24931E774EEF}"/>
                    </a:ext>
                  </a:extLst>
                </p:cNvPr>
                <p:cNvGrpSpPr>
                  <a:grpSpLocks/>
                </p:cNvGrpSpPr>
                <p:nvPr/>
              </p:nvGrpSpPr>
              <p:grpSpPr bwMode="auto">
                <a:xfrm>
                  <a:off x="4739" y="1327"/>
                  <a:ext cx="582" cy="139"/>
                  <a:chOff x="614" y="2568"/>
                  <a:chExt cx="725" cy="139"/>
                </a:xfrm>
              </p:grpSpPr>
              <p:sp>
                <p:nvSpPr>
                  <p:cNvPr id="57" name="AutoShape 970">
                    <a:extLst>
                      <a:ext uri="{FF2B5EF4-FFF2-40B4-BE49-F238E27FC236}">
                        <a16:creationId xmlns:a16="http://schemas.microsoft.com/office/drawing/2014/main" id="{80B87E3D-6BEF-4528-97E6-391794F8CBF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8" name="AutoShape 971">
                    <a:extLst>
                      <a:ext uri="{FF2B5EF4-FFF2-40B4-BE49-F238E27FC236}">
                        <a16:creationId xmlns:a16="http://schemas.microsoft.com/office/drawing/2014/main" id="{600B26F6-18E0-40BF-B005-2D9FEE18C394}"/>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6" name="Rectangle 972">
                  <a:extLst>
                    <a:ext uri="{FF2B5EF4-FFF2-40B4-BE49-F238E27FC236}">
                      <a16:creationId xmlns:a16="http://schemas.microsoft.com/office/drawing/2014/main" id="{7E66BC8E-BC8C-45E5-AE7D-73E00007A8A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7" name="Freeform 973">
                  <a:extLst>
                    <a:ext uri="{FF2B5EF4-FFF2-40B4-BE49-F238E27FC236}">
                      <a16:creationId xmlns:a16="http://schemas.microsoft.com/office/drawing/2014/main" id="{B0C81576-68B6-4F62-A357-B9FEAE4E11D5}"/>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8" name="Freeform 974">
                  <a:extLst>
                    <a:ext uri="{FF2B5EF4-FFF2-40B4-BE49-F238E27FC236}">
                      <a16:creationId xmlns:a16="http://schemas.microsoft.com/office/drawing/2014/main" id="{2FDFBC0E-84E1-43CD-AD3F-1ED3BA2182B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9" name="Oval 975">
                  <a:extLst>
                    <a:ext uri="{FF2B5EF4-FFF2-40B4-BE49-F238E27FC236}">
                      <a16:creationId xmlns:a16="http://schemas.microsoft.com/office/drawing/2014/main" id="{190CFF9A-E087-4316-B4A4-43EDE6479B8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0" name="Freeform 976">
                  <a:extLst>
                    <a:ext uri="{FF2B5EF4-FFF2-40B4-BE49-F238E27FC236}">
                      <a16:creationId xmlns:a16="http://schemas.microsoft.com/office/drawing/2014/main" id="{93F62F1F-743B-4905-8ADA-5CEF59508A4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51" name="AutoShape 977">
                  <a:extLst>
                    <a:ext uri="{FF2B5EF4-FFF2-40B4-BE49-F238E27FC236}">
                      <a16:creationId xmlns:a16="http://schemas.microsoft.com/office/drawing/2014/main" id="{5EC5B83E-8518-4880-9E4F-286B59AEF05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2" name="AutoShape 978">
                  <a:extLst>
                    <a:ext uri="{FF2B5EF4-FFF2-40B4-BE49-F238E27FC236}">
                      <a16:creationId xmlns:a16="http://schemas.microsoft.com/office/drawing/2014/main" id="{ED5EE3A4-FA63-4660-BF01-181480DACE0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3" name="Oval 979">
                  <a:extLst>
                    <a:ext uri="{FF2B5EF4-FFF2-40B4-BE49-F238E27FC236}">
                      <a16:creationId xmlns:a16="http://schemas.microsoft.com/office/drawing/2014/main" id="{1E3C2E3F-7B96-4608-AA2A-A64617F7C51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4" name="Oval 980">
                  <a:extLst>
                    <a:ext uri="{FF2B5EF4-FFF2-40B4-BE49-F238E27FC236}">
                      <a16:creationId xmlns:a16="http://schemas.microsoft.com/office/drawing/2014/main" id="{58659EDA-72B2-4F8D-AB09-57EEEECF82C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pPr algn="ctr" eaLnBrk="1" hangingPunct="1"/>
                  <a:endParaRPr lang="en-US" b="1">
                    <a:solidFill>
                      <a:srgbClr val="FF0000"/>
                    </a:solidFill>
                    <a:latin typeface="华文新魏" panose="02010800040101010101" pitchFamily="2" charset="-122"/>
                    <a:ea typeface="华文新魏" panose="02010800040101010101" pitchFamily="2" charset="-122"/>
                  </a:endParaRPr>
                </a:p>
              </p:txBody>
            </p:sp>
            <p:sp>
              <p:nvSpPr>
                <p:cNvPr id="55" name="Oval 981">
                  <a:extLst>
                    <a:ext uri="{FF2B5EF4-FFF2-40B4-BE49-F238E27FC236}">
                      <a16:creationId xmlns:a16="http://schemas.microsoft.com/office/drawing/2014/main" id="{18FFEADE-933F-4855-B043-5217CCBCADA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6" name="Rectangle 982">
                  <a:extLst>
                    <a:ext uri="{FF2B5EF4-FFF2-40B4-BE49-F238E27FC236}">
                      <a16:creationId xmlns:a16="http://schemas.microsoft.com/office/drawing/2014/main" id="{8777EAE5-5C13-406B-B20A-F679C8B0B86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2" name="TextBox 1080">
                <a:extLst>
                  <a:ext uri="{FF2B5EF4-FFF2-40B4-BE49-F238E27FC236}">
                    <a16:creationId xmlns:a16="http://schemas.microsoft.com/office/drawing/2014/main" id="{EDB63D49-BBF5-4EE4-BE87-96724CF4AA06}"/>
                  </a:ext>
                </a:extLst>
              </p:cNvPr>
              <p:cNvSpPr txBox="1"/>
              <p:nvPr/>
            </p:nvSpPr>
            <p:spPr>
              <a:xfrm>
                <a:off x="5840049" y="3090332"/>
                <a:ext cx="1733168" cy="646331"/>
              </a:xfrm>
              <a:prstGeom prst="rect">
                <a:avLst/>
              </a:prstGeom>
              <a:noFill/>
            </p:spPr>
            <p:txBody>
              <a:bodyPr wrap="none" rtlCol="0">
                <a:spAutoFit/>
              </a:bodyPr>
              <a:lstStyle/>
              <a:p>
                <a:pPr algn="ctr"/>
                <a:r>
                  <a:rPr lang="en-US" b="1" dirty="0">
                    <a:latin typeface="华文新魏" panose="02010800040101010101" pitchFamily="2" charset="-122"/>
                    <a:ea typeface="华文新魏" panose="02010800040101010101" pitchFamily="2" charset="-122"/>
                  </a:rPr>
                  <a:t>SDN</a:t>
                </a:r>
                <a:r>
                  <a:rPr lang="zh-CN" altLang="en-US" b="1" dirty="0">
                    <a:latin typeface="华文新魏" panose="02010800040101010101" pitchFamily="2" charset="-122"/>
                    <a:ea typeface="华文新魏" panose="02010800040101010101" pitchFamily="2" charset="-122"/>
                  </a:rPr>
                  <a:t>控制器</a:t>
                </a:r>
                <a:endParaRPr lang="en-US" b="1" dirty="0">
                  <a:latin typeface="华文新魏" panose="02010800040101010101" pitchFamily="2" charset="-122"/>
                  <a:ea typeface="华文新魏" panose="02010800040101010101" pitchFamily="2" charset="-122"/>
                </a:endParaRPr>
              </a:p>
              <a:p>
                <a:pPr algn="ctr"/>
                <a:r>
                  <a:rPr lang="en-US" b="1" dirty="0">
                    <a:latin typeface="华文新魏" panose="02010800040101010101" pitchFamily="2" charset="-122"/>
                    <a:ea typeface="华文新魏" panose="02010800040101010101" pitchFamily="2" charset="-122"/>
                  </a:rPr>
                  <a:t>(</a:t>
                </a:r>
                <a:r>
                  <a:rPr lang="zh-CN" altLang="en-US" b="1" dirty="0">
                    <a:latin typeface="华文新魏" panose="02010800040101010101" pitchFamily="2" charset="-122"/>
                    <a:ea typeface="华文新魏" panose="02010800040101010101" pitchFamily="2" charset="-122"/>
                  </a:rPr>
                  <a:t>网络操作系统</a:t>
                </a:r>
                <a:r>
                  <a:rPr lang="en-US" b="1" dirty="0">
                    <a:latin typeface="华文新魏" panose="02010800040101010101" pitchFamily="2" charset="-122"/>
                    <a:ea typeface="华文新魏" panose="02010800040101010101" pitchFamily="2" charset="-122"/>
                  </a:rPr>
                  <a:t>)</a:t>
                </a:r>
              </a:p>
            </p:txBody>
          </p:sp>
        </p:grpSp>
        <p:sp>
          <p:nvSpPr>
            <p:cNvPr id="11" name="TextBox 1059">
              <a:extLst>
                <a:ext uri="{FF2B5EF4-FFF2-40B4-BE49-F238E27FC236}">
                  <a16:creationId xmlns:a16="http://schemas.microsoft.com/office/drawing/2014/main" id="{5A65121B-1CE9-4A6D-9FA3-52E8CEB4936B}"/>
                </a:ext>
              </a:extLst>
            </p:cNvPr>
            <p:cNvSpPr txBox="1"/>
            <p:nvPr/>
          </p:nvSpPr>
          <p:spPr>
            <a:xfrm>
              <a:off x="6837708" y="1058305"/>
              <a:ext cx="415498" cy="369332"/>
            </a:xfrm>
            <a:prstGeom prst="rect">
              <a:avLst/>
            </a:prstGeom>
            <a:noFill/>
          </p:spPr>
          <p:txBody>
            <a:bodyPr wrap="none" rtlCol="0">
              <a:spAutoFit/>
            </a:bodyPr>
            <a:lstStyle/>
            <a:p>
              <a:r>
                <a:rPr lang="en-US" b="1" dirty="0">
                  <a:solidFill>
                    <a:srgbClr val="008000"/>
                  </a:solidFill>
                  <a:latin typeface="华文新魏" panose="02010800040101010101" pitchFamily="2" charset="-122"/>
                  <a:ea typeface="华文新魏" panose="02010800040101010101" pitchFamily="2" charset="-122"/>
                </a:rPr>
                <a:t>…</a:t>
              </a:r>
            </a:p>
          </p:txBody>
        </p:sp>
        <p:grpSp>
          <p:nvGrpSpPr>
            <p:cNvPr id="12" name="Group 1060">
              <a:extLst>
                <a:ext uri="{FF2B5EF4-FFF2-40B4-BE49-F238E27FC236}">
                  <a16:creationId xmlns:a16="http://schemas.microsoft.com/office/drawing/2014/main" id="{319AC1DE-8932-4F54-A492-7A5B4E05240F}"/>
                </a:ext>
              </a:extLst>
            </p:cNvPr>
            <p:cNvGrpSpPr/>
            <p:nvPr/>
          </p:nvGrpSpPr>
          <p:grpSpPr>
            <a:xfrm>
              <a:off x="5165914" y="1277466"/>
              <a:ext cx="1023471" cy="590176"/>
              <a:chOff x="4721412" y="1277470"/>
              <a:chExt cx="1023471" cy="590176"/>
            </a:xfrm>
          </p:grpSpPr>
          <p:sp>
            <p:nvSpPr>
              <p:cNvPr id="27" name="Oval 1075">
                <a:extLst>
                  <a:ext uri="{FF2B5EF4-FFF2-40B4-BE49-F238E27FC236}">
                    <a16:creationId xmlns:a16="http://schemas.microsoft.com/office/drawing/2014/main" id="{6839C696-AB9B-40D5-93F3-57A747F00C95}"/>
                  </a:ext>
                </a:extLst>
              </p:cNvPr>
              <p:cNvSpPr/>
              <p:nvPr/>
            </p:nvSpPr>
            <p:spPr bwMode="auto">
              <a:xfrm>
                <a:off x="4721412" y="1277470"/>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8" name="TextBox 1076">
                <a:extLst>
                  <a:ext uri="{FF2B5EF4-FFF2-40B4-BE49-F238E27FC236}">
                    <a16:creationId xmlns:a16="http://schemas.microsoft.com/office/drawing/2014/main" id="{826BBC71-A90F-4928-A92C-831FFEBB430D}"/>
                  </a:ext>
                </a:extLst>
              </p:cNvPr>
              <p:cNvSpPr txBox="1"/>
              <p:nvPr/>
            </p:nvSpPr>
            <p:spPr>
              <a:xfrm>
                <a:off x="4914451" y="1374585"/>
                <a:ext cx="646331" cy="369332"/>
              </a:xfrm>
              <a:prstGeom prst="rect">
                <a:avLst/>
              </a:prstGeom>
              <a:noFill/>
            </p:spPr>
            <p:txBody>
              <a:bodyPr wrap="none" rtlCol="0">
                <a:spAutoFit/>
              </a:bodyPr>
              <a:lstStyle/>
              <a:p>
                <a:pPr algn="ctr"/>
                <a:r>
                  <a:rPr lang="zh-CN" altLang="en-US" b="1" dirty="0">
                    <a:latin typeface="华文新魏" panose="02010800040101010101" pitchFamily="2" charset="-122"/>
                    <a:ea typeface="华文新魏" panose="02010800040101010101" pitchFamily="2" charset="-122"/>
                  </a:rPr>
                  <a:t>路由</a:t>
                </a:r>
                <a:endParaRPr lang="en-US" b="1" dirty="0">
                  <a:latin typeface="华文新魏" panose="02010800040101010101" pitchFamily="2" charset="-122"/>
                  <a:ea typeface="华文新魏" panose="02010800040101010101" pitchFamily="2" charset="-122"/>
                </a:endParaRPr>
              </a:p>
            </p:txBody>
          </p:sp>
        </p:grpSp>
        <p:grpSp>
          <p:nvGrpSpPr>
            <p:cNvPr id="13" name="Group 1061">
              <a:extLst>
                <a:ext uri="{FF2B5EF4-FFF2-40B4-BE49-F238E27FC236}">
                  <a16:creationId xmlns:a16="http://schemas.microsoft.com/office/drawing/2014/main" id="{F406EE78-894E-4131-A0D8-DE78974A8AC2}"/>
                </a:ext>
              </a:extLst>
            </p:cNvPr>
            <p:cNvGrpSpPr/>
            <p:nvPr/>
          </p:nvGrpSpPr>
          <p:grpSpPr>
            <a:xfrm>
              <a:off x="6000628" y="1798416"/>
              <a:ext cx="1023471" cy="590176"/>
              <a:chOff x="6106459" y="1967753"/>
              <a:chExt cx="1023471" cy="590176"/>
            </a:xfrm>
          </p:grpSpPr>
          <p:sp>
            <p:nvSpPr>
              <p:cNvPr id="25" name="Oval 1073">
                <a:extLst>
                  <a:ext uri="{FF2B5EF4-FFF2-40B4-BE49-F238E27FC236}">
                    <a16:creationId xmlns:a16="http://schemas.microsoft.com/office/drawing/2014/main" id="{DF70925C-A628-461A-BE2F-0034AD8CB9BE}"/>
                  </a:ext>
                </a:extLst>
              </p:cNvPr>
              <p:cNvSpPr/>
              <p:nvPr/>
            </p:nvSpPr>
            <p:spPr bwMode="auto">
              <a:xfrm>
                <a:off x="6106459" y="19677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6" name="TextBox 1074">
                <a:extLst>
                  <a:ext uri="{FF2B5EF4-FFF2-40B4-BE49-F238E27FC236}">
                    <a16:creationId xmlns:a16="http://schemas.microsoft.com/office/drawing/2014/main" id="{7F6A4AC2-31D9-4A3F-AFC4-2C4E3F2E7352}"/>
                  </a:ext>
                </a:extLst>
              </p:cNvPr>
              <p:cNvSpPr txBox="1"/>
              <p:nvPr/>
            </p:nvSpPr>
            <p:spPr>
              <a:xfrm>
                <a:off x="6305806" y="19976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访问</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控制</a:t>
                </a:r>
                <a:endParaRPr lang="en-US" b="1" dirty="0">
                  <a:latin typeface="华文新魏" panose="02010800040101010101" pitchFamily="2" charset="-122"/>
                  <a:ea typeface="华文新魏" panose="02010800040101010101" pitchFamily="2" charset="-122"/>
                </a:endParaRPr>
              </a:p>
            </p:txBody>
          </p:sp>
        </p:grpSp>
        <p:grpSp>
          <p:nvGrpSpPr>
            <p:cNvPr id="14" name="Group 1062">
              <a:extLst>
                <a:ext uri="{FF2B5EF4-FFF2-40B4-BE49-F238E27FC236}">
                  <a16:creationId xmlns:a16="http://schemas.microsoft.com/office/drawing/2014/main" id="{1C587DC4-3B35-40A0-852A-FBA02CF64577}"/>
                </a:ext>
              </a:extLst>
            </p:cNvPr>
            <p:cNvGrpSpPr/>
            <p:nvPr/>
          </p:nvGrpSpPr>
          <p:grpSpPr>
            <a:xfrm>
              <a:off x="7230837" y="1756871"/>
              <a:ext cx="1023471" cy="590176"/>
              <a:chOff x="6938682" y="977153"/>
              <a:chExt cx="1023471" cy="590176"/>
            </a:xfrm>
          </p:grpSpPr>
          <p:sp>
            <p:nvSpPr>
              <p:cNvPr id="23" name="Oval 1071">
                <a:extLst>
                  <a:ext uri="{FF2B5EF4-FFF2-40B4-BE49-F238E27FC236}">
                    <a16:creationId xmlns:a16="http://schemas.microsoft.com/office/drawing/2014/main" id="{FC8CFE88-F135-4567-9F61-4672D0C766BB}"/>
                  </a:ext>
                </a:extLst>
              </p:cNvPr>
              <p:cNvSpPr/>
              <p:nvPr/>
            </p:nvSpPr>
            <p:spPr bwMode="auto">
              <a:xfrm>
                <a:off x="6938682" y="9771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4" name="TextBox 1072">
                <a:extLst>
                  <a:ext uri="{FF2B5EF4-FFF2-40B4-BE49-F238E27FC236}">
                    <a16:creationId xmlns:a16="http://schemas.microsoft.com/office/drawing/2014/main" id="{5BB25E34-3AEB-45F3-A309-8B81DE9ED76C}"/>
                  </a:ext>
                </a:extLst>
              </p:cNvPr>
              <p:cNvSpPr txBox="1"/>
              <p:nvPr/>
            </p:nvSpPr>
            <p:spPr>
              <a:xfrm>
                <a:off x="7138029" y="10070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负载</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均衡</a:t>
                </a:r>
                <a:endParaRPr lang="en-US" b="1" dirty="0">
                  <a:latin typeface="华文新魏" panose="02010800040101010101" pitchFamily="2" charset="-122"/>
                  <a:ea typeface="华文新魏" panose="02010800040101010101" pitchFamily="2" charset="-122"/>
                </a:endParaRPr>
              </a:p>
            </p:txBody>
          </p:sp>
        </p:grpSp>
        <p:cxnSp>
          <p:nvCxnSpPr>
            <p:cNvPr id="15" name="Straight Arrow Connector 1063">
              <a:extLst>
                <a:ext uri="{FF2B5EF4-FFF2-40B4-BE49-F238E27FC236}">
                  <a16:creationId xmlns:a16="http://schemas.microsoft.com/office/drawing/2014/main" id="{46CFE26D-E961-42D9-88FC-B7F33F469F92}"/>
                </a:ext>
              </a:extLst>
            </p:cNvPr>
            <p:cNvCxnSpPr/>
            <p:nvPr/>
          </p:nvCxnSpPr>
          <p:spPr bwMode="auto">
            <a:xfrm flipV="1">
              <a:off x="8627245" y="1217948"/>
              <a:ext cx="0" cy="1248832"/>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6" name="Straight Arrow Connector 1064">
              <a:extLst>
                <a:ext uri="{FF2B5EF4-FFF2-40B4-BE49-F238E27FC236}">
                  <a16:creationId xmlns:a16="http://schemas.microsoft.com/office/drawing/2014/main" id="{313EEB6E-7AE5-4352-8B23-D9B4274CEC67}"/>
                </a:ext>
              </a:extLst>
            </p:cNvPr>
            <p:cNvCxnSpPr/>
            <p:nvPr/>
          </p:nvCxnSpPr>
          <p:spPr bwMode="auto">
            <a:xfrm>
              <a:off x="8652645" y="2966181"/>
              <a:ext cx="0" cy="152442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7" name="Straight Arrow Connector 1065">
              <a:extLst>
                <a:ext uri="{FF2B5EF4-FFF2-40B4-BE49-F238E27FC236}">
                  <a16:creationId xmlns:a16="http://schemas.microsoft.com/office/drawing/2014/main" id="{493BF188-58FD-4360-B0ED-6C7581E2AAEC}"/>
                </a:ext>
              </a:extLst>
            </p:cNvPr>
            <p:cNvCxnSpPr/>
            <p:nvPr/>
          </p:nvCxnSpPr>
          <p:spPr bwMode="auto">
            <a:xfrm>
              <a:off x="8661016" y="5381629"/>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8" name="Straight Arrow Connector 1066">
              <a:extLst>
                <a:ext uri="{FF2B5EF4-FFF2-40B4-BE49-F238E27FC236}">
                  <a16:creationId xmlns:a16="http://schemas.microsoft.com/office/drawing/2014/main" id="{9CC9053D-512B-434D-8CD1-B8537FF1454D}"/>
                </a:ext>
              </a:extLst>
            </p:cNvPr>
            <p:cNvCxnSpPr/>
            <p:nvPr/>
          </p:nvCxnSpPr>
          <p:spPr bwMode="auto">
            <a:xfrm flipV="1">
              <a:off x="8653320" y="4546025"/>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9" name="TextBox 399">
              <a:extLst>
                <a:ext uri="{FF2B5EF4-FFF2-40B4-BE49-F238E27FC236}">
                  <a16:creationId xmlns:a16="http://schemas.microsoft.com/office/drawing/2014/main" id="{338E5146-8362-4ABD-B896-169F40604EC3}"/>
                </a:ext>
              </a:extLst>
            </p:cNvPr>
            <p:cNvSpPr txBox="1">
              <a:spLocks noChangeArrowheads="1"/>
            </p:cNvSpPr>
            <p:nvPr/>
          </p:nvSpPr>
          <p:spPr bwMode="auto">
            <a:xfrm>
              <a:off x="6650715" y="4235599"/>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南向</a:t>
              </a:r>
              <a:r>
                <a:rPr lang="en-US" altLang="zh-CN" sz="1800" b="1" i="1" dirty="0">
                  <a:latin typeface="华文新魏" panose="02010800040101010101" pitchFamily="2" charset="-122"/>
                  <a:ea typeface="华文新魏" panose="02010800040101010101" pitchFamily="2" charset="-122"/>
                </a:rPr>
                <a:t>API</a:t>
              </a:r>
              <a:endParaRPr lang="en-US" sz="1800" b="1" i="1" dirty="0">
                <a:latin typeface="华文新魏" panose="02010800040101010101" pitchFamily="2" charset="-122"/>
                <a:ea typeface="华文新魏" panose="02010800040101010101" pitchFamily="2" charset="-122"/>
              </a:endParaRPr>
            </a:p>
          </p:txBody>
        </p:sp>
        <p:sp>
          <p:nvSpPr>
            <p:cNvPr id="20" name="TextBox 399">
              <a:extLst>
                <a:ext uri="{FF2B5EF4-FFF2-40B4-BE49-F238E27FC236}">
                  <a16:creationId xmlns:a16="http://schemas.microsoft.com/office/drawing/2014/main" id="{3B61C992-D492-4E60-9AC6-5DF2D76CD653}"/>
                </a:ext>
              </a:extLst>
            </p:cNvPr>
            <p:cNvSpPr txBox="1">
              <a:spLocks noChangeArrowheads="1"/>
            </p:cNvSpPr>
            <p:nvPr/>
          </p:nvSpPr>
          <p:spPr bwMode="auto">
            <a:xfrm>
              <a:off x="6646778" y="2717781"/>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北向</a:t>
              </a:r>
              <a:r>
                <a:rPr lang="en-US" sz="1800" b="1" i="1" dirty="0">
                  <a:latin typeface="华文新魏" panose="02010800040101010101" pitchFamily="2" charset="-122"/>
                  <a:ea typeface="华文新魏" panose="02010800040101010101" pitchFamily="2" charset="-122"/>
                </a:rPr>
                <a:t> API</a:t>
              </a:r>
            </a:p>
          </p:txBody>
        </p:sp>
        <p:sp>
          <p:nvSpPr>
            <p:cNvPr id="21" name="TextBox 399">
              <a:extLst>
                <a:ext uri="{FF2B5EF4-FFF2-40B4-BE49-F238E27FC236}">
                  <a16:creationId xmlns:a16="http://schemas.microsoft.com/office/drawing/2014/main" id="{0A27D3FA-49EC-46CC-8044-E942933712AB}"/>
                </a:ext>
              </a:extLst>
            </p:cNvPr>
            <p:cNvSpPr txBox="1">
              <a:spLocks noChangeArrowheads="1"/>
            </p:cNvSpPr>
            <p:nvPr/>
          </p:nvSpPr>
          <p:spPr bwMode="auto">
            <a:xfrm>
              <a:off x="5507651" y="5795718"/>
              <a:ext cx="2555626"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en-US" altLang="zh-CN" sz="1800" b="1" i="1" dirty="0">
                  <a:latin typeface="华文新魏" panose="02010800040101010101" pitchFamily="2" charset="-122"/>
                  <a:ea typeface="华文新魏" panose="02010800040101010101" pitchFamily="2" charset="-122"/>
                </a:rPr>
                <a:t>SDN</a:t>
              </a:r>
              <a:r>
                <a:rPr lang="zh-CN" altLang="en-US" sz="1800" b="1" i="1" dirty="0">
                  <a:latin typeface="华文新魏" panose="02010800040101010101" pitchFamily="2" charset="-122"/>
                  <a:ea typeface="华文新魏" panose="02010800040101010101" pitchFamily="2" charset="-122"/>
                </a:rPr>
                <a:t>控制的分组交换机</a:t>
              </a:r>
              <a:endParaRPr lang="en-US" sz="1800" b="1" i="1" dirty="0">
                <a:latin typeface="华文新魏" panose="02010800040101010101" pitchFamily="2" charset="-122"/>
                <a:ea typeface="华文新魏" panose="02010800040101010101" pitchFamily="2" charset="-122"/>
              </a:endParaRPr>
            </a:p>
          </p:txBody>
        </p:sp>
        <p:sp>
          <p:nvSpPr>
            <p:cNvPr id="22" name="TextBox 399">
              <a:extLst>
                <a:ext uri="{FF2B5EF4-FFF2-40B4-BE49-F238E27FC236}">
                  <a16:creationId xmlns:a16="http://schemas.microsoft.com/office/drawing/2014/main" id="{143BF6BE-02C7-455A-BC7B-9632194E5FE5}"/>
                </a:ext>
              </a:extLst>
            </p:cNvPr>
            <p:cNvSpPr txBox="1">
              <a:spLocks noChangeArrowheads="1"/>
            </p:cNvSpPr>
            <p:nvPr/>
          </p:nvSpPr>
          <p:spPr bwMode="auto">
            <a:xfrm>
              <a:off x="5707907" y="910464"/>
              <a:ext cx="238165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网络控制应用程序</a:t>
              </a:r>
              <a:endParaRPr lang="en-US" sz="1800" b="1" i="1" dirty="0">
                <a:latin typeface="华文新魏" panose="02010800040101010101" pitchFamily="2" charset="-122"/>
                <a:ea typeface="华文新魏" panose="02010800040101010101" pitchFamily="2" charset="-122"/>
              </a:endParaRPr>
            </a:p>
          </p:txBody>
        </p:sp>
      </p:grpSp>
      <p:sp>
        <p:nvSpPr>
          <p:cNvPr id="124" name="Rectangle 1">
            <a:extLst>
              <a:ext uri="{FF2B5EF4-FFF2-40B4-BE49-F238E27FC236}">
                <a16:creationId xmlns:a16="http://schemas.microsoft.com/office/drawing/2014/main" id="{A9A4CA57-905E-4390-BC54-5205F9BFD72C}"/>
              </a:ext>
            </a:extLst>
          </p:cNvPr>
          <p:cNvSpPr/>
          <p:nvPr/>
        </p:nvSpPr>
        <p:spPr bwMode="auto">
          <a:xfrm>
            <a:off x="5071774" y="914856"/>
            <a:ext cx="3244642" cy="1729375"/>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5" name="Content Placeholder 6">
            <a:extLst>
              <a:ext uri="{FF2B5EF4-FFF2-40B4-BE49-F238E27FC236}">
                <a16:creationId xmlns:a16="http://schemas.microsoft.com/office/drawing/2014/main" id="{3F196BA1-2EFF-4724-AD57-47A3FB371973}"/>
              </a:ext>
            </a:extLst>
          </p:cNvPr>
          <p:cNvSpPr txBox="1">
            <a:spLocks/>
          </p:cNvSpPr>
          <p:nvPr/>
        </p:nvSpPr>
        <p:spPr bwMode="auto">
          <a:xfrm>
            <a:off x="236963" y="1251486"/>
            <a:ext cx="4504644" cy="5010151"/>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en-US" altLang="zh-CN" u="none" dirty="0">
                <a:solidFill>
                  <a:srgbClr val="CC0000"/>
                </a:solidFill>
                <a:latin typeface="华文新魏" panose="02010800040101010101" pitchFamily="2" charset="-122"/>
                <a:ea typeface="华文新魏" panose="02010800040101010101" pitchFamily="2" charset="-122"/>
                <a:cs typeface="+mn-cs"/>
              </a:rPr>
              <a:t>SDN</a:t>
            </a:r>
            <a:r>
              <a:rPr lang="zh-CN" altLang="en-US" u="none" dirty="0">
                <a:solidFill>
                  <a:srgbClr val="CC0000"/>
                </a:solidFill>
                <a:latin typeface="华文新魏" panose="02010800040101010101" pitchFamily="2" charset="-122"/>
                <a:ea typeface="华文新魏" panose="02010800040101010101" pitchFamily="2" charset="-122"/>
                <a:cs typeface="+mn-cs"/>
              </a:rPr>
              <a:t>控制器（</a:t>
            </a:r>
            <a:r>
              <a:rPr lang="en-US" altLang="zh-CN" u="none" dirty="0">
                <a:solidFill>
                  <a:srgbClr val="CC0000"/>
                </a:solidFill>
                <a:latin typeface="华文新魏" panose="02010800040101010101" pitchFamily="2" charset="-122"/>
                <a:ea typeface="华文新魏" panose="02010800040101010101" pitchFamily="2" charset="-122"/>
                <a:cs typeface="+mn-cs"/>
              </a:rPr>
              <a:t>NOS</a:t>
            </a:r>
            <a:r>
              <a:rPr lang="zh-CN" altLang="en-US" u="none" dirty="0">
                <a:solidFill>
                  <a:srgbClr val="CC0000"/>
                </a:solidFill>
                <a:latin typeface="华文新魏" panose="02010800040101010101" pitchFamily="2" charset="-122"/>
                <a:ea typeface="华文新魏" panose="02010800040101010101" pitchFamily="2" charset="-122"/>
                <a:cs typeface="+mn-cs"/>
              </a:rPr>
              <a:t>）</a:t>
            </a:r>
            <a:r>
              <a:rPr lang="en-US" u="none" dirty="0">
                <a:solidFill>
                  <a:srgbClr val="CC0000"/>
                </a:solidFill>
                <a:latin typeface="华文新魏" panose="02010800040101010101" pitchFamily="2" charset="-122"/>
                <a:ea typeface="华文新魏" panose="02010800040101010101" pitchFamily="2" charset="-122"/>
                <a:cs typeface="+mn-cs"/>
              </a:rPr>
              <a:t>: </a:t>
            </a:r>
          </a:p>
          <a:p>
            <a:pPr>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维护网络状态信息</a:t>
            </a:r>
            <a:endParaRPr lang="en-US" altLang="zh-CN" sz="2200" u="none" dirty="0">
              <a:latin typeface="华文新魏" panose="02010800040101010101" pitchFamily="2" charset="-122"/>
              <a:ea typeface="华文新魏" panose="02010800040101010101" pitchFamily="2" charset="-122"/>
              <a:cs typeface="+mn-cs"/>
            </a:endParaRPr>
          </a:p>
          <a:p>
            <a:pPr>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通过北向</a:t>
            </a:r>
            <a:r>
              <a:rPr lang="en-US" altLang="zh-CN" sz="2200" u="none" dirty="0">
                <a:latin typeface="华文新魏" panose="02010800040101010101" pitchFamily="2" charset="-122"/>
                <a:ea typeface="华文新魏" panose="02010800040101010101" pitchFamily="2" charset="-122"/>
                <a:cs typeface="+mn-cs"/>
              </a:rPr>
              <a:t>API</a:t>
            </a:r>
            <a:r>
              <a:rPr lang="zh-CN" altLang="en-US" sz="2200" u="none" dirty="0">
                <a:latin typeface="华文新魏" panose="02010800040101010101" pitchFamily="2" charset="-122"/>
                <a:ea typeface="华文新魏" panose="02010800040101010101" pitchFamily="2" charset="-122"/>
                <a:cs typeface="+mn-cs"/>
              </a:rPr>
              <a:t>（</a:t>
            </a:r>
            <a:r>
              <a:rPr lang="en-US" altLang="zh-CN" sz="2200" u="none" dirty="0">
                <a:latin typeface="华文新魏" panose="02010800040101010101" pitchFamily="2" charset="-122"/>
                <a:ea typeface="华文新魏" panose="02010800040101010101" pitchFamily="2" charset="-122"/>
                <a:cs typeface="+mn-cs"/>
              </a:rPr>
              <a:t>Network API</a:t>
            </a:r>
            <a:r>
              <a:rPr lang="zh-CN" altLang="en-US" sz="2200" u="none" dirty="0">
                <a:latin typeface="华文新魏" panose="02010800040101010101" pitchFamily="2" charset="-122"/>
                <a:ea typeface="华文新魏" panose="02010800040101010101" pitchFamily="2" charset="-122"/>
                <a:cs typeface="+mn-cs"/>
              </a:rPr>
              <a:t>）与上面的网络控制应用程序交互</a:t>
            </a:r>
            <a:endParaRPr lang="en-US" altLang="zh-CN" sz="2200" u="none" dirty="0">
              <a:latin typeface="华文新魏" panose="02010800040101010101" pitchFamily="2" charset="-122"/>
              <a:ea typeface="华文新魏" panose="02010800040101010101" pitchFamily="2" charset="-122"/>
              <a:cs typeface="+mn-cs"/>
            </a:endParaRPr>
          </a:p>
          <a:p>
            <a:pPr>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通过南向</a:t>
            </a:r>
            <a:r>
              <a:rPr lang="en-US" altLang="zh-CN" sz="2200" u="none" dirty="0">
                <a:latin typeface="华文新魏" panose="02010800040101010101" pitchFamily="2" charset="-122"/>
                <a:ea typeface="华文新魏" panose="02010800040101010101" pitchFamily="2" charset="-122"/>
                <a:cs typeface="+mn-cs"/>
              </a:rPr>
              <a:t>API</a:t>
            </a:r>
            <a:r>
              <a:rPr lang="zh-CN" altLang="en-US" sz="2200" u="none" dirty="0">
                <a:latin typeface="华文新魏" panose="02010800040101010101" pitchFamily="2" charset="-122"/>
                <a:ea typeface="华文新魏" panose="02010800040101010101" pitchFamily="2" charset="-122"/>
                <a:cs typeface="+mn-cs"/>
              </a:rPr>
              <a:t>（</a:t>
            </a:r>
            <a:r>
              <a:rPr lang="en-US" altLang="zh-CN" sz="2200" u="none" dirty="0">
                <a:latin typeface="华文新魏" panose="02010800040101010101" pitchFamily="2" charset="-122"/>
                <a:ea typeface="华文新魏" panose="02010800040101010101" pitchFamily="2" charset="-122"/>
                <a:cs typeface="+mn-cs"/>
              </a:rPr>
              <a:t>Switch API</a:t>
            </a:r>
            <a:r>
              <a:rPr lang="zh-CN" altLang="en-US" sz="2200" u="none" dirty="0">
                <a:latin typeface="华文新魏" panose="02010800040101010101" pitchFamily="2" charset="-122"/>
                <a:ea typeface="华文新魏" panose="02010800040101010101" pitchFamily="2" charset="-122"/>
                <a:cs typeface="+mn-cs"/>
              </a:rPr>
              <a:t>）与下面的分组交换机交互</a:t>
            </a:r>
            <a:endParaRPr lang="en-US" altLang="zh-CN" sz="2200" u="none" dirty="0">
              <a:latin typeface="华文新魏" panose="02010800040101010101" pitchFamily="2" charset="-122"/>
              <a:ea typeface="华文新魏" panose="02010800040101010101" pitchFamily="2" charset="-122"/>
              <a:cs typeface="+mn-cs"/>
            </a:endParaRPr>
          </a:p>
          <a:p>
            <a:pPr>
              <a:lnSpc>
                <a:spcPct val="110000"/>
              </a:lnSpc>
              <a:buClr>
                <a:schemeClr val="accent1"/>
              </a:buClr>
              <a:buSzPct val="65000"/>
              <a:buFont typeface="Wingdings" pitchFamily="2" charset="2"/>
              <a:buChar char="n"/>
              <a:defRPr/>
            </a:pPr>
            <a:r>
              <a:rPr lang="zh-CN" altLang="en-US" sz="2200" u="none" dirty="0">
                <a:latin typeface="华文新魏" panose="02010800040101010101" pitchFamily="2" charset="-122"/>
                <a:ea typeface="华文新魏" panose="02010800040101010101" pitchFamily="2" charset="-122"/>
                <a:cs typeface="+mn-cs"/>
              </a:rPr>
              <a:t>采用分布式实现，具有良好的性能、可扩展性、容错性、稳健性</a:t>
            </a:r>
            <a:endParaRPr lang="en-US" altLang="zh-CN" sz="2200" u="none" dirty="0">
              <a:latin typeface="华文新魏" panose="02010800040101010101" pitchFamily="2" charset="-122"/>
              <a:ea typeface="华文新魏" panose="02010800040101010101" pitchFamily="2" charset="-122"/>
              <a:cs typeface="+mn-cs"/>
            </a:endParaRPr>
          </a:p>
          <a:p>
            <a:pPr lvl="1">
              <a:lnSpc>
                <a:spcPct val="110000"/>
              </a:lnSpc>
              <a:buClr>
                <a:schemeClr val="accent1"/>
              </a:buClr>
              <a:buSzPct val="65000"/>
              <a:buFont typeface="Wingdings" pitchFamily="2" charset="2"/>
              <a:buChar char="n"/>
              <a:defRPr/>
            </a:pPr>
            <a:r>
              <a:rPr lang="en-US" altLang="zh-CN" sz="1800" u="none" dirty="0">
                <a:latin typeface="华文新魏" panose="02010800040101010101" pitchFamily="2" charset="-122"/>
                <a:ea typeface="华文新魏" panose="02010800040101010101" pitchFamily="2" charset="-122"/>
                <a:cs typeface="+mn-cs"/>
              </a:rPr>
              <a:t>SDN</a:t>
            </a:r>
            <a:r>
              <a:rPr lang="zh-CN" altLang="en-US" sz="1800" u="none" dirty="0">
                <a:latin typeface="华文新魏" panose="02010800040101010101" pitchFamily="2" charset="-122"/>
                <a:ea typeface="华文新魏" panose="02010800040101010101" pitchFamily="2" charset="-122"/>
                <a:cs typeface="+mn-cs"/>
              </a:rPr>
              <a:t>控制器“逻辑集中”，但具体实现成分布式的：服务器集群</a:t>
            </a:r>
            <a:endParaRPr lang="en-US" altLang="zh-CN" sz="18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endParaRPr lang="en-US" altLang="zh-CN" sz="2200" u="none" dirty="0">
              <a:latin typeface="华文新魏" panose="02010800040101010101" pitchFamily="2" charset="-122"/>
              <a:ea typeface="华文新魏" panose="02010800040101010101" pitchFamily="2" charset="-122"/>
              <a:cs typeface="+mn-cs"/>
            </a:endParaRPr>
          </a:p>
          <a:p>
            <a:pPr>
              <a:buClr>
                <a:schemeClr val="accent1"/>
              </a:buClr>
              <a:buSzPct val="65000"/>
              <a:buFont typeface="Wingdings" pitchFamily="2" charset="2"/>
              <a:buChar char="n"/>
              <a:defRPr/>
            </a:pPr>
            <a:endParaRPr lang="en-US" altLang="zh-CN" sz="2000" u="none" dirty="0">
              <a:latin typeface="华文新魏" panose="02010800040101010101" pitchFamily="2" charset="-122"/>
              <a:ea typeface="华文新魏" panose="02010800040101010101" pitchFamily="2" charset="-122"/>
              <a:cs typeface="+mn-cs"/>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
        <p:nvSpPr>
          <p:cNvPr id="126" name="Rectangle 1">
            <a:extLst>
              <a:ext uri="{FF2B5EF4-FFF2-40B4-BE49-F238E27FC236}">
                <a16:creationId xmlns:a16="http://schemas.microsoft.com/office/drawing/2014/main" id="{D1DFE0EB-0BC5-4E25-BB85-46172A98838D}"/>
              </a:ext>
            </a:extLst>
          </p:cNvPr>
          <p:cNvSpPr/>
          <p:nvPr/>
        </p:nvSpPr>
        <p:spPr bwMode="auto">
          <a:xfrm>
            <a:off x="4990227" y="4660633"/>
            <a:ext cx="3244642" cy="1729375"/>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174625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00E79ACA-96AE-4356-B527-B0FFB94ACCF6}"/>
              </a:ext>
            </a:extLst>
          </p:cNvPr>
          <p:cNvSpPr txBox="1">
            <a:spLocks noChangeArrowheads="1"/>
          </p:cNvSpPr>
          <p:nvPr/>
        </p:nvSpPr>
        <p:spPr bwMode="auto">
          <a:xfrm>
            <a:off x="483491" y="397063"/>
            <a:ext cx="756489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架构全景视图</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网络控制应用程序</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4" name="Group 1052">
            <a:extLst>
              <a:ext uri="{FF2B5EF4-FFF2-40B4-BE49-F238E27FC236}">
                <a16:creationId xmlns:a16="http://schemas.microsoft.com/office/drawing/2014/main" id="{F7241596-94FC-4F5E-8E9E-4C6446AE03EC}"/>
              </a:ext>
            </a:extLst>
          </p:cNvPr>
          <p:cNvGrpSpPr/>
          <p:nvPr/>
        </p:nvGrpSpPr>
        <p:grpSpPr>
          <a:xfrm>
            <a:off x="4990227" y="959598"/>
            <a:ext cx="4229754" cy="5186170"/>
            <a:chOff x="4990227" y="910464"/>
            <a:chExt cx="4229754" cy="5186170"/>
          </a:xfrm>
        </p:grpSpPr>
        <p:sp>
          <p:nvSpPr>
            <p:cNvPr id="5" name="TextBox 399">
              <a:extLst>
                <a:ext uri="{FF2B5EF4-FFF2-40B4-BE49-F238E27FC236}">
                  <a16:creationId xmlns:a16="http://schemas.microsoft.com/office/drawing/2014/main" id="{24D2F901-2BD2-4CCB-87F4-DE5A17E24296}"/>
                </a:ext>
              </a:extLst>
            </p:cNvPr>
            <p:cNvSpPr txBox="1">
              <a:spLocks noChangeArrowheads="1"/>
            </p:cNvSpPr>
            <p:nvPr/>
          </p:nvSpPr>
          <p:spPr bwMode="auto">
            <a:xfrm>
              <a:off x="8107957" y="4936685"/>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数据平面</a:t>
              </a:r>
              <a:endParaRPr lang="en-US" sz="1800" b="1" dirty="0">
                <a:latin typeface="华文新魏" panose="02010800040101010101" pitchFamily="2" charset="-122"/>
                <a:ea typeface="华文新魏" panose="02010800040101010101" pitchFamily="2" charset="-122"/>
              </a:endParaRPr>
            </a:p>
          </p:txBody>
        </p:sp>
        <p:sp>
          <p:nvSpPr>
            <p:cNvPr id="6" name="TextBox 400">
              <a:extLst>
                <a:ext uri="{FF2B5EF4-FFF2-40B4-BE49-F238E27FC236}">
                  <a16:creationId xmlns:a16="http://schemas.microsoft.com/office/drawing/2014/main" id="{C11C817A-711D-482B-8CF6-C40534FC9EEC}"/>
                </a:ext>
              </a:extLst>
            </p:cNvPr>
            <p:cNvSpPr txBox="1">
              <a:spLocks noChangeArrowheads="1"/>
            </p:cNvSpPr>
            <p:nvPr/>
          </p:nvSpPr>
          <p:spPr bwMode="auto">
            <a:xfrm>
              <a:off x="8111984" y="2474327"/>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控制平面</a:t>
              </a:r>
              <a:endParaRPr lang="en-US" sz="1800" b="1" dirty="0">
                <a:latin typeface="华文新魏" panose="02010800040101010101" pitchFamily="2" charset="-122"/>
                <a:ea typeface="华文新魏" panose="02010800040101010101" pitchFamily="2" charset="-122"/>
              </a:endParaRPr>
            </a:p>
          </p:txBody>
        </p:sp>
        <p:cxnSp>
          <p:nvCxnSpPr>
            <p:cNvPr id="7" name="Straight Connector 1055">
              <a:extLst>
                <a:ext uri="{FF2B5EF4-FFF2-40B4-BE49-F238E27FC236}">
                  <a16:creationId xmlns:a16="http://schemas.microsoft.com/office/drawing/2014/main" id="{946FE4FC-F3FD-4143-BD29-BBCF404B3939}"/>
                </a:ext>
              </a:extLst>
            </p:cNvPr>
            <p:cNvCxnSpPr/>
            <p:nvPr/>
          </p:nvCxnSpPr>
          <p:spPr bwMode="auto">
            <a:xfrm flipV="1">
              <a:off x="5272718" y="4529666"/>
              <a:ext cx="2791783" cy="14329"/>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 name="Straight Connector 1056">
              <a:extLst>
                <a:ext uri="{FF2B5EF4-FFF2-40B4-BE49-F238E27FC236}">
                  <a16:creationId xmlns:a16="http://schemas.microsoft.com/office/drawing/2014/main" id="{AF899578-5ACA-430B-B71F-B16E9589C61D}"/>
                </a:ext>
              </a:extLst>
            </p:cNvPr>
            <p:cNvCxnSpPr/>
            <p:nvPr/>
          </p:nvCxnSpPr>
          <p:spPr bwMode="auto">
            <a:xfrm flipV="1">
              <a:off x="5192283" y="2709335"/>
              <a:ext cx="3041550" cy="18563"/>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9" name="Group 1057">
              <a:extLst>
                <a:ext uri="{FF2B5EF4-FFF2-40B4-BE49-F238E27FC236}">
                  <a16:creationId xmlns:a16="http://schemas.microsoft.com/office/drawing/2014/main" id="{0555733E-BBA3-489C-A465-D9ECBF0AD3C1}"/>
                </a:ext>
              </a:extLst>
            </p:cNvPr>
            <p:cNvGrpSpPr/>
            <p:nvPr/>
          </p:nvGrpSpPr>
          <p:grpSpPr>
            <a:xfrm>
              <a:off x="5164667" y="4826000"/>
              <a:ext cx="2979208" cy="973667"/>
              <a:chOff x="2592388" y="5601756"/>
              <a:chExt cx="4027487" cy="939800"/>
            </a:xfrm>
          </p:grpSpPr>
          <p:sp>
            <p:nvSpPr>
              <p:cNvPr id="65" name="Freeform 2">
                <a:extLst>
                  <a:ext uri="{FF2B5EF4-FFF2-40B4-BE49-F238E27FC236}">
                    <a16:creationId xmlns:a16="http://schemas.microsoft.com/office/drawing/2014/main" id="{FE27C871-F442-427D-9C43-F3DFD69CDE49}"/>
                  </a:ext>
                </a:extLst>
              </p:cNvPr>
              <p:cNvSpPr>
                <a:spLocks/>
              </p:cNvSpPr>
              <p:nvPr/>
            </p:nvSpPr>
            <p:spPr bwMode="auto">
              <a:xfrm>
                <a:off x="2592388" y="5601756"/>
                <a:ext cx="4027487" cy="939800"/>
              </a:xfrm>
              <a:custGeom>
                <a:avLst/>
                <a:gdLst>
                  <a:gd name="T0" fmla="*/ 648763 w 10001"/>
                  <a:gd name="T1" fmla="*/ 34777612 h 10125"/>
                  <a:gd name="T2" fmla="*/ 115976403 w 10001"/>
                  <a:gd name="T3" fmla="*/ 13733703 h 10125"/>
                  <a:gd name="T4" fmla="*/ 507700960 w 10001"/>
                  <a:gd name="T5" fmla="*/ 8662125 h 10125"/>
                  <a:gd name="T6" fmla="*/ 810212713 w 10001"/>
                  <a:gd name="T7" fmla="*/ 0 h 10125"/>
                  <a:gd name="T8" fmla="*/ 1090015738 w 10001"/>
                  <a:gd name="T9" fmla="*/ 8687929 h 10125"/>
                  <a:gd name="T10" fmla="*/ 1310938763 w 10001"/>
                  <a:gd name="T11" fmla="*/ 4279362 h 10125"/>
                  <a:gd name="T12" fmla="*/ 1620263134 w 10001"/>
                  <a:gd name="T13" fmla="*/ 25736690 h 10125"/>
                  <a:gd name="T14" fmla="*/ 1394798364 w 10001"/>
                  <a:gd name="T15" fmla="*/ 58525268 h 10125"/>
                  <a:gd name="T16" fmla="*/ 1134622140 w 10001"/>
                  <a:gd name="T17" fmla="*/ 80266624 h 10125"/>
                  <a:gd name="T18" fmla="*/ 860820276 w 10001"/>
                  <a:gd name="T19" fmla="*/ 76142271 h 10125"/>
                  <a:gd name="T20" fmla="*/ 708996782 w 10001"/>
                  <a:gd name="T21" fmla="*/ 85346835 h 10125"/>
                  <a:gd name="T22" fmla="*/ 509322667 w 10001"/>
                  <a:gd name="T23" fmla="*/ 86268164 h 10125"/>
                  <a:gd name="T24" fmla="*/ 353443899 w 10001"/>
                  <a:gd name="T25" fmla="*/ 67979516 h 10125"/>
                  <a:gd name="T26" fmla="*/ 192536914 w 10001"/>
                  <a:gd name="T27" fmla="*/ 64535347 h 10125"/>
                  <a:gd name="T28" fmla="*/ 648763 w 10001"/>
                  <a:gd name="T29" fmla="*/ 34777612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cxnSp>
            <p:nvCxnSpPr>
              <p:cNvPr id="66" name="Straight Connector 1114">
                <a:extLst>
                  <a:ext uri="{FF2B5EF4-FFF2-40B4-BE49-F238E27FC236}">
                    <a16:creationId xmlns:a16="http://schemas.microsoft.com/office/drawing/2014/main" id="{48B7605E-7E95-45F9-B484-550455ABB10A}"/>
                  </a:ext>
                </a:extLst>
              </p:cNvPr>
              <p:cNvCxnSpPr/>
              <p:nvPr/>
            </p:nvCxnSpPr>
            <p:spPr>
              <a:xfrm flipV="1">
                <a:off x="3262941" y="5752569"/>
                <a:ext cx="1316038" cy="1317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1115">
                <a:extLst>
                  <a:ext uri="{FF2B5EF4-FFF2-40B4-BE49-F238E27FC236}">
                    <a16:creationId xmlns:a16="http://schemas.microsoft.com/office/drawing/2014/main" id="{DE55C9A3-BF59-4D0D-A0EC-A12F3C0AD4AC}"/>
                  </a:ext>
                </a:extLst>
              </p:cNvPr>
              <p:cNvCxnSpPr/>
              <p:nvPr/>
            </p:nvCxnSpPr>
            <p:spPr>
              <a:xfrm>
                <a:off x="3151816" y="5939894"/>
                <a:ext cx="2259013"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1116">
                <a:extLst>
                  <a:ext uri="{FF2B5EF4-FFF2-40B4-BE49-F238E27FC236}">
                    <a16:creationId xmlns:a16="http://schemas.microsoft.com/office/drawing/2014/main" id="{890CED74-1361-4301-9721-9DCA1B7849E4}"/>
                  </a:ext>
                </a:extLst>
              </p:cNvPr>
              <p:cNvCxnSpPr/>
              <p:nvPr/>
            </p:nvCxnSpPr>
            <p:spPr>
              <a:xfrm>
                <a:off x="3164516" y="6044669"/>
                <a:ext cx="714375" cy="2762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1117">
                <a:extLst>
                  <a:ext uri="{FF2B5EF4-FFF2-40B4-BE49-F238E27FC236}">
                    <a16:creationId xmlns:a16="http://schemas.microsoft.com/office/drawing/2014/main" id="{BF89A91A-428C-469D-9E5E-90FAA2DD196D}"/>
                  </a:ext>
                </a:extLst>
              </p:cNvPr>
              <p:cNvCxnSpPr/>
              <p:nvPr/>
            </p:nvCxnSpPr>
            <p:spPr>
              <a:xfrm flipV="1">
                <a:off x="4182104" y="6238344"/>
                <a:ext cx="1247775" cy="825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1118">
                <a:extLst>
                  <a:ext uri="{FF2B5EF4-FFF2-40B4-BE49-F238E27FC236}">
                    <a16:creationId xmlns:a16="http://schemas.microsoft.com/office/drawing/2014/main" id="{D8C6E803-0799-486E-9D29-13028540582F}"/>
                  </a:ext>
                </a:extLst>
              </p:cNvPr>
              <p:cNvCxnSpPr/>
              <p:nvPr/>
            </p:nvCxnSpPr>
            <p:spPr>
              <a:xfrm>
                <a:off x="4842504" y="5785906"/>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1119">
                <a:extLst>
                  <a:ext uri="{FF2B5EF4-FFF2-40B4-BE49-F238E27FC236}">
                    <a16:creationId xmlns:a16="http://schemas.microsoft.com/office/drawing/2014/main" id="{119EF6D8-3BFA-4584-8FE0-14190E694897}"/>
                  </a:ext>
                </a:extLst>
              </p:cNvPr>
              <p:cNvCxnSpPr/>
              <p:nvPr/>
            </p:nvCxnSpPr>
            <p:spPr>
              <a:xfrm flipV="1">
                <a:off x="4126541" y="5939894"/>
                <a:ext cx="1790700"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1120">
                <a:extLst>
                  <a:ext uri="{FF2B5EF4-FFF2-40B4-BE49-F238E27FC236}">
                    <a16:creationId xmlns:a16="http://schemas.microsoft.com/office/drawing/2014/main" id="{CD95D2DE-9514-420B-9362-EA0BB561DFC0}"/>
                  </a:ext>
                </a:extLst>
              </p:cNvPr>
              <p:cNvCxnSpPr/>
              <p:nvPr/>
            </p:nvCxnSpPr>
            <p:spPr>
              <a:xfrm flipV="1">
                <a:off x="5453691" y="5968469"/>
                <a:ext cx="588963" cy="26987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1121">
                <a:extLst>
                  <a:ext uri="{FF2B5EF4-FFF2-40B4-BE49-F238E27FC236}">
                    <a16:creationId xmlns:a16="http://schemas.microsoft.com/office/drawing/2014/main" id="{02B1BBD3-83E1-4978-BCAB-9910314419E9}"/>
                  </a:ext>
                </a:extLst>
              </p:cNvPr>
              <p:cNvCxnSpPr/>
              <p:nvPr/>
            </p:nvCxnSpPr>
            <p:spPr>
              <a:xfrm>
                <a:off x="4596441" y="5752569"/>
                <a:ext cx="814388" cy="401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4" name="Group 347">
                <a:extLst>
                  <a:ext uri="{FF2B5EF4-FFF2-40B4-BE49-F238E27FC236}">
                    <a16:creationId xmlns:a16="http://schemas.microsoft.com/office/drawing/2014/main" id="{AB606425-55C5-4160-840A-A62490F0EB45}"/>
                  </a:ext>
                </a:extLst>
              </p:cNvPr>
              <p:cNvGrpSpPr>
                <a:grpSpLocks/>
              </p:cNvGrpSpPr>
              <p:nvPr/>
            </p:nvGrpSpPr>
            <p:grpSpPr bwMode="auto">
              <a:xfrm>
                <a:off x="5856401" y="5796097"/>
                <a:ext cx="588970" cy="242608"/>
                <a:chOff x="1871277" y="1576300"/>
                <a:chExt cx="1128371" cy="437861"/>
              </a:xfrm>
            </p:grpSpPr>
            <p:sp>
              <p:nvSpPr>
                <p:cNvPr id="115" name="Oval 1163">
                  <a:extLst>
                    <a:ext uri="{FF2B5EF4-FFF2-40B4-BE49-F238E27FC236}">
                      <a16:creationId xmlns:a16="http://schemas.microsoft.com/office/drawing/2014/main" id="{8B5D58F9-C4EB-47B1-AA6B-0E53A5C2EFBA}"/>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6" name="Rectangle 1164">
                  <a:extLst>
                    <a:ext uri="{FF2B5EF4-FFF2-40B4-BE49-F238E27FC236}">
                      <a16:creationId xmlns:a16="http://schemas.microsoft.com/office/drawing/2014/main" id="{5DBEE07C-E1AB-434B-BE33-0ED4C4E3C959}"/>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7" name="Oval 1165">
                  <a:extLst>
                    <a:ext uri="{FF2B5EF4-FFF2-40B4-BE49-F238E27FC236}">
                      <a16:creationId xmlns:a16="http://schemas.microsoft.com/office/drawing/2014/main" id="{00DBAD5E-DCC5-4B44-BB78-669F51757982}"/>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8" name="Freeform 1166">
                  <a:extLst>
                    <a:ext uri="{FF2B5EF4-FFF2-40B4-BE49-F238E27FC236}">
                      <a16:creationId xmlns:a16="http://schemas.microsoft.com/office/drawing/2014/main" id="{5AC53B32-A7C8-4151-9B2A-DE74B325AB0E}"/>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9" name="Freeform 1167">
                  <a:extLst>
                    <a:ext uri="{FF2B5EF4-FFF2-40B4-BE49-F238E27FC236}">
                      <a16:creationId xmlns:a16="http://schemas.microsoft.com/office/drawing/2014/main" id="{2977ECFB-4B5F-475A-8007-3885CC84C72E}"/>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0" name="Freeform 1168">
                  <a:extLst>
                    <a:ext uri="{FF2B5EF4-FFF2-40B4-BE49-F238E27FC236}">
                      <a16:creationId xmlns:a16="http://schemas.microsoft.com/office/drawing/2014/main" id="{60FA4A9E-1770-4EB9-A5DE-66743102EABF}"/>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1" name="Freeform 1169">
                  <a:extLst>
                    <a:ext uri="{FF2B5EF4-FFF2-40B4-BE49-F238E27FC236}">
                      <a16:creationId xmlns:a16="http://schemas.microsoft.com/office/drawing/2014/main" id="{C1102246-5E3B-47B5-8F4C-9CE4D543332B}"/>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22" name="Straight Connector 1170">
                  <a:extLst>
                    <a:ext uri="{FF2B5EF4-FFF2-40B4-BE49-F238E27FC236}">
                      <a16:creationId xmlns:a16="http://schemas.microsoft.com/office/drawing/2014/main" id="{16AAEDD1-3A11-46CD-B1B8-3397F03393A8}"/>
                    </a:ext>
                  </a:extLst>
                </p:cNvPr>
                <p:cNvCxnSpPr>
                  <a:endCxn id="117"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3" name="Straight Connector 1171">
                  <a:extLst>
                    <a:ext uri="{FF2B5EF4-FFF2-40B4-BE49-F238E27FC236}">
                      <a16:creationId xmlns:a16="http://schemas.microsoft.com/office/drawing/2014/main" id="{521B1E47-30F1-42CF-8A45-CACA5C5585E5}"/>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 name="Group 347">
                <a:extLst>
                  <a:ext uri="{FF2B5EF4-FFF2-40B4-BE49-F238E27FC236}">
                    <a16:creationId xmlns:a16="http://schemas.microsoft.com/office/drawing/2014/main" id="{EFDB21B9-D929-4012-9F6A-3A01A054E16A}"/>
                  </a:ext>
                </a:extLst>
              </p:cNvPr>
              <p:cNvGrpSpPr>
                <a:grpSpLocks/>
              </p:cNvGrpSpPr>
              <p:nvPr/>
            </p:nvGrpSpPr>
            <p:grpSpPr bwMode="auto">
              <a:xfrm>
                <a:off x="4375328" y="5654000"/>
                <a:ext cx="588970" cy="242608"/>
                <a:chOff x="1871277" y="1576300"/>
                <a:chExt cx="1128371" cy="437861"/>
              </a:xfrm>
            </p:grpSpPr>
            <p:sp>
              <p:nvSpPr>
                <p:cNvPr id="106" name="Oval 1154">
                  <a:extLst>
                    <a:ext uri="{FF2B5EF4-FFF2-40B4-BE49-F238E27FC236}">
                      <a16:creationId xmlns:a16="http://schemas.microsoft.com/office/drawing/2014/main" id="{C70F4B2B-E18E-4351-97DB-56B7B29C08E3}"/>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7" name="Rectangle 1155">
                  <a:extLst>
                    <a:ext uri="{FF2B5EF4-FFF2-40B4-BE49-F238E27FC236}">
                      <a16:creationId xmlns:a16="http://schemas.microsoft.com/office/drawing/2014/main" id="{AA979933-211A-4204-9205-7CFC89BE49F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8" name="Oval 1156">
                  <a:extLst>
                    <a:ext uri="{FF2B5EF4-FFF2-40B4-BE49-F238E27FC236}">
                      <a16:creationId xmlns:a16="http://schemas.microsoft.com/office/drawing/2014/main" id="{D321161F-EDA3-461B-A97B-31F3EE246C6D}"/>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9" name="Freeform 1157">
                  <a:extLst>
                    <a:ext uri="{FF2B5EF4-FFF2-40B4-BE49-F238E27FC236}">
                      <a16:creationId xmlns:a16="http://schemas.microsoft.com/office/drawing/2014/main" id="{457837A7-4DF6-4C38-B748-B062BBF633A9}"/>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0" name="Freeform 1158">
                  <a:extLst>
                    <a:ext uri="{FF2B5EF4-FFF2-40B4-BE49-F238E27FC236}">
                      <a16:creationId xmlns:a16="http://schemas.microsoft.com/office/drawing/2014/main" id="{71A8535E-7D8F-4A2C-A78A-A7E5BDFD9E41}"/>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1" name="Freeform 1159">
                  <a:extLst>
                    <a:ext uri="{FF2B5EF4-FFF2-40B4-BE49-F238E27FC236}">
                      <a16:creationId xmlns:a16="http://schemas.microsoft.com/office/drawing/2014/main" id="{34E1FDD1-A209-4D7F-BD4B-E15AFCB1C59B}"/>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2" name="Freeform 1160">
                  <a:extLst>
                    <a:ext uri="{FF2B5EF4-FFF2-40B4-BE49-F238E27FC236}">
                      <a16:creationId xmlns:a16="http://schemas.microsoft.com/office/drawing/2014/main" id="{9DFDA7C1-FB01-4664-9F39-2955FB0E5559}"/>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13" name="Straight Connector 1161">
                  <a:extLst>
                    <a:ext uri="{FF2B5EF4-FFF2-40B4-BE49-F238E27FC236}">
                      <a16:creationId xmlns:a16="http://schemas.microsoft.com/office/drawing/2014/main" id="{8C97FE98-0264-4AE6-9A2A-F37C30FF0862}"/>
                    </a:ext>
                  </a:extLst>
                </p:cNvPr>
                <p:cNvCxnSpPr>
                  <a:endCxn id="108"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4" name="Straight Connector 1162">
                  <a:extLst>
                    <a:ext uri="{FF2B5EF4-FFF2-40B4-BE49-F238E27FC236}">
                      <a16:creationId xmlns:a16="http://schemas.microsoft.com/office/drawing/2014/main" id="{738BA445-68B5-496F-AEE5-58ED50C41DD8}"/>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 name="Group 347">
                <a:extLst>
                  <a:ext uri="{FF2B5EF4-FFF2-40B4-BE49-F238E27FC236}">
                    <a16:creationId xmlns:a16="http://schemas.microsoft.com/office/drawing/2014/main" id="{33CC9290-17D0-490B-B300-B4826028309C}"/>
                  </a:ext>
                </a:extLst>
              </p:cNvPr>
              <p:cNvGrpSpPr>
                <a:grpSpLocks/>
              </p:cNvGrpSpPr>
              <p:nvPr/>
            </p:nvGrpSpPr>
            <p:grpSpPr bwMode="auto">
              <a:xfrm>
                <a:off x="2848241" y="5847813"/>
                <a:ext cx="588970" cy="242608"/>
                <a:chOff x="1871277" y="1576300"/>
                <a:chExt cx="1128371" cy="437861"/>
              </a:xfrm>
            </p:grpSpPr>
            <p:sp>
              <p:nvSpPr>
                <p:cNvPr id="97" name="Oval 1145">
                  <a:extLst>
                    <a:ext uri="{FF2B5EF4-FFF2-40B4-BE49-F238E27FC236}">
                      <a16:creationId xmlns:a16="http://schemas.microsoft.com/office/drawing/2014/main" id="{1CAB6F8F-E29C-40EE-BBC6-BD6CA7A76FBF}"/>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8" name="Rectangle 1146">
                  <a:extLst>
                    <a:ext uri="{FF2B5EF4-FFF2-40B4-BE49-F238E27FC236}">
                      <a16:creationId xmlns:a16="http://schemas.microsoft.com/office/drawing/2014/main" id="{8AF2CA7A-FB18-45E2-A6C5-490007776533}"/>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9" name="Oval 1147">
                  <a:extLst>
                    <a:ext uri="{FF2B5EF4-FFF2-40B4-BE49-F238E27FC236}">
                      <a16:creationId xmlns:a16="http://schemas.microsoft.com/office/drawing/2014/main" id="{CA0F7DB5-C92E-4E71-B6D6-BE5628FD117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0" name="Freeform 1148">
                  <a:extLst>
                    <a:ext uri="{FF2B5EF4-FFF2-40B4-BE49-F238E27FC236}">
                      <a16:creationId xmlns:a16="http://schemas.microsoft.com/office/drawing/2014/main" id="{E6079F1A-8FC9-4E1E-9525-6621146A4286}"/>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1" name="Freeform 1149">
                  <a:extLst>
                    <a:ext uri="{FF2B5EF4-FFF2-40B4-BE49-F238E27FC236}">
                      <a16:creationId xmlns:a16="http://schemas.microsoft.com/office/drawing/2014/main" id="{6D53C6E7-7CFC-42CA-B9A0-02EA6AF5EDBC}"/>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2" name="Freeform 1150">
                  <a:extLst>
                    <a:ext uri="{FF2B5EF4-FFF2-40B4-BE49-F238E27FC236}">
                      <a16:creationId xmlns:a16="http://schemas.microsoft.com/office/drawing/2014/main" id="{47AF3469-7EA5-4ECD-8D7C-DFDE05D305D4}"/>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3" name="Freeform 1151">
                  <a:extLst>
                    <a:ext uri="{FF2B5EF4-FFF2-40B4-BE49-F238E27FC236}">
                      <a16:creationId xmlns:a16="http://schemas.microsoft.com/office/drawing/2014/main" id="{B329B94E-9BC4-4BC5-A813-DA88AB0E17DC}"/>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04" name="Straight Connector 1152">
                  <a:extLst>
                    <a:ext uri="{FF2B5EF4-FFF2-40B4-BE49-F238E27FC236}">
                      <a16:creationId xmlns:a16="http://schemas.microsoft.com/office/drawing/2014/main" id="{D2103628-8DCF-478C-9BEC-BB13F994AE4C}"/>
                    </a:ext>
                  </a:extLst>
                </p:cNvPr>
                <p:cNvCxnSpPr>
                  <a:endCxn id="99"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153">
                  <a:extLst>
                    <a:ext uri="{FF2B5EF4-FFF2-40B4-BE49-F238E27FC236}">
                      <a16:creationId xmlns:a16="http://schemas.microsoft.com/office/drawing/2014/main" id="{96B80985-7B0E-489F-8BD8-BEDCACA960CF}"/>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7" name="Group 347">
                <a:extLst>
                  <a:ext uri="{FF2B5EF4-FFF2-40B4-BE49-F238E27FC236}">
                    <a16:creationId xmlns:a16="http://schemas.microsoft.com/office/drawing/2014/main" id="{23FA0145-269E-4C48-88DE-8CFD12EC6B62}"/>
                  </a:ext>
                </a:extLst>
              </p:cNvPr>
              <p:cNvGrpSpPr>
                <a:grpSpLocks/>
              </p:cNvGrpSpPr>
              <p:nvPr/>
            </p:nvGrpSpPr>
            <p:grpSpPr bwMode="auto">
              <a:xfrm>
                <a:off x="5166757" y="6114152"/>
                <a:ext cx="588970" cy="242608"/>
                <a:chOff x="1871277" y="1576300"/>
                <a:chExt cx="1128371" cy="437861"/>
              </a:xfrm>
            </p:grpSpPr>
            <p:sp>
              <p:nvSpPr>
                <p:cNvPr id="88" name="Oval 1136">
                  <a:extLst>
                    <a:ext uri="{FF2B5EF4-FFF2-40B4-BE49-F238E27FC236}">
                      <a16:creationId xmlns:a16="http://schemas.microsoft.com/office/drawing/2014/main" id="{77E5E040-3F39-479A-92E9-B14EF39BDD5E}"/>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9" name="Rectangle 1137">
                  <a:extLst>
                    <a:ext uri="{FF2B5EF4-FFF2-40B4-BE49-F238E27FC236}">
                      <a16:creationId xmlns:a16="http://schemas.microsoft.com/office/drawing/2014/main" id="{9D9F72AB-34D6-49E2-803E-9D96F5CAB181}"/>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0" name="Oval 1138">
                  <a:extLst>
                    <a:ext uri="{FF2B5EF4-FFF2-40B4-BE49-F238E27FC236}">
                      <a16:creationId xmlns:a16="http://schemas.microsoft.com/office/drawing/2014/main" id="{F3AEF250-3251-4461-A225-88C1B0DEB6D3}"/>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1" name="Freeform 1139">
                  <a:extLst>
                    <a:ext uri="{FF2B5EF4-FFF2-40B4-BE49-F238E27FC236}">
                      <a16:creationId xmlns:a16="http://schemas.microsoft.com/office/drawing/2014/main" id="{9080FD3B-12CB-4D78-AD3D-757B067A7534}"/>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2" name="Freeform 1140">
                  <a:extLst>
                    <a:ext uri="{FF2B5EF4-FFF2-40B4-BE49-F238E27FC236}">
                      <a16:creationId xmlns:a16="http://schemas.microsoft.com/office/drawing/2014/main" id="{D5B343A8-A732-4049-83DF-488EE416C2F0}"/>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3" name="Freeform 1141">
                  <a:extLst>
                    <a:ext uri="{FF2B5EF4-FFF2-40B4-BE49-F238E27FC236}">
                      <a16:creationId xmlns:a16="http://schemas.microsoft.com/office/drawing/2014/main" id="{B91CE527-6208-4611-9D96-255F58A78AEA}"/>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4" name="Freeform 1142">
                  <a:extLst>
                    <a:ext uri="{FF2B5EF4-FFF2-40B4-BE49-F238E27FC236}">
                      <a16:creationId xmlns:a16="http://schemas.microsoft.com/office/drawing/2014/main" id="{909C66F2-B4E4-457E-B1D6-D04B976C9E53}"/>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95" name="Straight Connector 1143">
                  <a:extLst>
                    <a:ext uri="{FF2B5EF4-FFF2-40B4-BE49-F238E27FC236}">
                      <a16:creationId xmlns:a16="http://schemas.microsoft.com/office/drawing/2014/main" id="{41A9D2CD-E9CB-4DDF-8F70-4CB81F69686D}"/>
                    </a:ext>
                  </a:extLst>
                </p:cNvPr>
                <p:cNvCxnSpPr>
                  <a:endCxn id="90"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6" name="Straight Connector 1144">
                  <a:extLst>
                    <a:ext uri="{FF2B5EF4-FFF2-40B4-BE49-F238E27FC236}">
                      <a16:creationId xmlns:a16="http://schemas.microsoft.com/office/drawing/2014/main" id="{B881985D-E9EF-4DA6-BB51-97FFF9D881EB}"/>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 name="Group 347">
                <a:extLst>
                  <a:ext uri="{FF2B5EF4-FFF2-40B4-BE49-F238E27FC236}">
                    <a16:creationId xmlns:a16="http://schemas.microsoft.com/office/drawing/2014/main" id="{3B59FBCB-893D-41AA-8B4F-B7E8878A96DB}"/>
                  </a:ext>
                </a:extLst>
              </p:cNvPr>
              <p:cNvGrpSpPr>
                <a:grpSpLocks/>
              </p:cNvGrpSpPr>
              <p:nvPr/>
            </p:nvGrpSpPr>
            <p:grpSpPr bwMode="auto">
              <a:xfrm>
                <a:off x="3704088" y="6206732"/>
                <a:ext cx="588970" cy="242608"/>
                <a:chOff x="1871277" y="1576300"/>
                <a:chExt cx="1128371" cy="437861"/>
              </a:xfrm>
            </p:grpSpPr>
            <p:sp>
              <p:nvSpPr>
                <p:cNvPr id="79" name="Oval 1127">
                  <a:extLst>
                    <a:ext uri="{FF2B5EF4-FFF2-40B4-BE49-F238E27FC236}">
                      <a16:creationId xmlns:a16="http://schemas.microsoft.com/office/drawing/2014/main" id="{916ED30E-87AC-4D53-A510-1D1B0C41BAE1}"/>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0" name="Rectangle 1128">
                  <a:extLst>
                    <a:ext uri="{FF2B5EF4-FFF2-40B4-BE49-F238E27FC236}">
                      <a16:creationId xmlns:a16="http://schemas.microsoft.com/office/drawing/2014/main" id="{DCF9E309-E74A-4A80-A3BA-93E5747C5B2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1" name="Oval 1129">
                  <a:extLst>
                    <a:ext uri="{FF2B5EF4-FFF2-40B4-BE49-F238E27FC236}">
                      <a16:creationId xmlns:a16="http://schemas.microsoft.com/office/drawing/2014/main" id="{1716D421-7285-42BC-9021-DCD6DCA202F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2" name="Freeform 1130">
                  <a:extLst>
                    <a:ext uri="{FF2B5EF4-FFF2-40B4-BE49-F238E27FC236}">
                      <a16:creationId xmlns:a16="http://schemas.microsoft.com/office/drawing/2014/main" id="{3E3B444B-FBE9-4D35-B093-2F506851D947}"/>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3" name="Freeform 1131">
                  <a:extLst>
                    <a:ext uri="{FF2B5EF4-FFF2-40B4-BE49-F238E27FC236}">
                      <a16:creationId xmlns:a16="http://schemas.microsoft.com/office/drawing/2014/main" id="{66849718-7C7A-4EBD-AFCD-2E3E7C69CE08}"/>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4" name="Freeform 1132">
                  <a:extLst>
                    <a:ext uri="{FF2B5EF4-FFF2-40B4-BE49-F238E27FC236}">
                      <a16:creationId xmlns:a16="http://schemas.microsoft.com/office/drawing/2014/main" id="{16B48D1B-95CF-4929-BFBA-00CE580C6E45}"/>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5" name="Freeform 1133">
                  <a:extLst>
                    <a:ext uri="{FF2B5EF4-FFF2-40B4-BE49-F238E27FC236}">
                      <a16:creationId xmlns:a16="http://schemas.microsoft.com/office/drawing/2014/main" id="{39EB52F9-A804-4982-AF08-670BB3C5FE7A}"/>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86" name="Straight Connector 1134">
                  <a:extLst>
                    <a:ext uri="{FF2B5EF4-FFF2-40B4-BE49-F238E27FC236}">
                      <a16:creationId xmlns:a16="http://schemas.microsoft.com/office/drawing/2014/main" id="{47FBC256-04C6-40F3-819E-A9681C12848D}"/>
                    </a:ext>
                  </a:extLst>
                </p:cNvPr>
                <p:cNvCxnSpPr>
                  <a:endCxn id="81"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7" name="Straight Connector 1135">
                  <a:extLst>
                    <a:ext uri="{FF2B5EF4-FFF2-40B4-BE49-F238E27FC236}">
                      <a16:creationId xmlns:a16="http://schemas.microsoft.com/office/drawing/2014/main" id="{859DBA88-BA11-4F50-94A5-B135FF9DD787}"/>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10" name="Group 1058">
              <a:extLst>
                <a:ext uri="{FF2B5EF4-FFF2-40B4-BE49-F238E27FC236}">
                  <a16:creationId xmlns:a16="http://schemas.microsoft.com/office/drawing/2014/main" id="{26399879-10A3-4430-9DB6-E03027484894}"/>
                </a:ext>
              </a:extLst>
            </p:cNvPr>
            <p:cNvGrpSpPr/>
            <p:nvPr/>
          </p:nvGrpSpPr>
          <p:grpSpPr>
            <a:xfrm>
              <a:off x="4990227" y="3046752"/>
              <a:ext cx="3116606" cy="1053561"/>
              <a:chOff x="4990227" y="2877416"/>
              <a:chExt cx="3116606" cy="1053561"/>
            </a:xfrm>
          </p:grpSpPr>
          <p:sp>
            <p:nvSpPr>
              <p:cNvPr id="29" name="Rectangle 1077">
                <a:extLst>
                  <a:ext uri="{FF2B5EF4-FFF2-40B4-BE49-F238E27FC236}">
                    <a16:creationId xmlns:a16="http://schemas.microsoft.com/office/drawing/2014/main" id="{4B874FED-C905-4CBA-AA00-BD012D20F782}"/>
                  </a:ext>
                </a:extLst>
              </p:cNvPr>
              <p:cNvSpPr/>
              <p:nvPr/>
            </p:nvSpPr>
            <p:spPr bwMode="auto">
              <a:xfrm>
                <a:off x="5418665" y="2913389"/>
                <a:ext cx="2688168" cy="101758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sp>
            <p:nvSpPr>
              <p:cNvPr id="30" name="Freeform 1078">
                <a:extLst>
                  <a:ext uri="{FF2B5EF4-FFF2-40B4-BE49-F238E27FC236}">
                    <a16:creationId xmlns:a16="http://schemas.microsoft.com/office/drawing/2014/main" id="{307B0EC3-2B1B-4A24-93B8-3872D4439C32}"/>
                  </a:ext>
                </a:extLst>
              </p:cNvPr>
              <p:cNvSpPr/>
              <p:nvPr/>
            </p:nvSpPr>
            <p:spPr bwMode="auto">
              <a:xfrm>
                <a:off x="5218221" y="2877416"/>
                <a:ext cx="213773" cy="102816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20385 w 220240"/>
                  <a:gd name="connsiteY0" fmla="*/ 745656 h 1058154"/>
                  <a:gd name="connsiteX1" fmla="*/ 214305 w 220240"/>
                  <a:gd name="connsiteY1" fmla="*/ 0 h 1058154"/>
                  <a:gd name="connsiteX2" fmla="*/ 220240 w 220240"/>
                  <a:gd name="connsiteY2" fmla="*/ 1027869 h 1058154"/>
                  <a:gd name="connsiteX3" fmla="*/ 68 w 220240"/>
                  <a:gd name="connsiteY3" fmla="*/ 986902 h 1058154"/>
                  <a:gd name="connsiteX4" fmla="*/ 20385 w 220240"/>
                  <a:gd name="connsiteY4" fmla="*/ 745656 h 1058154"/>
                  <a:gd name="connsiteX0" fmla="*/ 20385 w 220240"/>
                  <a:gd name="connsiteY0" fmla="*/ 745656 h 1068836"/>
                  <a:gd name="connsiteX1" fmla="*/ 214305 w 220240"/>
                  <a:gd name="connsiteY1" fmla="*/ 0 h 1068836"/>
                  <a:gd name="connsiteX2" fmla="*/ 220240 w 220240"/>
                  <a:gd name="connsiteY2" fmla="*/ 1027869 h 1068836"/>
                  <a:gd name="connsiteX3" fmla="*/ 68 w 220240"/>
                  <a:gd name="connsiteY3" fmla="*/ 986902 h 1068836"/>
                  <a:gd name="connsiteX4" fmla="*/ 20385 w 220240"/>
                  <a:gd name="connsiteY4" fmla="*/ 745656 h 1068836"/>
                  <a:gd name="connsiteX0" fmla="*/ 15446 w 215301"/>
                  <a:gd name="connsiteY0" fmla="*/ 745656 h 1057581"/>
                  <a:gd name="connsiteX1" fmla="*/ 209366 w 215301"/>
                  <a:gd name="connsiteY1" fmla="*/ 0 h 1057581"/>
                  <a:gd name="connsiteX2" fmla="*/ 215301 w 215301"/>
                  <a:gd name="connsiteY2" fmla="*/ 1027869 h 1057581"/>
                  <a:gd name="connsiteX3" fmla="*/ 87 w 215301"/>
                  <a:gd name="connsiteY3" fmla="*/ 888484 h 1057581"/>
                  <a:gd name="connsiteX4" fmla="*/ 15446 w 215301"/>
                  <a:gd name="connsiteY4" fmla="*/ 745656 h 1057581"/>
                  <a:gd name="connsiteX0" fmla="*/ 15446 w 215301"/>
                  <a:gd name="connsiteY0" fmla="*/ 745656 h 1063397"/>
                  <a:gd name="connsiteX1" fmla="*/ 209366 w 215301"/>
                  <a:gd name="connsiteY1" fmla="*/ 0 h 1063397"/>
                  <a:gd name="connsiteX2" fmla="*/ 215301 w 215301"/>
                  <a:gd name="connsiteY2" fmla="*/ 1027869 h 1063397"/>
                  <a:gd name="connsiteX3" fmla="*/ 87 w 215301"/>
                  <a:gd name="connsiteY3" fmla="*/ 888484 h 1063397"/>
                  <a:gd name="connsiteX4" fmla="*/ 15446 w 215301"/>
                  <a:gd name="connsiteY4" fmla="*/ 745656 h 1063397"/>
                  <a:gd name="connsiteX0" fmla="*/ 15446 w 215301"/>
                  <a:gd name="connsiteY0" fmla="*/ 745656 h 1027869"/>
                  <a:gd name="connsiteX1" fmla="*/ 209366 w 215301"/>
                  <a:gd name="connsiteY1" fmla="*/ 0 h 1027869"/>
                  <a:gd name="connsiteX2" fmla="*/ 215301 w 215301"/>
                  <a:gd name="connsiteY2" fmla="*/ 1027869 h 1027869"/>
                  <a:gd name="connsiteX3" fmla="*/ 87 w 215301"/>
                  <a:gd name="connsiteY3" fmla="*/ 888484 h 1027869"/>
                  <a:gd name="connsiteX4" fmla="*/ 15446 w 215301"/>
                  <a:gd name="connsiteY4" fmla="*/ 745656 h 102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01" h="1027869">
                    <a:moveTo>
                      <a:pt x="15446" y="745656"/>
                    </a:moveTo>
                    <a:lnTo>
                      <a:pt x="209366" y="0"/>
                    </a:lnTo>
                    <a:cubicBezTo>
                      <a:pt x="211344" y="342623"/>
                      <a:pt x="213323" y="685246"/>
                      <a:pt x="215301" y="1027869"/>
                    </a:cubicBezTo>
                    <a:cubicBezTo>
                      <a:pt x="115469" y="960083"/>
                      <a:pt x="99918" y="931665"/>
                      <a:pt x="87" y="888484"/>
                    </a:cubicBezTo>
                    <a:cubicBezTo>
                      <a:pt x="-1403" y="675204"/>
                      <a:pt x="16936" y="958936"/>
                      <a:pt x="15446"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grpSp>
            <p:nvGrpSpPr>
              <p:cNvPr id="31" name="Group 950">
                <a:extLst>
                  <a:ext uri="{FF2B5EF4-FFF2-40B4-BE49-F238E27FC236}">
                    <a16:creationId xmlns:a16="http://schemas.microsoft.com/office/drawing/2014/main" id="{418CA1B9-4B3C-4AB6-9BBF-F85E42D84FAA}"/>
                  </a:ext>
                </a:extLst>
              </p:cNvPr>
              <p:cNvGrpSpPr>
                <a:grpSpLocks/>
              </p:cNvGrpSpPr>
              <p:nvPr/>
            </p:nvGrpSpPr>
            <p:grpSpPr bwMode="auto">
              <a:xfrm>
                <a:off x="4990227" y="3351862"/>
                <a:ext cx="251561" cy="564103"/>
                <a:chOff x="4140" y="429"/>
                <a:chExt cx="1425" cy="2396"/>
              </a:xfrm>
            </p:grpSpPr>
            <p:sp>
              <p:nvSpPr>
                <p:cNvPr id="33" name="Freeform 951">
                  <a:extLst>
                    <a:ext uri="{FF2B5EF4-FFF2-40B4-BE49-F238E27FC236}">
                      <a16:creationId xmlns:a16="http://schemas.microsoft.com/office/drawing/2014/main" id="{28DD928F-15AB-4012-8F1D-A65C4F07ADA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4" name="Rectangle 952">
                  <a:extLst>
                    <a:ext uri="{FF2B5EF4-FFF2-40B4-BE49-F238E27FC236}">
                      <a16:creationId xmlns:a16="http://schemas.microsoft.com/office/drawing/2014/main" id="{F53C63DB-541A-412A-8AAC-BC9C7409EA6A}"/>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35" name="Freeform 953">
                  <a:extLst>
                    <a:ext uri="{FF2B5EF4-FFF2-40B4-BE49-F238E27FC236}">
                      <a16:creationId xmlns:a16="http://schemas.microsoft.com/office/drawing/2014/main" id="{42678BF5-A9DC-4B49-A070-FFDC0B3D1DB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6" name="Freeform 954">
                  <a:extLst>
                    <a:ext uri="{FF2B5EF4-FFF2-40B4-BE49-F238E27FC236}">
                      <a16:creationId xmlns:a16="http://schemas.microsoft.com/office/drawing/2014/main" id="{DB7EB622-BDF4-4ACE-A202-54EDCBE6FF9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7" name="Rectangle 955">
                  <a:extLst>
                    <a:ext uri="{FF2B5EF4-FFF2-40B4-BE49-F238E27FC236}">
                      <a16:creationId xmlns:a16="http://schemas.microsoft.com/office/drawing/2014/main" id="{F3E04EC1-2B39-451D-920C-B183B7B4C8A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38" name="Group 956">
                  <a:extLst>
                    <a:ext uri="{FF2B5EF4-FFF2-40B4-BE49-F238E27FC236}">
                      <a16:creationId xmlns:a16="http://schemas.microsoft.com/office/drawing/2014/main" id="{CBD14691-4DA7-4A52-A7B0-70518320BA0C}"/>
                    </a:ext>
                  </a:extLst>
                </p:cNvPr>
                <p:cNvGrpSpPr>
                  <a:grpSpLocks/>
                </p:cNvGrpSpPr>
                <p:nvPr/>
              </p:nvGrpSpPr>
              <p:grpSpPr bwMode="auto">
                <a:xfrm>
                  <a:off x="4749" y="668"/>
                  <a:ext cx="581" cy="145"/>
                  <a:chOff x="614" y="2568"/>
                  <a:chExt cx="725" cy="139"/>
                </a:xfrm>
              </p:grpSpPr>
              <p:sp>
                <p:nvSpPr>
                  <p:cNvPr id="63" name="AutoShape 957">
                    <a:extLst>
                      <a:ext uri="{FF2B5EF4-FFF2-40B4-BE49-F238E27FC236}">
                        <a16:creationId xmlns:a16="http://schemas.microsoft.com/office/drawing/2014/main" id="{41BEEFC8-BF3B-4964-AA1D-460876E1E74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4" name="AutoShape 958">
                    <a:extLst>
                      <a:ext uri="{FF2B5EF4-FFF2-40B4-BE49-F238E27FC236}">
                        <a16:creationId xmlns:a16="http://schemas.microsoft.com/office/drawing/2014/main" id="{88B6D900-7472-4D1A-822C-7A6C7EFD518C}"/>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9" name="Rectangle 959">
                  <a:extLst>
                    <a:ext uri="{FF2B5EF4-FFF2-40B4-BE49-F238E27FC236}">
                      <a16:creationId xmlns:a16="http://schemas.microsoft.com/office/drawing/2014/main" id="{5CD1A760-7FCB-4E86-8A40-AC92109CF8B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0" name="Group 960">
                  <a:extLst>
                    <a:ext uri="{FF2B5EF4-FFF2-40B4-BE49-F238E27FC236}">
                      <a16:creationId xmlns:a16="http://schemas.microsoft.com/office/drawing/2014/main" id="{C10FAB57-1C77-477C-A584-745A10C9B36A}"/>
                    </a:ext>
                  </a:extLst>
                </p:cNvPr>
                <p:cNvGrpSpPr>
                  <a:grpSpLocks/>
                </p:cNvGrpSpPr>
                <p:nvPr/>
              </p:nvGrpSpPr>
              <p:grpSpPr bwMode="auto">
                <a:xfrm>
                  <a:off x="4747" y="994"/>
                  <a:ext cx="581" cy="134"/>
                  <a:chOff x="614" y="2568"/>
                  <a:chExt cx="725" cy="139"/>
                </a:xfrm>
              </p:grpSpPr>
              <p:sp>
                <p:nvSpPr>
                  <p:cNvPr id="61" name="AutoShape 961">
                    <a:extLst>
                      <a:ext uri="{FF2B5EF4-FFF2-40B4-BE49-F238E27FC236}">
                        <a16:creationId xmlns:a16="http://schemas.microsoft.com/office/drawing/2014/main" id="{9A12F4AD-A4C6-4A8F-A1C2-48F68990254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2" name="AutoShape 962">
                    <a:extLst>
                      <a:ext uri="{FF2B5EF4-FFF2-40B4-BE49-F238E27FC236}">
                        <a16:creationId xmlns:a16="http://schemas.microsoft.com/office/drawing/2014/main" id="{14DFC15F-1457-4DD6-9B14-22189247480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1" name="Rectangle 963">
                  <a:extLst>
                    <a:ext uri="{FF2B5EF4-FFF2-40B4-BE49-F238E27FC236}">
                      <a16:creationId xmlns:a16="http://schemas.microsoft.com/office/drawing/2014/main" id="{82E89963-2021-485B-B54D-0F8DBFBC4C0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2" name="Rectangle 964">
                  <a:extLst>
                    <a:ext uri="{FF2B5EF4-FFF2-40B4-BE49-F238E27FC236}">
                      <a16:creationId xmlns:a16="http://schemas.microsoft.com/office/drawing/2014/main" id="{443B5E90-6695-4477-9E24-D8084F6B2A8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3" name="Group 965">
                  <a:extLst>
                    <a:ext uri="{FF2B5EF4-FFF2-40B4-BE49-F238E27FC236}">
                      <a16:creationId xmlns:a16="http://schemas.microsoft.com/office/drawing/2014/main" id="{ABDFE9B8-CCEF-4DCB-92CC-B23417A1C96F}"/>
                    </a:ext>
                  </a:extLst>
                </p:cNvPr>
                <p:cNvGrpSpPr>
                  <a:grpSpLocks/>
                </p:cNvGrpSpPr>
                <p:nvPr/>
              </p:nvGrpSpPr>
              <p:grpSpPr bwMode="auto">
                <a:xfrm>
                  <a:off x="4735" y="1627"/>
                  <a:ext cx="582" cy="151"/>
                  <a:chOff x="614" y="2568"/>
                  <a:chExt cx="725" cy="139"/>
                </a:xfrm>
              </p:grpSpPr>
              <p:sp>
                <p:nvSpPr>
                  <p:cNvPr id="59" name="AutoShape 966">
                    <a:extLst>
                      <a:ext uri="{FF2B5EF4-FFF2-40B4-BE49-F238E27FC236}">
                        <a16:creationId xmlns:a16="http://schemas.microsoft.com/office/drawing/2014/main" id="{581AE58E-EB21-447F-A792-408A315DBC7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0" name="AutoShape 967">
                    <a:extLst>
                      <a:ext uri="{FF2B5EF4-FFF2-40B4-BE49-F238E27FC236}">
                        <a16:creationId xmlns:a16="http://schemas.microsoft.com/office/drawing/2014/main" id="{99942636-EDB4-437E-929F-87E70C1FFBC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4" name="Freeform 968">
                  <a:extLst>
                    <a:ext uri="{FF2B5EF4-FFF2-40B4-BE49-F238E27FC236}">
                      <a16:creationId xmlns:a16="http://schemas.microsoft.com/office/drawing/2014/main" id="{8E76D163-A16A-4D8C-B339-E77A1C2785E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grpSp>
              <p:nvGrpSpPr>
                <p:cNvPr id="45" name="Group 969">
                  <a:extLst>
                    <a:ext uri="{FF2B5EF4-FFF2-40B4-BE49-F238E27FC236}">
                      <a16:creationId xmlns:a16="http://schemas.microsoft.com/office/drawing/2014/main" id="{73862C55-8BD0-460E-830F-24931E774EEF}"/>
                    </a:ext>
                  </a:extLst>
                </p:cNvPr>
                <p:cNvGrpSpPr>
                  <a:grpSpLocks/>
                </p:cNvGrpSpPr>
                <p:nvPr/>
              </p:nvGrpSpPr>
              <p:grpSpPr bwMode="auto">
                <a:xfrm>
                  <a:off x="4739" y="1327"/>
                  <a:ext cx="582" cy="139"/>
                  <a:chOff x="614" y="2568"/>
                  <a:chExt cx="725" cy="139"/>
                </a:xfrm>
              </p:grpSpPr>
              <p:sp>
                <p:nvSpPr>
                  <p:cNvPr id="57" name="AutoShape 970">
                    <a:extLst>
                      <a:ext uri="{FF2B5EF4-FFF2-40B4-BE49-F238E27FC236}">
                        <a16:creationId xmlns:a16="http://schemas.microsoft.com/office/drawing/2014/main" id="{80B87E3D-6BEF-4528-97E6-391794F8CBF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8" name="AutoShape 971">
                    <a:extLst>
                      <a:ext uri="{FF2B5EF4-FFF2-40B4-BE49-F238E27FC236}">
                        <a16:creationId xmlns:a16="http://schemas.microsoft.com/office/drawing/2014/main" id="{600B26F6-18E0-40BF-B005-2D9FEE18C394}"/>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6" name="Rectangle 972">
                  <a:extLst>
                    <a:ext uri="{FF2B5EF4-FFF2-40B4-BE49-F238E27FC236}">
                      <a16:creationId xmlns:a16="http://schemas.microsoft.com/office/drawing/2014/main" id="{7E66BC8E-BC8C-45E5-AE7D-73E00007A8A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7" name="Freeform 973">
                  <a:extLst>
                    <a:ext uri="{FF2B5EF4-FFF2-40B4-BE49-F238E27FC236}">
                      <a16:creationId xmlns:a16="http://schemas.microsoft.com/office/drawing/2014/main" id="{B0C81576-68B6-4F62-A357-B9FEAE4E11D5}"/>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8" name="Freeform 974">
                  <a:extLst>
                    <a:ext uri="{FF2B5EF4-FFF2-40B4-BE49-F238E27FC236}">
                      <a16:creationId xmlns:a16="http://schemas.microsoft.com/office/drawing/2014/main" id="{2FDFBC0E-84E1-43CD-AD3F-1ED3BA2182B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9" name="Oval 975">
                  <a:extLst>
                    <a:ext uri="{FF2B5EF4-FFF2-40B4-BE49-F238E27FC236}">
                      <a16:creationId xmlns:a16="http://schemas.microsoft.com/office/drawing/2014/main" id="{190CFF9A-E087-4316-B4A4-43EDE6479B8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0" name="Freeform 976">
                  <a:extLst>
                    <a:ext uri="{FF2B5EF4-FFF2-40B4-BE49-F238E27FC236}">
                      <a16:creationId xmlns:a16="http://schemas.microsoft.com/office/drawing/2014/main" id="{93F62F1F-743B-4905-8ADA-5CEF59508A4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51" name="AutoShape 977">
                  <a:extLst>
                    <a:ext uri="{FF2B5EF4-FFF2-40B4-BE49-F238E27FC236}">
                      <a16:creationId xmlns:a16="http://schemas.microsoft.com/office/drawing/2014/main" id="{5EC5B83E-8518-4880-9E4F-286B59AEF05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2" name="AutoShape 978">
                  <a:extLst>
                    <a:ext uri="{FF2B5EF4-FFF2-40B4-BE49-F238E27FC236}">
                      <a16:creationId xmlns:a16="http://schemas.microsoft.com/office/drawing/2014/main" id="{ED5EE3A4-FA63-4660-BF01-181480DACE0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3" name="Oval 979">
                  <a:extLst>
                    <a:ext uri="{FF2B5EF4-FFF2-40B4-BE49-F238E27FC236}">
                      <a16:creationId xmlns:a16="http://schemas.microsoft.com/office/drawing/2014/main" id="{1E3C2E3F-7B96-4608-AA2A-A64617F7C51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4" name="Oval 980">
                  <a:extLst>
                    <a:ext uri="{FF2B5EF4-FFF2-40B4-BE49-F238E27FC236}">
                      <a16:creationId xmlns:a16="http://schemas.microsoft.com/office/drawing/2014/main" id="{58659EDA-72B2-4F8D-AB09-57EEEECF82C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pPr algn="ctr" eaLnBrk="1" hangingPunct="1"/>
                  <a:endParaRPr lang="en-US" b="1">
                    <a:solidFill>
                      <a:srgbClr val="FF0000"/>
                    </a:solidFill>
                    <a:latin typeface="华文新魏" panose="02010800040101010101" pitchFamily="2" charset="-122"/>
                    <a:ea typeface="华文新魏" panose="02010800040101010101" pitchFamily="2" charset="-122"/>
                  </a:endParaRPr>
                </a:p>
              </p:txBody>
            </p:sp>
            <p:sp>
              <p:nvSpPr>
                <p:cNvPr id="55" name="Oval 981">
                  <a:extLst>
                    <a:ext uri="{FF2B5EF4-FFF2-40B4-BE49-F238E27FC236}">
                      <a16:creationId xmlns:a16="http://schemas.microsoft.com/office/drawing/2014/main" id="{18FFEADE-933F-4855-B043-5217CCBCADA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6" name="Rectangle 982">
                  <a:extLst>
                    <a:ext uri="{FF2B5EF4-FFF2-40B4-BE49-F238E27FC236}">
                      <a16:creationId xmlns:a16="http://schemas.microsoft.com/office/drawing/2014/main" id="{8777EAE5-5C13-406B-B20A-F679C8B0B86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2" name="TextBox 1080">
                <a:extLst>
                  <a:ext uri="{FF2B5EF4-FFF2-40B4-BE49-F238E27FC236}">
                    <a16:creationId xmlns:a16="http://schemas.microsoft.com/office/drawing/2014/main" id="{EDB63D49-BBF5-4EE4-BE87-96724CF4AA06}"/>
                  </a:ext>
                </a:extLst>
              </p:cNvPr>
              <p:cNvSpPr txBox="1"/>
              <p:nvPr/>
            </p:nvSpPr>
            <p:spPr>
              <a:xfrm>
                <a:off x="5840049" y="3090332"/>
                <a:ext cx="1733168" cy="646331"/>
              </a:xfrm>
              <a:prstGeom prst="rect">
                <a:avLst/>
              </a:prstGeom>
              <a:noFill/>
            </p:spPr>
            <p:txBody>
              <a:bodyPr wrap="none" rtlCol="0">
                <a:spAutoFit/>
              </a:bodyPr>
              <a:lstStyle/>
              <a:p>
                <a:pPr algn="ctr"/>
                <a:r>
                  <a:rPr lang="en-US" b="1" dirty="0">
                    <a:latin typeface="华文新魏" panose="02010800040101010101" pitchFamily="2" charset="-122"/>
                    <a:ea typeface="华文新魏" panose="02010800040101010101" pitchFamily="2" charset="-122"/>
                  </a:rPr>
                  <a:t>SDN</a:t>
                </a:r>
                <a:r>
                  <a:rPr lang="zh-CN" altLang="en-US" b="1" dirty="0">
                    <a:latin typeface="华文新魏" panose="02010800040101010101" pitchFamily="2" charset="-122"/>
                    <a:ea typeface="华文新魏" panose="02010800040101010101" pitchFamily="2" charset="-122"/>
                  </a:rPr>
                  <a:t>控制器</a:t>
                </a:r>
                <a:endParaRPr lang="en-US" b="1" dirty="0">
                  <a:latin typeface="华文新魏" panose="02010800040101010101" pitchFamily="2" charset="-122"/>
                  <a:ea typeface="华文新魏" panose="02010800040101010101" pitchFamily="2" charset="-122"/>
                </a:endParaRPr>
              </a:p>
              <a:p>
                <a:pPr algn="ctr"/>
                <a:r>
                  <a:rPr lang="en-US" b="1" dirty="0">
                    <a:latin typeface="华文新魏" panose="02010800040101010101" pitchFamily="2" charset="-122"/>
                    <a:ea typeface="华文新魏" panose="02010800040101010101" pitchFamily="2" charset="-122"/>
                  </a:rPr>
                  <a:t>(</a:t>
                </a:r>
                <a:r>
                  <a:rPr lang="zh-CN" altLang="en-US" b="1" dirty="0">
                    <a:latin typeface="华文新魏" panose="02010800040101010101" pitchFamily="2" charset="-122"/>
                    <a:ea typeface="华文新魏" panose="02010800040101010101" pitchFamily="2" charset="-122"/>
                  </a:rPr>
                  <a:t>网络操作系统</a:t>
                </a:r>
                <a:r>
                  <a:rPr lang="en-US" b="1" dirty="0">
                    <a:latin typeface="华文新魏" panose="02010800040101010101" pitchFamily="2" charset="-122"/>
                    <a:ea typeface="华文新魏" panose="02010800040101010101" pitchFamily="2" charset="-122"/>
                  </a:rPr>
                  <a:t>)</a:t>
                </a:r>
              </a:p>
            </p:txBody>
          </p:sp>
        </p:grpSp>
        <p:sp>
          <p:nvSpPr>
            <p:cNvPr id="11" name="TextBox 1059">
              <a:extLst>
                <a:ext uri="{FF2B5EF4-FFF2-40B4-BE49-F238E27FC236}">
                  <a16:creationId xmlns:a16="http://schemas.microsoft.com/office/drawing/2014/main" id="{5A65121B-1CE9-4A6D-9FA3-52E8CEB4936B}"/>
                </a:ext>
              </a:extLst>
            </p:cNvPr>
            <p:cNvSpPr txBox="1"/>
            <p:nvPr/>
          </p:nvSpPr>
          <p:spPr>
            <a:xfrm>
              <a:off x="6837708" y="1058305"/>
              <a:ext cx="415498" cy="369332"/>
            </a:xfrm>
            <a:prstGeom prst="rect">
              <a:avLst/>
            </a:prstGeom>
            <a:noFill/>
          </p:spPr>
          <p:txBody>
            <a:bodyPr wrap="none" rtlCol="0">
              <a:spAutoFit/>
            </a:bodyPr>
            <a:lstStyle/>
            <a:p>
              <a:r>
                <a:rPr lang="en-US" b="1" dirty="0">
                  <a:solidFill>
                    <a:srgbClr val="008000"/>
                  </a:solidFill>
                  <a:latin typeface="华文新魏" panose="02010800040101010101" pitchFamily="2" charset="-122"/>
                  <a:ea typeface="华文新魏" panose="02010800040101010101" pitchFamily="2" charset="-122"/>
                </a:rPr>
                <a:t>…</a:t>
              </a:r>
            </a:p>
          </p:txBody>
        </p:sp>
        <p:grpSp>
          <p:nvGrpSpPr>
            <p:cNvPr id="12" name="Group 1060">
              <a:extLst>
                <a:ext uri="{FF2B5EF4-FFF2-40B4-BE49-F238E27FC236}">
                  <a16:creationId xmlns:a16="http://schemas.microsoft.com/office/drawing/2014/main" id="{319AC1DE-8932-4F54-A492-7A5B4E05240F}"/>
                </a:ext>
              </a:extLst>
            </p:cNvPr>
            <p:cNvGrpSpPr/>
            <p:nvPr/>
          </p:nvGrpSpPr>
          <p:grpSpPr>
            <a:xfrm>
              <a:off x="5165914" y="1277466"/>
              <a:ext cx="1023471" cy="590176"/>
              <a:chOff x="4721412" y="1277470"/>
              <a:chExt cx="1023471" cy="590176"/>
            </a:xfrm>
          </p:grpSpPr>
          <p:sp>
            <p:nvSpPr>
              <p:cNvPr id="27" name="Oval 1075">
                <a:extLst>
                  <a:ext uri="{FF2B5EF4-FFF2-40B4-BE49-F238E27FC236}">
                    <a16:creationId xmlns:a16="http://schemas.microsoft.com/office/drawing/2014/main" id="{6839C696-AB9B-40D5-93F3-57A747F00C95}"/>
                  </a:ext>
                </a:extLst>
              </p:cNvPr>
              <p:cNvSpPr/>
              <p:nvPr/>
            </p:nvSpPr>
            <p:spPr bwMode="auto">
              <a:xfrm>
                <a:off x="4721412" y="1277470"/>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8" name="TextBox 1076">
                <a:extLst>
                  <a:ext uri="{FF2B5EF4-FFF2-40B4-BE49-F238E27FC236}">
                    <a16:creationId xmlns:a16="http://schemas.microsoft.com/office/drawing/2014/main" id="{826BBC71-A90F-4928-A92C-831FFEBB430D}"/>
                  </a:ext>
                </a:extLst>
              </p:cNvPr>
              <p:cNvSpPr txBox="1"/>
              <p:nvPr/>
            </p:nvSpPr>
            <p:spPr>
              <a:xfrm>
                <a:off x="4914451" y="1374585"/>
                <a:ext cx="646331" cy="369332"/>
              </a:xfrm>
              <a:prstGeom prst="rect">
                <a:avLst/>
              </a:prstGeom>
              <a:noFill/>
            </p:spPr>
            <p:txBody>
              <a:bodyPr wrap="none" rtlCol="0">
                <a:spAutoFit/>
              </a:bodyPr>
              <a:lstStyle/>
              <a:p>
                <a:pPr algn="ctr"/>
                <a:r>
                  <a:rPr lang="zh-CN" altLang="en-US" b="1" dirty="0">
                    <a:latin typeface="华文新魏" panose="02010800040101010101" pitchFamily="2" charset="-122"/>
                    <a:ea typeface="华文新魏" panose="02010800040101010101" pitchFamily="2" charset="-122"/>
                  </a:rPr>
                  <a:t>路由</a:t>
                </a:r>
                <a:endParaRPr lang="en-US" b="1" dirty="0">
                  <a:latin typeface="华文新魏" panose="02010800040101010101" pitchFamily="2" charset="-122"/>
                  <a:ea typeface="华文新魏" panose="02010800040101010101" pitchFamily="2" charset="-122"/>
                </a:endParaRPr>
              </a:p>
            </p:txBody>
          </p:sp>
        </p:grpSp>
        <p:grpSp>
          <p:nvGrpSpPr>
            <p:cNvPr id="13" name="Group 1061">
              <a:extLst>
                <a:ext uri="{FF2B5EF4-FFF2-40B4-BE49-F238E27FC236}">
                  <a16:creationId xmlns:a16="http://schemas.microsoft.com/office/drawing/2014/main" id="{F406EE78-894E-4131-A0D8-DE78974A8AC2}"/>
                </a:ext>
              </a:extLst>
            </p:cNvPr>
            <p:cNvGrpSpPr/>
            <p:nvPr/>
          </p:nvGrpSpPr>
          <p:grpSpPr>
            <a:xfrm>
              <a:off x="6000628" y="1798416"/>
              <a:ext cx="1023471" cy="590176"/>
              <a:chOff x="6106459" y="1967753"/>
              <a:chExt cx="1023471" cy="590176"/>
            </a:xfrm>
          </p:grpSpPr>
          <p:sp>
            <p:nvSpPr>
              <p:cNvPr id="25" name="Oval 1073">
                <a:extLst>
                  <a:ext uri="{FF2B5EF4-FFF2-40B4-BE49-F238E27FC236}">
                    <a16:creationId xmlns:a16="http://schemas.microsoft.com/office/drawing/2014/main" id="{DF70925C-A628-461A-BE2F-0034AD8CB9BE}"/>
                  </a:ext>
                </a:extLst>
              </p:cNvPr>
              <p:cNvSpPr/>
              <p:nvPr/>
            </p:nvSpPr>
            <p:spPr bwMode="auto">
              <a:xfrm>
                <a:off x="6106459" y="19677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6" name="TextBox 1074">
                <a:extLst>
                  <a:ext uri="{FF2B5EF4-FFF2-40B4-BE49-F238E27FC236}">
                    <a16:creationId xmlns:a16="http://schemas.microsoft.com/office/drawing/2014/main" id="{7F6A4AC2-31D9-4A3F-AFC4-2C4E3F2E7352}"/>
                  </a:ext>
                </a:extLst>
              </p:cNvPr>
              <p:cNvSpPr txBox="1"/>
              <p:nvPr/>
            </p:nvSpPr>
            <p:spPr>
              <a:xfrm>
                <a:off x="6305806" y="19976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访问</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控制</a:t>
                </a:r>
                <a:endParaRPr lang="en-US" b="1" dirty="0">
                  <a:latin typeface="华文新魏" panose="02010800040101010101" pitchFamily="2" charset="-122"/>
                  <a:ea typeface="华文新魏" panose="02010800040101010101" pitchFamily="2" charset="-122"/>
                </a:endParaRPr>
              </a:p>
            </p:txBody>
          </p:sp>
        </p:grpSp>
        <p:grpSp>
          <p:nvGrpSpPr>
            <p:cNvPr id="14" name="Group 1062">
              <a:extLst>
                <a:ext uri="{FF2B5EF4-FFF2-40B4-BE49-F238E27FC236}">
                  <a16:creationId xmlns:a16="http://schemas.microsoft.com/office/drawing/2014/main" id="{1C587DC4-3B35-40A0-852A-FBA02CF64577}"/>
                </a:ext>
              </a:extLst>
            </p:cNvPr>
            <p:cNvGrpSpPr/>
            <p:nvPr/>
          </p:nvGrpSpPr>
          <p:grpSpPr>
            <a:xfrm>
              <a:off x="7230837" y="1756871"/>
              <a:ext cx="1023471" cy="590176"/>
              <a:chOff x="6938682" y="977153"/>
              <a:chExt cx="1023471" cy="590176"/>
            </a:xfrm>
          </p:grpSpPr>
          <p:sp>
            <p:nvSpPr>
              <p:cNvPr id="23" name="Oval 1071">
                <a:extLst>
                  <a:ext uri="{FF2B5EF4-FFF2-40B4-BE49-F238E27FC236}">
                    <a16:creationId xmlns:a16="http://schemas.microsoft.com/office/drawing/2014/main" id="{FC8CFE88-F135-4567-9F61-4672D0C766BB}"/>
                  </a:ext>
                </a:extLst>
              </p:cNvPr>
              <p:cNvSpPr/>
              <p:nvPr/>
            </p:nvSpPr>
            <p:spPr bwMode="auto">
              <a:xfrm>
                <a:off x="6938682" y="9771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4" name="TextBox 1072">
                <a:extLst>
                  <a:ext uri="{FF2B5EF4-FFF2-40B4-BE49-F238E27FC236}">
                    <a16:creationId xmlns:a16="http://schemas.microsoft.com/office/drawing/2014/main" id="{5BB25E34-3AEB-45F3-A309-8B81DE9ED76C}"/>
                  </a:ext>
                </a:extLst>
              </p:cNvPr>
              <p:cNvSpPr txBox="1"/>
              <p:nvPr/>
            </p:nvSpPr>
            <p:spPr>
              <a:xfrm>
                <a:off x="7138029" y="10070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负载</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均衡</a:t>
                </a:r>
                <a:endParaRPr lang="en-US" b="1" dirty="0">
                  <a:latin typeface="华文新魏" panose="02010800040101010101" pitchFamily="2" charset="-122"/>
                  <a:ea typeface="华文新魏" panose="02010800040101010101" pitchFamily="2" charset="-122"/>
                </a:endParaRPr>
              </a:p>
            </p:txBody>
          </p:sp>
        </p:grpSp>
        <p:cxnSp>
          <p:nvCxnSpPr>
            <p:cNvPr id="15" name="Straight Arrow Connector 1063">
              <a:extLst>
                <a:ext uri="{FF2B5EF4-FFF2-40B4-BE49-F238E27FC236}">
                  <a16:creationId xmlns:a16="http://schemas.microsoft.com/office/drawing/2014/main" id="{46CFE26D-E961-42D9-88FC-B7F33F469F92}"/>
                </a:ext>
              </a:extLst>
            </p:cNvPr>
            <p:cNvCxnSpPr/>
            <p:nvPr/>
          </p:nvCxnSpPr>
          <p:spPr bwMode="auto">
            <a:xfrm flipV="1">
              <a:off x="8627245" y="1217948"/>
              <a:ext cx="0" cy="1248832"/>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6" name="Straight Arrow Connector 1064">
              <a:extLst>
                <a:ext uri="{FF2B5EF4-FFF2-40B4-BE49-F238E27FC236}">
                  <a16:creationId xmlns:a16="http://schemas.microsoft.com/office/drawing/2014/main" id="{313EEB6E-7AE5-4352-8B23-D9B4274CEC67}"/>
                </a:ext>
              </a:extLst>
            </p:cNvPr>
            <p:cNvCxnSpPr/>
            <p:nvPr/>
          </p:nvCxnSpPr>
          <p:spPr bwMode="auto">
            <a:xfrm>
              <a:off x="8652645" y="2966181"/>
              <a:ext cx="0" cy="152442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7" name="Straight Arrow Connector 1065">
              <a:extLst>
                <a:ext uri="{FF2B5EF4-FFF2-40B4-BE49-F238E27FC236}">
                  <a16:creationId xmlns:a16="http://schemas.microsoft.com/office/drawing/2014/main" id="{493BF188-58FD-4360-B0ED-6C7581E2AAEC}"/>
                </a:ext>
              </a:extLst>
            </p:cNvPr>
            <p:cNvCxnSpPr/>
            <p:nvPr/>
          </p:nvCxnSpPr>
          <p:spPr bwMode="auto">
            <a:xfrm>
              <a:off x="8661016" y="5381629"/>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8" name="Straight Arrow Connector 1066">
              <a:extLst>
                <a:ext uri="{FF2B5EF4-FFF2-40B4-BE49-F238E27FC236}">
                  <a16:creationId xmlns:a16="http://schemas.microsoft.com/office/drawing/2014/main" id="{9CC9053D-512B-434D-8CD1-B8537FF1454D}"/>
                </a:ext>
              </a:extLst>
            </p:cNvPr>
            <p:cNvCxnSpPr/>
            <p:nvPr/>
          </p:nvCxnSpPr>
          <p:spPr bwMode="auto">
            <a:xfrm flipV="1">
              <a:off x="8653320" y="4546025"/>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9" name="TextBox 399">
              <a:extLst>
                <a:ext uri="{FF2B5EF4-FFF2-40B4-BE49-F238E27FC236}">
                  <a16:creationId xmlns:a16="http://schemas.microsoft.com/office/drawing/2014/main" id="{338E5146-8362-4ABD-B896-169F40604EC3}"/>
                </a:ext>
              </a:extLst>
            </p:cNvPr>
            <p:cNvSpPr txBox="1">
              <a:spLocks noChangeArrowheads="1"/>
            </p:cNvSpPr>
            <p:nvPr/>
          </p:nvSpPr>
          <p:spPr bwMode="auto">
            <a:xfrm>
              <a:off x="6650715" y="4235599"/>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南向</a:t>
              </a:r>
              <a:r>
                <a:rPr lang="en-US" altLang="zh-CN" sz="1800" b="1" i="1" dirty="0">
                  <a:latin typeface="华文新魏" panose="02010800040101010101" pitchFamily="2" charset="-122"/>
                  <a:ea typeface="华文新魏" panose="02010800040101010101" pitchFamily="2" charset="-122"/>
                </a:rPr>
                <a:t>API</a:t>
              </a:r>
              <a:endParaRPr lang="en-US" sz="1800" b="1" i="1" dirty="0">
                <a:latin typeface="华文新魏" panose="02010800040101010101" pitchFamily="2" charset="-122"/>
                <a:ea typeface="华文新魏" panose="02010800040101010101" pitchFamily="2" charset="-122"/>
              </a:endParaRPr>
            </a:p>
          </p:txBody>
        </p:sp>
        <p:sp>
          <p:nvSpPr>
            <p:cNvPr id="20" name="TextBox 399">
              <a:extLst>
                <a:ext uri="{FF2B5EF4-FFF2-40B4-BE49-F238E27FC236}">
                  <a16:creationId xmlns:a16="http://schemas.microsoft.com/office/drawing/2014/main" id="{3B61C992-D492-4E60-9AC6-5DF2D76CD653}"/>
                </a:ext>
              </a:extLst>
            </p:cNvPr>
            <p:cNvSpPr txBox="1">
              <a:spLocks noChangeArrowheads="1"/>
            </p:cNvSpPr>
            <p:nvPr/>
          </p:nvSpPr>
          <p:spPr bwMode="auto">
            <a:xfrm>
              <a:off x="6646778" y="2717781"/>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北向</a:t>
              </a:r>
              <a:r>
                <a:rPr lang="en-US" sz="1800" b="1" i="1" dirty="0">
                  <a:latin typeface="华文新魏" panose="02010800040101010101" pitchFamily="2" charset="-122"/>
                  <a:ea typeface="华文新魏" panose="02010800040101010101" pitchFamily="2" charset="-122"/>
                </a:rPr>
                <a:t> API</a:t>
              </a:r>
            </a:p>
          </p:txBody>
        </p:sp>
        <p:sp>
          <p:nvSpPr>
            <p:cNvPr id="21" name="TextBox 399">
              <a:extLst>
                <a:ext uri="{FF2B5EF4-FFF2-40B4-BE49-F238E27FC236}">
                  <a16:creationId xmlns:a16="http://schemas.microsoft.com/office/drawing/2014/main" id="{0A27D3FA-49EC-46CC-8044-E942933712AB}"/>
                </a:ext>
              </a:extLst>
            </p:cNvPr>
            <p:cNvSpPr txBox="1">
              <a:spLocks noChangeArrowheads="1"/>
            </p:cNvSpPr>
            <p:nvPr/>
          </p:nvSpPr>
          <p:spPr bwMode="auto">
            <a:xfrm>
              <a:off x="5507651" y="5795718"/>
              <a:ext cx="2555626"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en-US" altLang="zh-CN" sz="1800" b="1" i="1" dirty="0">
                  <a:latin typeface="华文新魏" panose="02010800040101010101" pitchFamily="2" charset="-122"/>
                  <a:ea typeface="华文新魏" panose="02010800040101010101" pitchFamily="2" charset="-122"/>
                </a:rPr>
                <a:t>SDN</a:t>
              </a:r>
              <a:r>
                <a:rPr lang="zh-CN" altLang="en-US" sz="1800" b="1" i="1" dirty="0">
                  <a:latin typeface="华文新魏" panose="02010800040101010101" pitchFamily="2" charset="-122"/>
                  <a:ea typeface="华文新魏" panose="02010800040101010101" pitchFamily="2" charset="-122"/>
                </a:rPr>
                <a:t>控制的分组交换机</a:t>
              </a:r>
              <a:endParaRPr lang="en-US" sz="1800" b="1" i="1" dirty="0">
                <a:latin typeface="华文新魏" panose="02010800040101010101" pitchFamily="2" charset="-122"/>
                <a:ea typeface="华文新魏" panose="02010800040101010101" pitchFamily="2" charset="-122"/>
              </a:endParaRPr>
            </a:p>
          </p:txBody>
        </p:sp>
        <p:sp>
          <p:nvSpPr>
            <p:cNvPr id="22" name="TextBox 399">
              <a:extLst>
                <a:ext uri="{FF2B5EF4-FFF2-40B4-BE49-F238E27FC236}">
                  <a16:creationId xmlns:a16="http://schemas.microsoft.com/office/drawing/2014/main" id="{143BF6BE-02C7-455A-BC7B-9632194E5FE5}"/>
                </a:ext>
              </a:extLst>
            </p:cNvPr>
            <p:cNvSpPr txBox="1">
              <a:spLocks noChangeArrowheads="1"/>
            </p:cNvSpPr>
            <p:nvPr/>
          </p:nvSpPr>
          <p:spPr bwMode="auto">
            <a:xfrm>
              <a:off x="5707907" y="910464"/>
              <a:ext cx="238165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网络控制应用程序</a:t>
              </a:r>
              <a:endParaRPr lang="en-US" sz="1800" b="1" i="1" dirty="0">
                <a:latin typeface="华文新魏" panose="02010800040101010101" pitchFamily="2" charset="-122"/>
                <a:ea typeface="华文新魏" panose="02010800040101010101" pitchFamily="2" charset="-122"/>
              </a:endParaRPr>
            </a:p>
          </p:txBody>
        </p:sp>
      </p:grpSp>
      <p:sp>
        <p:nvSpPr>
          <p:cNvPr id="124" name="Rectangle 1">
            <a:extLst>
              <a:ext uri="{FF2B5EF4-FFF2-40B4-BE49-F238E27FC236}">
                <a16:creationId xmlns:a16="http://schemas.microsoft.com/office/drawing/2014/main" id="{A9A4CA57-905E-4390-BC54-5205F9BFD72C}"/>
              </a:ext>
            </a:extLst>
          </p:cNvPr>
          <p:cNvSpPr/>
          <p:nvPr/>
        </p:nvSpPr>
        <p:spPr bwMode="auto">
          <a:xfrm>
            <a:off x="5009666" y="2725415"/>
            <a:ext cx="3134206" cy="3420353"/>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5" name="Content Placeholder 6">
            <a:extLst>
              <a:ext uri="{FF2B5EF4-FFF2-40B4-BE49-F238E27FC236}">
                <a16:creationId xmlns:a16="http://schemas.microsoft.com/office/drawing/2014/main" id="{3F196BA1-2EFF-4724-AD57-47A3FB371973}"/>
              </a:ext>
            </a:extLst>
          </p:cNvPr>
          <p:cNvSpPr txBox="1">
            <a:spLocks/>
          </p:cNvSpPr>
          <p:nvPr/>
        </p:nvSpPr>
        <p:spPr bwMode="auto">
          <a:xfrm>
            <a:off x="236963" y="1251486"/>
            <a:ext cx="4504644" cy="5010151"/>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zh-CN" altLang="en-US" u="none" dirty="0">
                <a:solidFill>
                  <a:srgbClr val="CC0000"/>
                </a:solidFill>
                <a:latin typeface="华文新魏" panose="02010800040101010101" pitchFamily="2" charset="-122"/>
                <a:ea typeface="华文新魏" panose="02010800040101010101" pitchFamily="2" charset="-122"/>
                <a:cs typeface="+mn-cs"/>
              </a:rPr>
              <a:t>网络控制应用程序</a:t>
            </a:r>
            <a:r>
              <a:rPr lang="en-US" u="none" dirty="0">
                <a:solidFill>
                  <a:srgbClr val="CC0000"/>
                </a:solidFill>
                <a:latin typeface="华文新魏" panose="02010800040101010101" pitchFamily="2" charset="-122"/>
                <a:ea typeface="华文新魏" panose="02010800040101010101" pitchFamily="2" charset="-122"/>
                <a:cs typeface="+mn-cs"/>
              </a:rPr>
              <a:t>: </a:t>
            </a:r>
          </a:p>
          <a:p>
            <a:pPr algn="just">
              <a:lnSpc>
                <a:spcPct val="110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是</a:t>
            </a:r>
            <a:r>
              <a:rPr lang="en-US" altLang="zh-CN" sz="2000" u="none" dirty="0">
                <a:latin typeface="华文新魏" panose="02010800040101010101" pitchFamily="2" charset="-122"/>
                <a:ea typeface="华文新魏" panose="02010800040101010101" pitchFamily="2" charset="-122"/>
                <a:cs typeface="+mn-cs"/>
              </a:rPr>
              <a:t>SDN</a:t>
            </a:r>
            <a:r>
              <a:rPr lang="zh-CN" altLang="en-US" sz="2000" u="none" dirty="0">
                <a:latin typeface="华文新魏" panose="02010800040101010101" pitchFamily="2" charset="-122"/>
                <a:ea typeface="华文新魏" panose="02010800040101010101" pitchFamily="2" charset="-122"/>
                <a:cs typeface="+mn-cs"/>
              </a:rPr>
              <a:t>控制器的大脑</a:t>
            </a:r>
            <a:endParaRPr lang="en-US" altLang="zh-CN" sz="20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通过</a:t>
            </a:r>
            <a:r>
              <a:rPr lang="en-US" altLang="zh-CN" sz="2000" u="none" dirty="0">
                <a:latin typeface="华文新魏" panose="02010800040101010101" pitchFamily="2" charset="-122"/>
                <a:ea typeface="华文新魏" panose="02010800040101010101" pitchFamily="2" charset="-122"/>
                <a:cs typeface="+mn-cs"/>
              </a:rPr>
              <a:t>SDN</a:t>
            </a:r>
            <a:r>
              <a:rPr lang="zh-CN" altLang="en-US" sz="2000" u="none" dirty="0">
                <a:latin typeface="华文新魏" panose="02010800040101010101" pitchFamily="2" charset="-122"/>
                <a:ea typeface="华文新魏" panose="02010800040101010101" pitchFamily="2" charset="-122"/>
                <a:cs typeface="+mn-cs"/>
              </a:rPr>
              <a:t>控制器提供的北向</a:t>
            </a:r>
            <a:r>
              <a:rPr lang="en-US" altLang="zh-CN" sz="2000" u="none" dirty="0">
                <a:latin typeface="华文新魏" panose="02010800040101010101" pitchFamily="2" charset="-122"/>
                <a:ea typeface="华文新魏" panose="02010800040101010101" pitchFamily="2" charset="-122"/>
                <a:cs typeface="+mn-cs"/>
              </a:rPr>
              <a:t>API</a:t>
            </a:r>
            <a:r>
              <a:rPr lang="zh-CN" altLang="en-US" sz="2000" u="none" dirty="0">
                <a:latin typeface="华文新魏" panose="02010800040101010101" pitchFamily="2" charset="-122"/>
                <a:ea typeface="华文新魏" panose="02010800040101010101" pitchFamily="2" charset="-122"/>
                <a:cs typeface="+mn-cs"/>
              </a:rPr>
              <a:t>和底层服务来定义和控制分组交换机中的数据平面，例如：</a:t>
            </a:r>
            <a:endParaRPr lang="en-US" altLang="zh-CN" sz="2000" u="none" dirty="0">
              <a:latin typeface="华文新魏" panose="02010800040101010101" pitchFamily="2" charset="-122"/>
              <a:ea typeface="华文新魏" panose="02010800040101010101" pitchFamily="2" charset="-122"/>
              <a:cs typeface="+mn-cs"/>
            </a:endParaRPr>
          </a:p>
          <a:p>
            <a:pPr lvl="1" algn="just">
              <a:lnSpc>
                <a:spcPct val="110000"/>
              </a:lnSpc>
              <a:buClr>
                <a:schemeClr val="accent1"/>
              </a:buClr>
              <a:buSzPct val="65000"/>
              <a:buFont typeface="Wingdings" pitchFamily="2" charset="2"/>
              <a:buChar char="n"/>
              <a:defRPr/>
            </a:pPr>
            <a:r>
              <a:rPr lang="zh-CN" altLang="en-US" sz="1600" u="none" dirty="0">
                <a:latin typeface="华文新魏" panose="02010800040101010101" pitchFamily="2" charset="-122"/>
                <a:ea typeface="华文新魏" panose="02010800040101010101" pitchFamily="2" charset="-122"/>
              </a:rPr>
              <a:t>一个</a:t>
            </a:r>
            <a:r>
              <a:rPr lang="zh-CN" altLang="en-US" sz="1600" u="none" dirty="0">
                <a:solidFill>
                  <a:srgbClr val="FF0000"/>
                </a:solidFill>
                <a:latin typeface="华文新魏" panose="02010800040101010101" pitchFamily="2" charset="-122"/>
                <a:ea typeface="华文新魏" panose="02010800040101010101" pitchFamily="2" charset="-122"/>
              </a:rPr>
              <a:t>路由选择网络控制应用程序</a:t>
            </a:r>
            <a:r>
              <a:rPr lang="zh-CN" altLang="en-US" sz="1600" u="none" dirty="0">
                <a:latin typeface="华文新魏" panose="02010800040101010101" pitchFamily="2" charset="-122"/>
                <a:ea typeface="华文新魏" panose="02010800040101010101" pitchFamily="2" charset="-122"/>
              </a:rPr>
              <a:t>可以决定源和目的之间的端到端路径（使用</a:t>
            </a:r>
            <a:r>
              <a:rPr lang="en-US" altLang="zh-CN" sz="1600" u="none" dirty="0">
                <a:latin typeface="华文新魏" panose="02010800040101010101" pitchFamily="2" charset="-122"/>
                <a:ea typeface="华文新魏" panose="02010800040101010101" pitchFamily="2" charset="-122"/>
              </a:rPr>
              <a:t>SDN</a:t>
            </a:r>
            <a:r>
              <a:rPr lang="zh-CN" altLang="en-US" sz="1600" u="none" dirty="0">
                <a:latin typeface="华文新魏" panose="02010800040101010101" pitchFamily="2" charset="-122"/>
                <a:ea typeface="华文新魏" panose="02010800040101010101" pitchFamily="2" charset="-122"/>
              </a:rPr>
              <a:t>维护的状态信息执行链路状态算法）</a:t>
            </a:r>
            <a:endParaRPr lang="en-US" altLang="zh-CN" sz="1600" u="none" dirty="0">
              <a:latin typeface="华文新魏" panose="02010800040101010101" pitchFamily="2" charset="-122"/>
              <a:ea typeface="华文新魏" panose="02010800040101010101" pitchFamily="2" charset="-122"/>
            </a:endParaRPr>
          </a:p>
          <a:p>
            <a:pPr lvl="1" algn="just">
              <a:lnSpc>
                <a:spcPct val="110000"/>
              </a:lnSpc>
              <a:buClr>
                <a:schemeClr val="accent1"/>
              </a:buClr>
              <a:buSzPct val="65000"/>
              <a:buFont typeface="Wingdings" pitchFamily="2" charset="2"/>
              <a:buChar char="n"/>
              <a:defRPr/>
            </a:pPr>
            <a:r>
              <a:rPr lang="zh-CN" altLang="en-US" sz="1600" u="none" dirty="0">
                <a:latin typeface="华文新魏" panose="02010800040101010101" pitchFamily="2" charset="-122"/>
                <a:ea typeface="华文新魏" panose="02010800040101010101" pitchFamily="2" charset="-122"/>
              </a:rPr>
              <a:t>一个</a:t>
            </a:r>
            <a:r>
              <a:rPr lang="zh-CN" altLang="en-US" sz="1600" u="none" dirty="0">
                <a:solidFill>
                  <a:srgbClr val="FF0000"/>
                </a:solidFill>
                <a:latin typeface="华文新魏" panose="02010800040101010101" pitchFamily="2" charset="-122"/>
                <a:ea typeface="华文新魏" panose="02010800040101010101" pitchFamily="2" charset="-122"/>
              </a:rPr>
              <a:t>访问控制网络控制应用程序</a:t>
            </a:r>
            <a:r>
              <a:rPr lang="zh-CN" altLang="en-US" sz="1600" u="none" dirty="0">
                <a:latin typeface="华文新魏" panose="02010800040101010101" pitchFamily="2" charset="-122"/>
                <a:ea typeface="华文新魏" panose="02010800040101010101" pitchFamily="2" charset="-122"/>
              </a:rPr>
              <a:t>决定分组交换机应该阻挡什么分组</a:t>
            </a:r>
            <a:endParaRPr lang="en-US" altLang="zh-CN" sz="1600" u="none" dirty="0">
              <a:latin typeface="华文新魏" panose="02010800040101010101" pitchFamily="2" charset="-122"/>
              <a:ea typeface="华文新魏" panose="02010800040101010101" pitchFamily="2" charset="-122"/>
            </a:endParaRPr>
          </a:p>
          <a:p>
            <a:pPr lvl="1" algn="just">
              <a:lnSpc>
                <a:spcPct val="110000"/>
              </a:lnSpc>
              <a:buClr>
                <a:schemeClr val="accent1"/>
              </a:buClr>
              <a:buSzPct val="65000"/>
              <a:buFont typeface="Wingdings" pitchFamily="2" charset="2"/>
              <a:buChar char="n"/>
              <a:defRPr/>
            </a:pPr>
            <a:r>
              <a:rPr lang="zh-CN" altLang="en-US" sz="1600" u="none" dirty="0">
                <a:latin typeface="华文新魏" panose="02010800040101010101" pitchFamily="2" charset="-122"/>
                <a:ea typeface="华文新魏" panose="02010800040101010101" pitchFamily="2" charset="-122"/>
                <a:cs typeface="+mn-cs"/>
              </a:rPr>
              <a:t>一个</a:t>
            </a:r>
            <a:r>
              <a:rPr lang="zh-CN" altLang="en-US" sz="1600" u="none" dirty="0">
                <a:solidFill>
                  <a:srgbClr val="FF0000"/>
                </a:solidFill>
                <a:latin typeface="华文新魏" panose="02010800040101010101" pitchFamily="2" charset="-122"/>
                <a:ea typeface="华文新魏" panose="02010800040101010101" pitchFamily="2" charset="-122"/>
                <a:cs typeface="+mn-cs"/>
              </a:rPr>
              <a:t>负载均衡网络控制应用程序</a:t>
            </a:r>
            <a:r>
              <a:rPr lang="zh-CN" altLang="en-US" sz="1600" u="none" dirty="0">
                <a:latin typeface="华文新魏" panose="02010800040101010101" pitchFamily="2" charset="-122"/>
                <a:ea typeface="华文新魏" panose="02010800040101010101" pitchFamily="2" charset="-122"/>
                <a:cs typeface="+mn-cs"/>
              </a:rPr>
              <a:t>决定分组交换机以负载均衡的方式转发分组</a:t>
            </a:r>
            <a:endParaRPr lang="en-US" altLang="zh-CN" sz="1600" u="none" dirty="0">
              <a:latin typeface="华文新魏" panose="02010800040101010101" pitchFamily="2" charset="-122"/>
              <a:ea typeface="华文新魏" panose="02010800040101010101" pitchFamily="2" charset="-122"/>
              <a:cs typeface="+mn-cs"/>
            </a:endParaRPr>
          </a:p>
          <a:p>
            <a:pPr algn="just">
              <a:lnSpc>
                <a:spcPct val="110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可由第三方提供不同的网络控制应用程序</a:t>
            </a:r>
            <a:endParaRPr lang="en-US" altLang="zh-CN" sz="2000" u="none" dirty="0">
              <a:latin typeface="华文新魏" panose="02010800040101010101" pitchFamily="2" charset="-122"/>
              <a:ea typeface="华文新魏" panose="02010800040101010101" pitchFamily="2" charset="-122"/>
              <a:cs typeface="+mn-cs"/>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Tree>
    <p:extLst>
      <p:ext uri="{BB962C8B-B14F-4D97-AF65-F5344CB8AC3E}">
        <p14:creationId xmlns:p14="http://schemas.microsoft.com/office/powerpoint/2010/main" val="3336280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00E79ACA-96AE-4356-B527-B0FFB94ACCF6}"/>
              </a:ext>
            </a:extLst>
          </p:cNvPr>
          <p:cNvSpPr txBox="1">
            <a:spLocks noChangeArrowheads="1"/>
          </p:cNvSpPr>
          <p:nvPr/>
        </p:nvSpPr>
        <p:spPr bwMode="auto">
          <a:xfrm>
            <a:off x="483491" y="397063"/>
            <a:ext cx="374814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架构全景视图</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4" name="Group 1052">
            <a:extLst>
              <a:ext uri="{FF2B5EF4-FFF2-40B4-BE49-F238E27FC236}">
                <a16:creationId xmlns:a16="http://schemas.microsoft.com/office/drawing/2014/main" id="{F7241596-94FC-4F5E-8E9E-4C6446AE03EC}"/>
              </a:ext>
            </a:extLst>
          </p:cNvPr>
          <p:cNvGrpSpPr/>
          <p:nvPr/>
        </p:nvGrpSpPr>
        <p:grpSpPr>
          <a:xfrm>
            <a:off x="4990227" y="959598"/>
            <a:ext cx="4229754" cy="5186170"/>
            <a:chOff x="4990227" y="910464"/>
            <a:chExt cx="4229754" cy="5186170"/>
          </a:xfrm>
        </p:grpSpPr>
        <p:sp>
          <p:nvSpPr>
            <p:cNvPr id="5" name="TextBox 399">
              <a:extLst>
                <a:ext uri="{FF2B5EF4-FFF2-40B4-BE49-F238E27FC236}">
                  <a16:creationId xmlns:a16="http://schemas.microsoft.com/office/drawing/2014/main" id="{24D2F901-2BD2-4CCB-87F4-DE5A17E24296}"/>
                </a:ext>
              </a:extLst>
            </p:cNvPr>
            <p:cNvSpPr txBox="1">
              <a:spLocks noChangeArrowheads="1"/>
            </p:cNvSpPr>
            <p:nvPr/>
          </p:nvSpPr>
          <p:spPr bwMode="auto">
            <a:xfrm>
              <a:off x="8107957" y="4936685"/>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数据平面</a:t>
              </a:r>
              <a:endParaRPr lang="en-US" sz="1800" b="1" dirty="0">
                <a:latin typeface="华文新魏" panose="02010800040101010101" pitchFamily="2" charset="-122"/>
                <a:ea typeface="华文新魏" panose="02010800040101010101" pitchFamily="2" charset="-122"/>
              </a:endParaRPr>
            </a:p>
          </p:txBody>
        </p:sp>
        <p:sp>
          <p:nvSpPr>
            <p:cNvPr id="6" name="TextBox 400">
              <a:extLst>
                <a:ext uri="{FF2B5EF4-FFF2-40B4-BE49-F238E27FC236}">
                  <a16:creationId xmlns:a16="http://schemas.microsoft.com/office/drawing/2014/main" id="{C11C817A-711D-482B-8CF6-C40534FC9EEC}"/>
                </a:ext>
              </a:extLst>
            </p:cNvPr>
            <p:cNvSpPr txBox="1">
              <a:spLocks noChangeArrowheads="1"/>
            </p:cNvSpPr>
            <p:nvPr/>
          </p:nvSpPr>
          <p:spPr bwMode="auto">
            <a:xfrm>
              <a:off x="8111984" y="2474327"/>
              <a:ext cx="1107997"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dirty="0">
                  <a:latin typeface="华文新魏" panose="02010800040101010101" pitchFamily="2" charset="-122"/>
                  <a:ea typeface="华文新魏" panose="02010800040101010101" pitchFamily="2" charset="-122"/>
                </a:rPr>
                <a:t>控制平面</a:t>
              </a:r>
              <a:endParaRPr lang="en-US" sz="1800" b="1" dirty="0">
                <a:latin typeface="华文新魏" panose="02010800040101010101" pitchFamily="2" charset="-122"/>
                <a:ea typeface="华文新魏" panose="02010800040101010101" pitchFamily="2" charset="-122"/>
              </a:endParaRPr>
            </a:p>
          </p:txBody>
        </p:sp>
        <p:cxnSp>
          <p:nvCxnSpPr>
            <p:cNvPr id="7" name="Straight Connector 1055">
              <a:extLst>
                <a:ext uri="{FF2B5EF4-FFF2-40B4-BE49-F238E27FC236}">
                  <a16:creationId xmlns:a16="http://schemas.microsoft.com/office/drawing/2014/main" id="{946FE4FC-F3FD-4143-BD29-BBCF404B3939}"/>
                </a:ext>
              </a:extLst>
            </p:cNvPr>
            <p:cNvCxnSpPr/>
            <p:nvPr/>
          </p:nvCxnSpPr>
          <p:spPr bwMode="auto">
            <a:xfrm flipV="1">
              <a:off x="5272718" y="4529666"/>
              <a:ext cx="2791783" cy="14329"/>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8" name="Straight Connector 1056">
              <a:extLst>
                <a:ext uri="{FF2B5EF4-FFF2-40B4-BE49-F238E27FC236}">
                  <a16:creationId xmlns:a16="http://schemas.microsoft.com/office/drawing/2014/main" id="{AF899578-5ACA-430B-B71F-B16E9589C61D}"/>
                </a:ext>
              </a:extLst>
            </p:cNvPr>
            <p:cNvCxnSpPr/>
            <p:nvPr/>
          </p:nvCxnSpPr>
          <p:spPr bwMode="auto">
            <a:xfrm flipV="1">
              <a:off x="5192283" y="2709335"/>
              <a:ext cx="3041550" cy="18563"/>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nvGrpSpPr>
            <p:cNvPr id="9" name="Group 1057">
              <a:extLst>
                <a:ext uri="{FF2B5EF4-FFF2-40B4-BE49-F238E27FC236}">
                  <a16:creationId xmlns:a16="http://schemas.microsoft.com/office/drawing/2014/main" id="{0555733E-BBA3-489C-A465-D9ECBF0AD3C1}"/>
                </a:ext>
              </a:extLst>
            </p:cNvPr>
            <p:cNvGrpSpPr/>
            <p:nvPr/>
          </p:nvGrpSpPr>
          <p:grpSpPr>
            <a:xfrm>
              <a:off x="5164667" y="4826000"/>
              <a:ext cx="2979208" cy="973667"/>
              <a:chOff x="2592388" y="5601756"/>
              <a:chExt cx="4027487" cy="939800"/>
            </a:xfrm>
          </p:grpSpPr>
          <p:sp>
            <p:nvSpPr>
              <p:cNvPr id="65" name="Freeform 2">
                <a:extLst>
                  <a:ext uri="{FF2B5EF4-FFF2-40B4-BE49-F238E27FC236}">
                    <a16:creationId xmlns:a16="http://schemas.microsoft.com/office/drawing/2014/main" id="{FE27C871-F442-427D-9C43-F3DFD69CDE49}"/>
                  </a:ext>
                </a:extLst>
              </p:cNvPr>
              <p:cNvSpPr>
                <a:spLocks/>
              </p:cNvSpPr>
              <p:nvPr/>
            </p:nvSpPr>
            <p:spPr bwMode="auto">
              <a:xfrm>
                <a:off x="2592388" y="5601756"/>
                <a:ext cx="4027487" cy="939800"/>
              </a:xfrm>
              <a:custGeom>
                <a:avLst/>
                <a:gdLst>
                  <a:gd name="T0" fmla="*/ 648763 w 10001"/>
                  <a:gd name="T1" fmla="*/ 34777612 h 10125"/>
                  <a:gd name="T2" fmla="*/ 115976403 w 10001"/>
                  <a:gd name="T3" fmla="*/ 13733703 h 10125"/>
                  <a:gd name="T4" fmla="*/ 507700960 w 10001"/>
                  <a:gd name="T5" fmla="*/ 8662125 h 10125"/>
                  <a:gd name="T6" fmla="*/ 810212713 w 10001"/>
                  <a:gd name="T7" fmla="*/ 0 h 10125"/>
                  <a:gd name="T8" fmla="*/ 1090015738 w 10001"/>
                  <a:gd name="T9" fmla="*/ 8687929 h 10125"/>
                  <a:gd name="T10" fmla="*/ 1310938763 w 10001"/>
                  <a:gd name="T11" fmla="*/ 4279362 h 10125"/>
                  <a:gd name="T12" fmla="*/ 1620263134 w 10001"/>
                  <a:gd name="T13" fmla="*/ 25736690 h 10125"/>
                  <a:gd name="T14" fmla="*/ 1394798364 w 10001"/>
                  <a:gd name="T15" fmla="*/ 58525268 h 10125"/>
                  <a:gd name="T16" fmla="*/ 1134622140 w 10001"/>
                  <a:gd name="T17" fmla="*/ 80266624 h 10125"/>
                  <a:gd name="T18" fmla="*/ 860820276 w 10001"/>
                  <a:gd name="T19" fmla="*/ 76142271 h 10125"/>
                  <a:gd name="T20" fmla="*/ 708996782 w 10001"/>
                  <a:gd name="T21" fmla="*/ 85346835 h 10125"/>
                  <a:gd name="T22" fmla="*/ 509322667 w 10001"/>
                  <a:gd name="T23" fmla="*/ 86268164 h 10125"/>
                  <a:gd name="T24" fmla="*/ 353443899 w 10001"/>
                  <a:gd name="T25" fmla="*/ 67979516 h 10125"/>
                  <a:gd name="T26" fmla="*/ 192536914 w 10001"/>
                  <a:gd name="T27" fmla="*/ 64535347 h 10125"/>
                  <a:gd name="T28" fmla="*/ 648763 w 10001"/>
                  <a:gd name="T29" fmla="*/ 34777612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cxnSp>
            <p:nvCxnSpPr>
              <p:cNvPr id="66" name="Straight Connector 1114">
                <a:extLst>
                  <a:ext uri="{FF2B5EF4-FFF2-40B4-BE49-F238E27FC236}">
                    <a16:creationId xmlns:a16="http://schemas.microsoft.com/office/drawing/2014/main" id="{48B7605E-7E95-45F9-B484-550455ABB10A}"/>
                  </a:ext>
                </a:extLst>
              </p:cNvPr>
              <p:cNvCxnSpPr/>
              <p:nvPr/>
            </p:nvCxnSpPr>
            <p:spPr>
              <a:xfrm flipV="1">
                <a:off x="3262941" y="5752569"/>
                <a:ext cx="1316038" cy="1317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1115">
                <a:extLst>
                  <a:ext uri="{FF2B5EF4-FFF2-40B4-BE49-F238E27FC236}">
                    <a16:creationId xmlns:a16="http://schemas.microsoft.com/office/drawing/2014/main" id="{DE55C9A3-BF59-4D0D-A0EC-A12F3C0AD4AC}"/>
                  </a:ext>
                </a:extLst>
              </p:cNvPr>
              <p:cNvCxnSpPr/>
              <p:nvPr/>
            </p:nvCxnSpPr>
            <p:spPr>
              <a:xfrm>
                <a:off x="3151816" y="5939894"/>
                <a:ext cx="2259013"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1116">
                <a:extLst>
                  <a:ext uri="{FF2B5EF4-FFF2-40B4-BE49-F238E27FC236}">
                    <a16:creationId xmlns:a16="http://schemas.microsoft.com/office/drawing/2014/main" id="{890CED74-1361-4301-9721-9DCA1B7849E4}"/>
                  </a:ext>
                </a:extLst>
              </p:cNvPr>
              <p:cNvCxnSpPr/>
              <p:nvPr/>
            </p:nvCxnSpPr>
            <p:spPr>
              <a:xfrm>
                <a:off x="3164516" y="6044669"/>
                <a:ext cx="714375" cy="2762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1117">
                <a:extLst>
                  <a:ext uri="{FF2B5EF4-FFF2-40B4-BE49-F238E27FC236}">
                    <a16:creationId xmlns:a16="http://schemas.microsoft.com/office/drawing/2014/main" id="{BF89A91A-428C-469D-9E5E-90FAA2DD196D}"/>
                  </a:ext>
                </a:extLst>
              </p:cNvPr>
              <p:cNvCxnSpPr/>
              <p:nvPr/>
            </p:nvCxnSpPr>
            <p:spPr>
              <a:xfrm flipV="1">
                <a:off x="4182104" y="6238344"/>
                <a:ext cx="1247775" cy="825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1118">
                <a:extLst>
                  <a:ext uri="{FF2B5EF4-FFF2-40B4-BE49-F238E27FC236}">
                    <a16:creationId xmlns:a16="http://schemas.microsoft.com/office/drawing/2014/main" id="{D8C6E803-0799-486E-9D29-13028540582F}"/>
                  </a:ext>
                </a:extLst>
              </p:cNvPr>
              <p:cNvCxnSpPr/>
              <p:nvPr/>
            </p:nvCxnSpPr>
            <p:spPr>
              <a:xfrm>
                <a:off x="4842504" y="5785906"/>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1119">
                <a:extLst>
                  <a:ext uri="{FF2B5EF4-FFF2-40B4-BE49-F238E27FC236}">
                    <a16:creationId xmlns:a16="http://schemas.microsoft.com/office/drawing/2014/main" id="{119EF6D8-3BFA-4584-8FE0-14190E694897}"/>
                  </a:ext>
                </a:extLst>
              </p:cNvPr>
              <p:cNvCxnSpPr/>
              <p:nvPr/>
            </p:nvCxnSpPr>
            <p:spPr>
              <a:xfrm flipV="1">
                <a:off x="4126541" y="5939894"/>
                <a:ext cx="1790700" cy="29845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1120">
                <a:extLst>
                  <a:ext uri="{FF2B5EF4-FFF2-40B4-BE49-F238E27FC236}">
                    <a16:creationId xmlns:a16="http://schemas.microsoft.com/office/drawing/2014/main" id="{CD95D2DE-9514-420B-9362-EA0BB561DFC0}"/>
                  </a:ext>
                </a:extLst>
              </p:cNvPr>
              <p:cNvCxnSpPr/>
              <p:nvPr/>
            </p:nvCxnSpPr>
            <p:spPr>
              <a:xfrm flipV="1">
                <a:off x="5453691" y="5968469"/>
                <a:ext cx="588963" cy="26987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1121">
                <a:extLst>
                  <a:ext uri="{FF2B5EF4-FFF2-40B4-BE49-F238E27FC236}">
                    <a16:creationId xmlns:a16="http://schemas.microsoft.com/office/drawing/2014/main" id="{02B1BBD3-83E1-4978-BCAB-9910314419E9}"/>
                  </a:ext>
                </a:extLst>
              </p:cNvPr>
              <p:cNvCxnSpPr/>
              <p:nvPr/>
            </p:nvCxnSpPr>
            <p:spPr>
              <a:xfrm>
                <a:off x="4596441" y="5752569"/>
                <a:ext cx="814388" cy="401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4" name="Group 347">
                <a:extLst>
                  <a:ext uri="{FF2B5EF4-FFF2-40B4-BE49-F238E27FC236}">
                    <a16:creationId xmlns:a16="http://schemas.microsoft.com/office/drawing/2014/main" id="{AB606425-55C5-4160-840A-A62490F0EB45}"/>
                  </a:ext>
                </a:extLst>
              </p:cNvPr>
              <p:cNvGrpSpPr>
                <a:grpSpLocks/>
              </p:cNvGrpSpPr>
              <p:nvPr/>
            </p:nvGrpSpPr>
            <p:grpSpPr bwMode="auto">
              <a:xfrm>
                <a:off x="5856401" y="5796097"/>
                <a:ext cx="588970" cy="242608"/>
                <a:chOff x="1871277" y="1576300"/>
                <a:chExt cx="1128371" cy="437861"/>
              </a:xfrm>
            </p:grpSpPr>
            <p:sp>
              <p:nvSpPr>
                <p:cNvPr id="115" name="Oval 1163">
                  <a:extLst>
                    <a:ext uri="{FF2B5EF4-FFF2-40B4-BE49-F238E27FC236}">
                      <a16:creationId xmlns:a16="http://schemas.microsoft.com/office/drawing/2014/main" id="{8B5D58F9-C4EB-47B1-AA6B-0E53A5C2EFBA}"/>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6" name="Rectangle 1164">
                  <a:extLst>
                    <a:ext uri="{FF2B5EF4-FFF2-40B4-BE49-F238E27FC236}">
                      <a16:creationId xmlns:a16="http://schemas.microsoft.com/office/drawing/2014/main" id="{5DBEE07C-E1AB-434B-BE33-0ED4C4E3C959}"/>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7" name="Oval 1165">
                  <a:extLst>
                    <a:ext uri="{FF2B5EF4-FFF2-40B4-BE49-F238E27FC236}">
                      <a16:creationId xmlns:a16="http://schemas.microsoft.com/office/drawing/2014/main" id="{00DBAD5E-DCC5-4B44-BB78-669F51757982}"/>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18" name="Freeform 1166">
                  <a:extLst>
                    <a:ext uri="{FF2B5EF4-FFF2-40B4-BE49-F238E27FC236}">
                      <a16:creationId xmlns:a16="http://schemas.microsoft.com/office/drawing/2014/main" id="{5AC53B32-A7C8-4151-9B2A-DE74B325AB0E}"/>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9" name="Freeform 1167">
                  <a:extLst>
                    <a:ext uri="{FF2B5EF4-FFF2-40B4-BE49-F238E27FC236}">
                      <a16:creationId xmlns:a16="http://schemas.microsoft.com/office/drawing/2014/main" id="{2977ECFB-4B5F-475A-8007-3885CC84C72E}"/>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0" name="Freeform 1168">
                  <a:extLst>
                    <a:ext uri="{FF2B5EF4-FFF2-40B4-BE49-F238E27FC236}">
                      <a16:creationId xmlns:a16="http://schemas.microsoft.com/office/drawing/2014/main" id="{60FA4A9E-1770-4EB9-A5DE-66743102EABF}"/>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21" name="Freeform 1169">
                  <a:extLst>
                    <a:ext uri="{FF2B5EF4-FFF2-40B4-BE49-F238E27FC236}">
                      <a16:creationId xmlns:a16="http://schemas.microsoft.com/office/drawing/2014/main" id="{C1102246-5E3B-47B5-8F4C-9CE4D543332B}"/>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22" name="Straight Connector 1170">
                  <a:extLst>
                    <a:ext uri="{FF2B5EF4-FFF2-40B4-BE49-F238E27FC236}">
                      <a16:creationId xmlns:a16="http://schemas.microsoft.com/office/drawing/2014/main" id="{16AAEDD1-3A11-46CD-B1B8-3397F03393A8}"/>
                    </a:ext>
                  </a:extLst>
                </p:cNvPr>
                <p:cNvCxnSpPr>
                  <a:endCxn id="117"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3" name="Straight Connector 1171">
                  <a:extLst>
                    <a:ext uri="{FF2B5EF4-FFF2-40B4-BE49-F238E27FC236}">
                      <a16:creationId xmlns:a16="http://schemas.microsoft.com/office/drawing/2014/main" id="{521B1E47-30F1-42CF-8A45-CACA5C5585E5}"/>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 name="Group 347">
                <a:extLst>
                  <a:ext uri="{FF2B5EF4-FFF2-40B4-BE49-F238E27FC236}">
                    <a16:creationId xmlns:a16="http://schemas.microsoft.com/office/drawing/2014/main" id="{EFDB21B9-D929-4012-9F6A-3A01A054E16A}"/>
                  </a:ext>
                </a:extLst>
              </p:cNvPr>
              <p:cNvGrpSpPr>
                <a:grpSpLocks/>
              </p:cNvGrpSpPr>
              <p:nvPr/>
            </p:nvGrpSpPr>
            <p:grpSpPr bwMode="auto">
              <a:xfrm>
                <a:off x="4375328" y="5654000"/>
                <a:ext cx="588970" cy="242608"/>
                <a:chOff x="1871277" y="1576300"/>
                <a:chExt cx="1128371" cy="437861"/>
              </a:xfrm>
            </p:grpSpPr>
            <p:sp>
              <p:nvSpPr>
                <p:cNvPr id="106" name="Oval 1154">
                  <a:extLst>
                    <a:ext uri="{FF2B5EF4-FFF2-40B4-BE49-F238E27FC236}">
                      <a16:creationId xmlns:a16="http://schemas.microsoft.com/office/drawing/2014/main" id="{C70F4B2B-E18E-4351-97DB-56B7B29C08E3}"/>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7" name="Rectangle 1155">
                  <a:extLst>
                    <a:ext uri="{FF2B5EF4-FFF2-40B4-BE49-F238E27FC236}">
                      <a16:creationId xmlns:a16="http://schemas.microsoft.com/office/drawing/2014/main" id="{AA979933-211A-4204-9205-7CFC89BE49F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8" name="Oval 1156">
                  <a:extLst>
                    <a:ext uri="{FF2B5EF4-FFF2-40B4-BE49-F238E27FC236}">
                      <a16:creationId xmlns:a16="http://schemas.microsoft.com/office/drawing/2014/main" id="{D321161F-EDA3-461B-A97B-31F3EE246C6D}"/>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9" name="Freeform 1157">
                  <a:extLst>
                    <a:ext uri="{FF2B5EF4-FFF2-40B4-BE49-F238E27FC236}">
                      <a16:creationId xmlns:a16="http://schemas.microsoft.com/office/drawing/2014/main" id="{457837A7-4DF6-4C38-B748-B062BBF633A9}"/>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0" name="Freeform 1158">
                  <a:extLst>
                    <a:ext uri="{FF2B5EF4-FFF2-40B4-BE49-F238E27FC236}">
                      <a16:creationId xmlns:a16="http://schemas.microsoft.com/office/drawing/2014/main" id="{71A8535E-7D8F-4A2C-A78A-A7E5BDFD9E41}"/>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1" name="Freeform 1159">
                  <a:extLst>
                    <a:ext uri="{FF2B5EF4-FFF2-40B4-BE49-F238E27FC236}">
                      <a16:creationId xmlns:a16="http://schemas.microsoft.com/office/drawing/2014/main" id="{34E1FDD1-A209-4D7F-BD4B-E15AFCB1C59B}"/>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12" name="Freeform 1160">
                  <a:extLst>
                    <a:ext uri="{FF2B5EF4-FFF2-40B4-BE49-F238E27FC236}">
                      <a16:creationId xmlns:a16="http://schemas.microsoft.com/office/drawing/2014/main" id="{9DFDA7C1-FB01-4664-9F39-2955FB0E5559}"/>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13" name="Straight Connector 1161">
                  <a:extLst>
                    <a:ext uri="{FF2B5EF4-FFF2-40B4-BE49-F238E27FC236}">
                      <a16:creationId xmlns:a16="http://schemas.microsoft.com/office/drawing/2014/main" id="{8C97FE98-0264-4AE6-9A2A-F37C30FF0862}"/>
                    </a:ext>
                  </a:extLst>
                </p:cNvPr>
                <p:cNvCxnSpPr>
                  <a:endCxn id="108"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4" name="Straight Connector 1162">
                  <a:extLst>
                    <a:ext uri="{FF2B5EF4-FFF2-40B4-BE49-F238E27FC236}">
                      <a16:creationId xmlns:a16="http://schemas.microsoft.com/office/drawing/2014/main" id="{738BA445-68B5-496F-AEE5-58ED50C41DD8}"/>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 name="Group 347">
                <a:extLst>
                  <a:ext uri="{FF2B5EF4-FFF2-40B4-BE49-F238E27FC236}">
                    <a16:creationId xmlns:a16="http://schemas.microsoft.com/office/drawing/2014/main" id="{33CC9290-17D0-490B-B300-B4826028309C}"/>
                  </a:ext>
                </a:extLst>
              </p:cNvPr>
              <p:cNvGrpSpPr>
                <a:grpSpLocks/>
              </p:cNvGrpSpPr>
              <p:nvPr/>
            </p:nvGrpSpPr>
            <p:grpSpPr bwMode="auto">
              <a:xfrm>
                <a:off x="2848241" y="5847813"/>
                <a:ext cx="588970" cy="242608"/>
                <a:chOff x="1871277" y="1576300"/>
                <a:chExt cx="1128371" cy="437861"/>
              </a:xfrm>
            </p:grpSpPr>
            <p:sp>
              <p:nvSpPr>
                <p:cNvPr id="97" name="Oval 1145">
                  <a:extLst>
                    <a:ext uri="{FF2B5EF4-FFF2-40B4-BE49-F238E27FC236}">
                      <a16:creationId xmlns:a16="http://schemas.microsoft.com/office/drawing/2014/main" id="{1CAB6F8F-E29C-40EE-BBC6-BD6CA7A76FBF}"/>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8" name="Rectangle 1146">
                  <a:extLst>
                    <a:ext uri="{FF2B5EF4-FFF2-40B4-BE49-F238E27FC236}">
                      <a16:creationId xmlns:a16="http://schemas.microsoft.com/office/drawing/2014/main" id="{8AF2CA7A-FB18-45E2-A6C5-490007776533}"/>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9" name="Oval 1147">
                  <a:extLst>
                    <a:ext uri="{FF2B5EF4-FFF2-40B4-BE49-F238E27FC236}">
                      <a16:creationId xmlns:a16="http://schemas.microsoft.com/office/drawing/2014/main" id="{CA0F7DB5-C92E-4E71-B6D6-BE5628FD117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100" name="Freeform 1148">
                  <a:extLst>
                    <a:ext uri="{FF2B5EF4-FFF2-40B4-BE49-F238E27FC236}">
                      <a16:creationId xmlns:a16="http://schemas.microsoft.com/office/drawing/2014/main" id="{E6079F1A-8FC9-4E1E-9525-6621146A4286}"/>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1" name="Freeform 1149">
                  <a:extLst>
                    <a:ext uri="{FF2B5EF4-FFF2-40B4-BE49-F238E27FC236}">
                      <a16:creationId xmlns:a16="http://schemas.microsoft.com/office/drawing/2014/main" id="{6D53C6E7-7CFC-42CA-B9A0-02EA6AF5EDBC}"/>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2" name="Freeform 1150">
                  <a:extLst>
                    <a:ext uri="{FF2B5EF4-FFF2-40B4-BE49-F238E27FC236}">
                      <a16:creationId xmlns:a16="http://schemas.microsoft.com/office/drawing/2014/main" id="{47AF3469-7EA5-4ECD-8D7C-DFDE05D305D4}"/>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103" name="Freeform 1151">
                  <a:extLst>
                    <a:ext uri="{FF2B5EF4-FFF2-40B4-BE49-F238E27FC236}">
                      <a16:creationId xmlns:a16="http://schemas.microsoft.com/office/drawing/2014/main" id="{B329B94E-9BC4-4BC5-A813-DA88AB0E17DC}"/>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04" name="Straight Connector 1152">
                  <a:extLst>
                    <a:ext uri="{FF2B5EF4-FFF2-40B4-BE49-F238E27FC236}">
                      <a16:creationId xmlns:a16="http://schemas.microsoft.com/office/drawing/2014/main" id="{D2103628-8DCF-478C-9BEC-BB13F994AE4C}"/>
                    </a:ext>
                  </a:extLst>
                </p:cNvPr>
                <p:cNvCxnSpPr>
                  <a:endCxn id="99"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153">
                  <a:extLst>
                    <a:ext uri="{FF2B5EF4-FFF2-40B4-BE49-F238E27FC236}">
                      <a16:creationId xmlns:a16="http://schemas.microsoft.com/office/drawing/2014/main" id="{96B80985-7B0E-489F-8BD8-BEDCACA960CF}"/>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7" name="Group 347">
                <a:extLst>
                  <a:ext uri="{FF2B5EF4-FFF2-40B4-BE49-F238E27FC236}">
                    <a16:creationId xmlns:a16="http://schemas.microsoft.com/office/drawing/2014/main" id="{23FA0145-269E-4C48-88DE-8CFD12EC6B62}"/>
                  </a:ext>
                </a:extLst>
              </p:cNvPr>
              <p:cNvGrpSpPr>
                <a:grpSpLocks/>
              </p:cNvGrpSpPr>
              <p:nvPr/>
            </p:nvGrpSpPr>
            <p:grpSpPr bwMode="auto">
              <a:xfrm>
                <a:off x="5166757" y="6114152"/>
                <a:ext cx="588970" cy="242608"/>
                <a:chOff x="1871277" y="1576300"/>
                <a:chExt cx="1128371" cy="437861"/>
              </a:xfrm>
            </p:grpSpPr>
            <p:sp>
              <p:nvSpPr>
                <p:cNvPr id="88" name="Oval 1136">
                  <a:extLst>
                    <a:ext uri="{FF2B5EF4-FFF2-40B4-BE49-F238E27FC236}">
                      <a16:creationId xmlns:a16="http://schemas.microsoft.com/office/drawing/2014/main" id="{77E5E040-3F39-479A-92E9-B14EF39BDD5E}"/>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9" name="Rectangle 1137">
                  <a:extLst>
                    <a:ext uri="{FF2B5EF4-FFF2-40B4-BE49-F238E27FC236}">
                      <a16:creationId xmlns:a16="http://schemas.microsoft.com/office/drawing/2014/main" id="{9D9F72AB-34D6-49E2-803E-9D96F5CAB181}"/>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0" name="Oval 1138">
                  <a:extLst>
                    <a:ext uri="{FF2B5EF4-FFF2-40B4-BE49-F238E27FC236}">
                      <a16:creationId xmlns:a16="http://schemas.microsoft.com/office/drawing/2014/main" id="{F3AEF250-3251-4461-A225-88C1B0DEB6D3}"/>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1" name="Freeform 1139">
                  <a:extLst>
                    <a:ext uri="{FF2B5EF4-FFF2-40B4-BE49-F238E27FC236}">
                      <a16:creationId xmlns:a16="http://schemas.microsoft.com/office/drawing/2014/main" id="{9080FD3B-12CB-4D78-AD3D-757B067A7534}"/>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2" name="Freeform 1140">
                  <a:extLst>
                    <a:ext uri="{FF2B5EF4-FFF2-40B4-BE49-F238E27FC236}">
                      <a16:creationId xmlns:a16="http://schemas.microsoft.com/office/drawing/2014/main" id="{D5B343A8-A732-4049-83DF-488EE416C2F0}"/>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3" name="Freeform 1141">
                  <a:extLst>
                    <a:ext uri="{FF2B5EF4-FFF2-40B4-BE49-F238E27FC236}">
                      <a16:creationId xmlns:a16="http://schemas.microsoft.com/office/drawing/2014/main" id="{B91CE527-6208-4611-9D96-255F58A78AEA}"/>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4" name="Freeform 1142">
                  <a:extLst>
                    <a:ext uri="{FF2B5EF4-FFF2-40B4-BE49-F238E27FC236}">
                      <a16:creationId xmlns:a16="http://schemas.microsoft.com/office/drawing/2014/main" id="{909C66F2-B4E4-457E-B1D6-D04B976C9E53}"/>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95" name="Straight Connector 1143">
                  <a:extLst>
                    <a:ext uri="{FF2B5EF4-FFF2-40B4-BE49-F238E27FC236}">
                      <a16:creationId xmlns:a16="http://schemas.microsoft.com/office/drawing/2014/main" id="{41A9D2CD-E9CB-4DDF-8F70-4CB81F69686D}"/>
                    </a:ext>
                  </a:extLst>
                </p:cNvPr>
                <p:cNvCxnSpPr>
                  <a:endCxn id="90"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6" name="Straight Connector 1144">
                  <a:extLst>
                    <a:ext uri="{FF2B5EF4-FFF2-40B4-BE49-F238E27FC236}">
                      <a16:creationId xmlns:a16="http://schemas.microsoft.com/office/drawing/2014/main" id="{B881985D-E9EF-4DA6-BB51-97FFF9D881EB}"/>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 name="Group 347">
                <a:extLst>
                  <a:ext uri="{FF2B5EF4-FFF2-40B4-BE49-F238E27FC236}">
                    <a16:creationId xmlns:a16="http://schemas.microsoft.com/office/drawing/2014/main" id="{3B59FBCB-893D-41AA-8B4F-B7E8878A96DB}"/>
                  </a:ext>
                </a:extLst>
              </p:cNvPr>
              <p:cNvGrpSpPr>
                <a:grpSpLocks/>
              </p:cNvGrpSpPr>
              <p:nvPr/>
            </p:nvGrpSpPr>
            <p:grpSpPr bwMode="auto">
              <a:xfrm>
                <a:off x="3704088" y="6206732"/>
                <a:ext cx="588970" cy="242608"/>
                <a:chOff x="1871277" y="1576300"/>
                <a:chExt cx="1128371" cy="437861"/>
              </a:xfrm>
            </p:grpSpPr>
            <p:sp>
              <p:nvSpPr>
                <p:cNvPr id="79" name="Oval 1127">
                  <a:extLst>
                    <a:ext uri="{FF2B5EF4-FFF2-40B4-BE49-F238E27FC236}">
                      <a16:creationId xmlns:a16="http://schemas.microsoft.com/office/drawing/2014/main" id="{916ED30E-87AC-4D53-A510-1D1B0C41BAE1}"/>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0" name="Rectangle 1128">
                  <a:extLst>
                    <a:ext uri="{FF2B5EF4-FFF2-40B4-BE49-F238E27FC236}">
                      <a16:creationId xmlns:a16="http://schemas.microsoft.com/office/drawing/2014/main" id="{DCF9E309-E74A-4A80-A3BA-93E5747C5B2E}"/>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1" name="Oval 1129">
                  <a:extLst>
                    <a:ext uri="{FF2B5EF4-FFF2-40B4-BE49-F238E27FC236}">
                      <a16:creationId xmlns:a16="http://schemas.microsoft.com/office/drawing/2014/main" id="{1716D421-7285-42BC-9021-DCD6DCA202FB}"/>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2" name="Freeform 1130">
                  <a:extLst>
                    <a:ext uri="{FF2B5EF4-FFF2-40B4-BE49-F238E27FC236}">
                      <a16:creationId xmlns:a16="http://schemas.microsoft.com/office/drawing/2014/main" id="{3E3B444B-FBE9-4D35-B093-2F506851D947}"/>
                    </a:ext>
                  </a:extLst>
                </p:cNvPr>
                <p:cNvSpPr/>
                <p:nvPr/>
              </p:nvSpPr>
              <p:spPr bwMode="auto">
                <a:xfrm>
                  <a:off x="2159708" y="1673340"/>
                  <a:ext cx="548339"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3" name="Freeform 1131">
                  <a:extLst>
                    <a:ext uri="{FF2B5EF4-FFF2-40B4-BE49-F238E27FC236}">
                      <a16:creationId xmlns:a16="http://schemas.microsoft.com/office/drawing/2014/main" id="{66849718-7C7A-4EBD-AFCD-2E3E7C69CE08}"/>
                    </a:ext>
                  </a:extLst>
                </p:cNvPr>
                <p:cNvSpPr/>
                <p:nvPr/>
              </p:nvSpPr>
              <p:spPr bwMode="auto">
                <a:xfrm>
                  <a:off x="2102655" y="1633103"/>
                  <a:ext cx="662444"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4" name="Freeform 1132">
                  <a:extLst>
                    <a:ext uri="{FF2B5EF4-FFF2-40B4-BE49-F238E27FC236}">
                      <a16:creationId xmlns:a16="http://schemas.microsoft.com/office/drawing/2014/main" id="{16B48D1B-95CF-4929-BFBA-00CE580C6E45}"/>
                    </a:ext>
                  </a:extLst>
                </p:cNvPr>
                <p:cNvSpPr/>
                <p:nvPr/>
              </p:nvSpPr>
              <p:spPr bwMode="auto">
                <a:xfrm>
                  <a:off x="2536889" y="1727776"/>
                  <a:ext cx="24405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5" name="Freeform 1133">
                  <a:extLst>
                    <a:ext uri="{FF2B5EF4-FFF2-40B4-BE49-F238E27FC236}">
                      <a16:creationId xmlns:a16="http://schemas.microsoft.com/office/drawing/2014/main" id="{39EB52F9-A804-4982-AF08-670BB3C5FE7A}"/>
                    </a:ext>
                  </a:extLst>
                </p:cNvPr>
                <p:cNvSpPr/>
                <p:nvPr/>
              </p:nvSpPr>
              <p:spPr bwMode="auto">
                <a:xfrm>
                  <a:off x="2089977"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86" name="Straight Connector 1134">
                  <a:extLst>
                    <a:ext uri="{FF2B5EF4-FFF2-40B4-BE49-F238E27FC236}">
                      <a16:creationId xmlns:a16="http://schemas.microsoft.com/office/drawing/2014/main" id="{47FBC256-04C6-40F3-819E-A9681C12848D}"/>
                    </a:ext>
                  </a:extLst>
                </p:cNvPr>
                <p:cNvCxnSpPr>
                  <a:endCxn id="81" idx="2"/>
                </p:cNvCxnSpPr>
                <p:nvPr/>
              </p:nvCxnSpPr>
              <p:spPr bwMode="auto">
                <a:xfrm flipH="1" flipV="1">
                  <a:off x="1871277" y="1737243"/>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7" name="Straight Connector 1135">
                  <a:extLst>
                    <a:ext uri="{FF2B5EF4-FFF2-40B4-BE49-F238E27FC236}">
                      <a16:creationId xmlns:a16="http://schemas.microsoft.com/office/drawing/2014/main" id="{859DBA88-BA11-4F50-94A5-B135FF9DD787}"/>
                    </a:ext>
                  </a:extLst>
                </p:cNvPr>
                <p:cNvCxnSpPr/>
                <p:nvPr/>
              </p:nvCxnSpPr>
              <p:spPr bwMode="auto">
                <a:xfrm flipH="1" flipV="1">
                  <a:off x="2996477" y="1734877"/>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10" name="Group 1058">
              <a:extLst>
                <a:ext uri="{FF2B5EF4-FFF2-40B4-BE49-F238E27FC236}">
                  <a16:creationId xmlns:a16="http://schemas.microsoft.com/office/drawing/2014/main" id="{26399879-10A3-4430-9DB6-E03027484894}"/>
                </a:ext>
              </a:extLst>
            </p:cNvPr>
            <p:cNvGrpSpPr/>
            <p:nvPr/>
          </p:nvGrpSpPr>
          <p:grpSpPr>
            <a:xfrm>
              <a:off x="4990227" y="3046752"/>
              <a:ext cx="3116606" cy="1053561"/>
              <a:chOff x="4990227" y="2877416"/>
              <a:chExt cx="3116606" cy="1053561"/>
            </a:xfrm>
          </p:grpSpPr>
          <p:sp>
            <p:nvSpPr>
              <p:cNvPr id="29" name="Rectangle 1077">
                <a:extLst>
                  <a:ext uri="{FF2B5EF4-FFF2-40B4-BE49-F238E27FC236}">
                    <a16:creationId xmlns:a16="http://schemas.microsoft.com/office/drawing/2014/main" id="{4B874FED-C905-4CBA-AA00-BD012D20F782}"/>
                  </a:ext>
                </a:extLst>
              </p:cNvPr>
              <p:cNvSpPr/>
              <p:nvPr/>
            </p:nvSpPr>
            <p:spPr bwMode="auto">
              <a:xfrm>
                <a:off x="5418665" y="2913389"/>
                <a:ext cx="2688168" cy="1017588"/>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sp>
            <p:nvSpPr>
              <p:cNvPr id="30" name="Freeform 1078">
                <a:extLst>
                  <a:ext uri="{FF2B5EF4-FFF2-40B4-BE49-F238E27FC236}">
                    <a16:creationId xmlns:a16="http://schemas.microsoft.com/office/drawing/2014/main" id="{307B0EC3-2B1B-4A24-93B8-3872D4439C32}"/>
                  </a:ext>
                </a:extLst>
              </p:cNvPr>
              <p:cNvSpPr/>
              <p:nvPr/>
            </p:nvSpPr>
            <p:spPr bwMode="auto">
              <a:xfrm>
                <a:off x="5218221" y="2877416"/>
                <a:ext cx="213773" cy="1028160"/>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20385 w 220240"/>
                  <a:gd name="connsiteY0" fmla="*/ 745656 h 1058154"/>
                  <a:gd name="connsiteX1" fmla="*/ 214305 w 220240"/>
                  <a:gd name="connsiteY1" fmla="*/ 0 h 1058154"/>
                  <a:gd name="connsiteX2" fmla="*/ 220240 w 220240"/>
                  <a:gd name="connsiteY2" fmla="*/ 1027869 h 1058154"/>
                  <a:gd name="connsiteX3" fmla="*/ 68 w 220240"/>
                  <a:gd name="connsiteY3" fmla="*/ 986902 h 1058154"/>
                  <a:gd name="connsiteX4" fmla="*/ 20385 w 220240"/>
                  <a:gd name="connsiteY4" fmla="*/ 745656 h 1058154"/>
                  <a:gd name="connsiteX0" fmla="*/ 20385 w 220240"/>
                  <a:gd name="connsiteY0" fmla="*/ 745656 h 1068836"/>
                  <a:gd name="connsiteX1" fmla="*/ 214305 w 220240"/>
                  <a:gd name="connsiteY1" fmla="*/ 0 h 1068836"/>
                  <a:gd name="connsiteX2" fmla="*/ 220240 w 220240"/>
                  <a:gd name="connsiteY2" fmla="*/ 1027869 h 1068836"/>
                  <a:gd name="connsiteX3" fmla="*/ 68 w 220240"/>
                  <a:gd name="connsiteY3" fmla="*/ 986902 h 1068836"/>
                  <a:gd name="connsiteX4" fmla="*/ 20385 w 220240"/>
                  <a:gd name="connsiteY4" fmla="*/ 745656 h 1068836"/>
                  <a:gd name="connsiteX0" fmla="*/ 15446 w 215301"/>
                  <a:gd name="connsiteY0" fmla="*/ 745656 h 1057581"/>
                  <a:gd name="connsiteX1" fmla="*/ 209366 w 215301"/>
                  <a:gd name="connsiteY1" fmla="*/ 0 h 1057581"/>
                  <a:gd name="connsiteX2" fmla="*/ 215301 w 215301"/>
                  <a:gd name="connsiteY2" fmla="*/ 1027869 h 1057581"/>
                  <a:gd name="connsiteX3" fmla="*/ 87 w 215301"/>
                  <a:gd name="connsiteY3" fmla="*/ 888484 h 1057581"/>
                  <a:gd name="connsiteX4" fmla="*/ 15446 w 215301"/>
                  <a:gd name="connsiteY4" fmla="*/ 745656 h 1057581"/>
                  <a:gd name="connsiteX0" fmla="*/ 15446 w 215301"/>
                  <a:gd name="connsiteY0" fmla="*/ 745656 h 1063397"/>
                  <a:gd name="connsiteX1" fmla="*/ 209366 w 215301"/>
                  <a:gd name="connsiteY1" fmla="*/ 0 h 1063397"/>
                  <a:gd name="connsiteX2" fmla="*/ 215301 w 215301"/>
                  <a:gd name="connsiteY2" fmla="*/ 1027869 h 1063397"/>
                  <a:gd name="connsiteX3" fmla="*/ 87 w 215301"/>
                  <a:gd name="connsiteY3" fmla="*/ 888484 h 1063397"/>
                  <a:gd name="connsiteX4" fmla="*/ 15446 w 215301"/>
                  <a:gd name="connsiteY4" fmla="*/ 745656 h 1063397"/>
                  <a:gd name="connsiteX0" fmla="*/ 15446 w 215301"/>
                  <a:gd name="connsiteY0" fmla="*/ 745656 h 1027869"/>
                  <a:gd name="connsiteX1" fmla="*/ 209366 w 215301"/>
                  <a:gd name="connsiteY1" fmla="*/ 0 h 1027869"/>
                  <a:gd name="connsiteX2" fmla="*/ 215301 w 215301"/>
                  <a:gd name="connsiteY2" fmla="*/ 1027869 h 1027869"/>
                  <a:gd name="connsiteX3" fmla="*/ 87 w 215301"/>
                  <a:gd name="connsiteY3" fmla="*/ 888484 h 1027869"/>
                  <a:gd name="connsiteX4" fmla="*/ 15446 w 215301"/>
                  <a:gd name="connsiteY4" fmla="*/ 745656 h 1027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301" h="1027869">
                    <a:moveTo>
                      <a:pt x="15446" y="745656"/>
                    </a:moveTo>
                    <a:lnTo>
                      <a:pt x="209366" y="0"/>
                    </a:lnTo>
                    <a:cubicBezTo>
                      <a:pt x="211344" y="342623"/>
                      <a:pt x="213323" y="685246"/>
                      <a:pt x="215301" y="1027869"/>
                    </a:cubicBezTo>
                    <a:cubicBezTo>
                      <a:pt x="115469" y="960083"/>
                      <a:pt x="99918" y="931665"/>
                      <a:pt x="87" y="888484"/>
                    </a:cubicBezTo>
                    <a:cubicBezTo>
                      <a:pt x="-1403" y="675204"/>
                      <a:pt x="16936" y="958936"/>
                      <a:pt x="15446" y="745656"/>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grpSp>
            <p:nvGrpSpPr>
              <p:cNvPr id="31" name="Group 950">
                <a:extLst>
                  <a:ext uri="{FF2B5EF4-FFF2-40B4-BE49-F238E27FC236}">
                    <a16:creationId xmlns:a16="http://schemas.microsoft.com/office/drawing/2014/main" id="{418CA1B9-4B3C-4AB6-9BBF-F85E42D84FAA}"/>
                  </a:ext>
                </a:extLst>
              </p:cNvPr>
              <p:cNvGrpSpPr>
                <a:grpSpLocks/>
              </p:cNvGrpSpPr>
              <p:nvPr/>
            </p:nvGrpSpPr>
            <p:grpSpPr bwMode="auto">
              <a:xfrm>
                <a:off x="4990227" y="3351862"/>
                <a:ext cx="251561" cy="564103"/>
                <a:chOff x="4140" y="429"/>
                <a:chExt cx="1425" cy="2396"/>
              </a:xfrm>
            </p:grpSpPr>
            <p:sp>
              <p:nvSpPr>
                <p:cNvPr id="33" name="Freeform 951">
                  <a:extLst>
                    <a:ext uri="{FF2B5EF4-FFF2-40B4-BE49-F238E27FC236}">
                      <a16:creationId xmlns:a16="http://schemas.microsoft.com/office/drawing/2014/main" id="{28DD928F-15AB-4012-8F1D-A65C4F07ADA8}"/>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4" name="Rectangle 952">
                  <a:extLst>
                    <a:ext uri="{FF2B5EF4-FFF2-40B4-BE49-F238E27FC236}">
                      <a16:creationId xmlns:a16="http://schemas.microsoft.com/office/drawing/2014/main" id="{F53C63DB-541A-412A-8AAC-BC9C7409EA6A}"/>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35" name="Freeform 953">
                  <a:extLst>
                    <a:ext uri="{FF2B5EF4-FFF2-40B4-BE49-F238E27FC236}">
                      <a16:creationId xmlns:a16="http://schemas.microsoft.com/office/drawing/2014/main" id="{42678BF5-A9DC-4B49-A070-FFDC0B3D1DB4}"/>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6" name="Freeform 954">
                  <a:extLst>
                    <a:ext uri="{FF2B5EF4-FFF2-40B4-BE49-F238E27FC236}">
                      <a16:creationId xmlns:a16="http://schemas.microsoft.com/office/drawing/2014/main" id="{DB7EB622-BDF4-4ACE-A202-54EDCBE6FF98}"/>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37" name="Rectangle 955">
                  <a:extLst>
                    <a:ext uri="{FF2B5EF4-FFF2-40B4-BE49-F238E27FC236}">
                      <a16:creationId xmlns:a16="http://schemas.microsoft.com/office/drawing/2014/main" id="{F3E04EC1-2B39-451D-920C-B183B7B4C8AA}"/>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38" name="Group 956">
                  <a:extLst>
                    <a:ext uri="{FF2B5EF4-FFF2-40B4-BE49-F238E27FC236}">
                      <a16:creationId xmlns:a16="http://schemas.microsoft.com/office/drawing/2014/main" id="{CBD14691-4DA7-4A52-A7B0-70518320BA0C}"/>
                    </a:ext>
                  </a:extLst>
                </p:cNvPr>
                <p:cNvGrpSpPr>
                  <a:grpSpLocks/>
                </p:cNvGrpSpPr>
                <p:nvPr/>
              </p:nvGrpSpPr>
              <p:grpSpPr bwMode="auto">
                <a:xfrm>
                  <a:off x="4749" y="668"/>
                  <a:ext cx="581" cy="145"/>
                  <a:chOff x="614" y="2568"/>
                  <a:chExt cx="725" cy="139"/>
                </a:xfrm>
              </p:grpSpPr>
              <p:sp>
                <p:nvSpPr>
                  <p:cNvPr id="63" name="AutoShape 957">
                    <a:extLst>
                      <a:ext uri="{FF2B5EF4-FFF2-40B4-BE49-F238E27FC236}">
                        <a16:creationId xmlns:a16="http://schemas.microsoft.com/office/drawing/2014/main" id="{41BEEFC8-BF3B-4964-AA1D-460876E1E748}"/>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4" name="AutoShape 958">
                    <a:extLst>
                      <a:ext uri="{FF2B5EF4-FFF2-40B4-BE49-F238E27FC236}">
                        <a16:creationId xmlns:a16="http://schemas.microsoft.com/office/drawing/2014/main" id="{88B6D900-7472-4D1A-822C-7A6C7EFD518C}"/>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9" name="Rectangle 959">
                  <a:extLst>
                    <a:ext uri="{FF2B5EF4-FFF2-40B4-BE49-F238E27FC236}">
                      <a16:creationId xmlns:a16="http://schemas.microsoft.com/office/drawing/2014/main" id="{5CD1A760-7FCB-4E86-8A40-AC92109CF8B5}"/>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0" name="Group 960">
                  <a:extLst>
                    <a:ext uri="{FF2B5EF4-FFF2-40B4-BE49-F238E27FC236}">
                      <a16:creationId xmlns:a16="http://schemas.microsoft.com/office/drawing/2014/main" id="{C10FAB57-1C77-477C-A584-745A10C9B36A}"/>
                    </a:ext>
                  </a:extLst>
                </p:cNvPr>
                <p:cNvGrpSpPr>
                  <a:grpSpLocks/>
                </p:cNvGrpSpPr>
                <p:nvPr/>
              </p:nvGrpSpPr>
              <p:grpSpPr bwMode="auto">
                <a:xfrm>
                  <a:off x="4747" y="994"/>
                  <a:ext cx="581" cy="134"/>
                  <a:chOff x="614" y="2568"/>
                  <a:chExt cx="725" cy="139"/>
                </a:xfrm>
              </p:grpSpPr>
              <p:sp>
                <p:nvSpPr>
                  <p:cNvPr id="61" name="AutoShape 961">
                    <a:extLst>
                      <a:ext uri="{FF2B5EF4-FFF2-40B4-BE49-F238E27FC236}">
                        <a16:creationId xmlns:a16="http://schemas.microsoft.com/office/drawing/2014/main" id="{9A12F4AD-A4C6-4A8F-A1C2-48F68990254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2" name="AutoShape 962">
                    <a:extLst>
                      <a:ext uri="{FF2B5EF4-FFF2-40B4-BE49-F238E27FC236}">
                        <a16:creationId xmlns:a16="http://schemas.microsoft.com/office/drawing/2014/main" id="{14DFC15F-1457-4DD6-9B14-22189247480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1" name="Rectangle 963">
                  <a:extLst>
                    <a:ext uri="{FF2B5EF4-FFF2-40B4-BE49-F238E27FC236}">
                      <a16:creationId xmlns:a16="http://schemas.microsoft.com/office/drawing/2014/main" id="{82E89963-2021-485B-B54D-0F8DBFBC4C0D}"/>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2" name="Rectangle 964">
                  <a:extLst>
                    <a:ext uri="{FF2B5EF4-FFF2-40B4-BE49-F238E27FC236}">
                      <a16:creationId xmlns:a16="http://schemas.microsoft.com/office/drawing/2014/main" id="{443B5E90-6695-4477-9E24-D8084F6B2A8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nvGrpSpPr>
                <p:cNvPr id="43" name="Group 965">
                  <a:extLst>
                    <a:ext uri="{FF2B5EF4-FFF2-40B4-BE49-F238E27FC236}">
                      <a16:creationId xmlns:a16="http://schemas.microsoft.com/office/drawing/2014/main" id="{ABDFE9B8-CCEF-4DCB-92CC-B23417A1C96F}"/>
                    </a:ext>
                  </a:extLst>
                </p:cNvPr>
                <p:cNvGrpSpPr>
                  <a:grpSpLocks/>
                </p:cNvGrpSpPr>
                <p:nvPr/>
              </p:nvGrpSpPr>
              <p:grpSpPr bwMode="auto">
                <a:xfrm>
                  <a:off x="4735" y="1627"/>
                  <a:ext cx="582" cy="151"/>
                  <a:chOff x="614" y="2568"/>
                  <a:chExt cx="725" cy="139"/>
                </a:xfrm>
              </p:grpSpPr>
              <p:sp>
                <p:nvSpPr>
                  <p:cNvPr id="59" name="AutoShape 966">
                    <a:extLst>
                      <a:ext uri="{FF2B5EF4-FFF2-40B4-BE49-F238E27FC236}">
                        <a16:creationId xmlns:a16="http://schemas.microsoft.com/office/drawing/2014/main" id="{581AE58E-EB21-447F-A792-408A315DBC7B}"/>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60" name="AutoShape 967">
                    <a:extLst>
                      <a:ext uri="{FF2B5EF4-FFF2-40B4-BE49-F238E27FC236}">
                        <a16:creationId xmlns:a16="http://schemas.microsoft.com/office/drawing/2014/main" id="{99942636-EDB4-437E-929F-87E70C1FFBC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4" name="Freeform 968">
                  <a:extLst>
                    <a:ext uri="{FF2B5EF4-FFF2-40B4-BE49-F238E27FC236}">
                      <a16:creationId xmlns:a16="http://schemas.microsoft.com/office/drawing/2014/main" id="{8E76D163-A16A-4D8C-B339-E77A1C2785E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grpSp>
              <p:nvGrpSpPr>
                <p:cNvPr id="45" name="Group 969">
                  <a:extLst>
                    <a:ext uri="{FF2B5EF4-FFF2-40B4-BE49-F238E27FC236}">
                      <a16:creationId xmlns:a16="http://schemas.microsoft.com/office/drawing/2014/main" id="{73862C55-8BD0-460E-830F-24931E774EEF}"/>
                    </a:ext>
                  </a:extLst>
                </p:cNvPr>
                <p:cNvGrpSpPr>
                  <a:grpSpLocks/>
                </p:cNvGrpSpPr>
                <p:nvPr/>
              </p:nvGrpSpPr>
              <p:grpSpPr bwMode="auto">
                <a:xfrm>
                  <a:off x="4739" y="1327"/>
                  <a:ext cx="582" cy="139"/>
                  <a:chOff x="614" y="2568"/>
                  <a:chExt cx="725" cy="139"/>
                </a:xfrm>
              </p:grpSpPr>
              <p:sp>
                <p:nvSpPr>
                  <p:cNvPr id="57" name="AutoShape 970">
                    <a:extLst>
                      <a:ext uri="{FF2B5EF4-FFF2-40B4-BE49-F238E27FC236}">
                        <a16:creationId xmlns:a16="http://schemas.microsoft.com/office/drawing/2014/main" id="{80B87E3D-6BEF-4528-97E6-391794F8CBF0}"/>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8" name="AutoShape 971">
                    <a:extLst>
                      <a:ext uri="{FF2B5EF4-FFF2-40B4-BE49-F238E27FC236}">
                        <a16:creationId xmlns:a16="http://schemas.microsoft.com/office/drawing/2014/main" id="{600B26F6-18E0-40BF-B005-2D9FEE18C394}"/>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46" name="Rectangle 972">
                  <a:extLst>
                    <a:ext uri="{FF2B5EF4-FFF2-40B4-BE49-F238E27FC236}">
                      <a16:creationId xmlns:a16="http://schemas.microsoft.com/office/drawing/2014/main" id="{7E66BC8E-BC8C-45E5-AE7D-73E00007A8A1}"/>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47" name="Freeform 973">
                  <a:extLst>
                    <a:ext uri="{FF2B5EF4-FFF2-40B4-BE49-F238E27FC236}">
                      <a16:creationId xmlns:a16="http://schemas.microsoft.com/office/drawing/2014/main" id="{B0C81576-68B6-4F62-A357-B9FEAE4E11D5}"/>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8" name="Freeform 974">
                  <a:extLst>
                    <a:ext uri="{FF2B5EF4-FFF2-40B4-BE49-F238E27FC236}">
                      <a16:creationId xmlns:a16="http://schemas.microsoft.com/office/drawing/2014/main" id="{2FDFBC0E-84E1-43CD-AD3F-1ED3BA2182BE}"/>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49" name="Oval 975">
                  <a:extLst>
                    <a:ext uri="{FF2B5EF4-FFF2-40B4-BE49-F238E27FC236}">
                      <a16:creationId xmlns:a16="http://schemas.microsoft.com/office/drawing/2014/main" id="{190CFF9A-E087-4316-B4A4-43EDE6479B8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0" name="Freeform 976">
                  <a:extLst>
                    <a:ext uri="{FF2B5EF4-FFF2-40B4-BE49-F238E27FC236}">
                      <a16:creationId xmlns:a16="http://schemas.microsoft.com/office/drawing/2014/main" id="{93F62F1F-743B-4905-8ADA-5CEF59508A4C}"/>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US" b="1">
                    <a:latin typeface="华文新魏" panose="02010800040101010101" pitchFamily="2" charset="-122"/>
                    <a:ea typeface="华文新魏" panose="02010800040101010101" pitchFamily="2" charset="-122"/>
                  </a:endParaRPr>
                </a:p>
              </p:txBody>
            </p:sp>
            <p:sp>
              <p:nvSpPr>
                <p:cNvPr id="51" name="AutoShape 977">
                  <a:extLst>
                    <a:ext uri="{FF2B5EF4-FFF2-40B4-BE49-F238E27FC236}">
                      <a16:creationId xmlns:a16="http://schemas.microsoft.com/office/drawing/2014/main" id="{5EC5B83E-8518-4880-9E4F-286B59AEF051}"/>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2" name="AutoShape 978">
                  <a:extLst>
                    <a:ext uri="{FF2B5EF4-FFF2-40B4-BE49-F238E27FC236}">
                      <a16:creationId xmlns:a16="http://schemas.microsoft.com/office/drawing/2014/main" id="{ED5EE3A4-FA63-4660-BF01-181480DACE0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3" name="Oval 979">
                  <a:extLst>
                    <a:ext uri="{FF2B5EF4-FFF2-40B4-BE49-F238E27FC236}">
                      <a16:creationId xmlns:a16="http://schemas.microsoft.com/office/drawing/2014/main" id="{1E3C2E3F-7B96-4608-AA2A-A64617F7C513}"/>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4" name="Oval 980">
                  <a:extLst>
                    <a:ext uri="{FF2B5EF4-FFF2-40B4-BE49-F238E27FC236}">
                      <a16:creationId xmlns:a16="http://schemas.microsoft.com/office/drawing/2014/main" id="{58659EDA-72B2-4F8D-AB09-57EEEECF82C9}"/>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pPr algn="ctr" eaLnBrk="1" hangingPunct="1"/>
                  <a:endParaRPr lang="en-US" b="1">
                    <a:solidFill>
                      <a:srgbClr val="FF0000"/>
                    </a:solidFill>
                    <a:latin typeface="华文新魏" panose="02010800040101010101" pitchFamily="2" charset="-122"/>
                    <a:ea typeface="华文新魏" panose="02010800040101010101" pitchFamily="2" charset="-122"/>
                  </a:endParaRPr>
                </a:p>
              </p:txBody>
            </p:sp>
            <p:sp>
              <p:nvSpPr>
                <p:cNvPr id="55" name="Oval 981">
                  <a:extLst>
                    <a:ext uri="{FF2B5EF4-FFF2-40B4-BE49-F238E27FC236}">
                      <a16:creationId xmlns:a16="http://schemas.microsoft.com/office/drawing/2014/main" id="{18FFEADE-933F-4855-B043-5217CCBCADA8}"/>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b="1">
                    <a:latin typeface="华文新魏" panose="02010800040101010101" pitchFamily="2" charset="-122"/>
                    <a:ea typeface="华文新魏" panose="02010800040101010101" pitchFamily="2" charset="-122"/>
                  </a:endParaRPr>
                </a:p>
              </p:txBody>
            </p:sp>
            <p:sp>
              <p:nvSpPr>
                <p:cNvPr id="56" name="Rectangle 982">
                  <a:extLst>
                    <a:ext uri="{FF2B5EF4-FFF2-40B4-BE49-F238E27FC236}">
                      <a16:creationId xmlns:a16="http://schemas.microsoft.com/office/drawing/2014/main" id="{8777EAE5-5C13-406B-B20A-F679C8B0B86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p>
                  <a:endParaRPr lang="en-US" b="1">
                    <a:latin typeface="华文新魏" panose="02010800040101010101" pitchFamily="2" charset="-122"/>
                    <a:ea typeface="华文新魏" panose="02010800040101010101" pitchFamily="2" charset="-122"/>
                  </a:endParaRPr>
                </a:p>
              </p:txBody>
            </p:sp>
          </p:grpSp>
          <p:sp>
            <p:nvSpPr>
              <p:cNvPr id="32" name="TextBox 1080">
                <a:extLst>
                  <a:ext uri="{FF2B5EF4-FFF2-40B4-BE49-F238E27FC236}">
                    <a16:creationId xmlns:a16="http://schemas.microsoft.com/office/drawing/2014/main" id="{EDB63D49-BBF5-4EE4-BE87-96724CF4AA06}"/>
                  </a:ext>
                </a:extLst>
              </p:cNvPr>
              <p:cNvSpPr txBox="1"/>
              <p:nvPr/>
            </p:nvSpPr>
            <p:spPr>
              <a:xfrm>
                <a:off x="5840049" y="3090332"/>
                <a:ext cx="1733168" cy="646331"/>
              </a:xfrm>
              <a:prstGeom prst="rect">
                <a:avLst/>
              </a:prstGeom>
              <a:noFill/>
            </p:spPr>
            <p:txBody>
              <a:bodyPr wrap="none" rtlCol="0">
                <a:spAutoFit/>
              </a:bodyPr>
              <a:lstStyle/>
              <a:p>
                <a:pPr algn="ctr"/>
                <a:r>
                  <a:rPr lang="en-US" b="1" dirty="0">
                    <a:latin typeface="华文新魏" panose="02010800040101010101" pitchFamily="2" charset="-122"/>
                    <a:ea typeface="华文新魏" panose="02010800040101010101" pitchFamily="2" charset="-122"/>
                  </a:rPr>
                  <a:t>SDN</a:t>
                </a:r>
                <a:r>
                  <a:rPr lang="zh-CN" altLang="en-US" b="1" dirty="0">
                    <a:latin typeface="华文新魏" panose="02010800040101010101" pitchFamily="2" charset="-122"/>
                    <a:ea typeface="华文新魏" panose="02010800040101010101" pitchFamily="2" charset="-122"/>
                  </a:rPr>
                  <a:t>控制器</a:t>
                </a:r>
                <a:endParaRPr lang="en-US" b="1" dirty="0">
                  <a:latin typeface="华文新魏" panose="02010800040101010101" pitchFamily="2" charset="-122"/>
                  <a:ea typeface="华文新魏" panose="02010800040101010101" pitchFamily="2" charset="-122"/>
                </a:endParaRPr>
              </a:p>
              <a:p>
                <a:pPr algn="ctr"/>
                <a:r>
                  <a:rPr lang="en-US" b="1" dirty="0">
                    <a:latin typeface="华文新魏" panose="02010800040101010101" pitchFamily="2" charset="-122"/>
                    <a:ea typeface="华文新魏" panose="02010800040101010101" pitchFamily="2" charset="-122"/>
                  </a:rPr>
                  <a:t>(</a:t>
                </a:r>
                <a:r>
                  <a:rPr lang="zh-CN" altLang="en-US" b="1" dirty="0">
                    <a:latin typeface="华文新魏" panose="02010800040101010101" pitchFamily="2" charset="-122"/>
                    <a:ea typeface="华文新魏" panose="02010800040101010101" pitchFamily="2" charset="-122"/>
                  </a:rPr>
                  <a:t>网络操作系统</a:t>
                </a:r>
                <a:r>
                  <a:rPr lang="en-US" b="1" dirty="0">
                    <a:latin typeface="华文新魏" panose="02010800040101010101" pitchFamily="2" charset="-122"/>
                    <a:ea typeface="华文新魏" panose="02010800040101010101" pitchFamily="2" charset="-122"/>
                  </a:rPr>
                  <a:t>)</a:t>
                </a:r>
              </a:p>
            </p:txBody>
          </p:sp>
        </p:grpSp>
        <p:sp>
          <p:nvSpPr>
            <p:cNvPr id="11" name="TextBox 1059">
              <a:extLst>
                <a:ext uri="{FF2B5EF4-FFF2-40B4-BE49-F238E27FC236}">
                  <a16:creationId xmlns:a16="http://schemas.microsoft.com/office/drawing/2014/main" id="{5A65121B-1CE9-4A6D-9FA3-52E8CEB4936B}"/>
                </a:ext>
              </a:extLst>
            </p:cNvPr>
            <p:cNvSpPr txBox="1"/>
            <p:nvPr/>
          </p:nvSpPr>
          <p:spPr>
            <a:xfrm>
              <a:off x="6837708" y="1058305"/>
              <a:ext cx="415498" cy="369332"/>
            </a:xfrm>
            <a:prstGeom prst="rect">
              <a:avLst/>
            </a:prstGeom>
            <a:noFill/>
          </p:spPr>
          <p:txBody>
            <a:bodyPr wrap="none" rtlCol="0">
              <a:spAutoFit/>
            </a:bodyPr>
            <a:lstStyle/>
            <a:p>
              <a:r>
                <a:rPr lang="en-US" b="1" dirty="0">
                  <a:solidFill>
                    <a:srgbClr val="008000"/>
                  </a:solidFill>
                  <a:latin typeface="华文新魏" panose="02010800040101010101" pitchFamily="2" charset="-122"/>
                  <a:ea typeface="华文新魏" panose="02010800040101010101" pitchFamily="2" charset="-122"/>
                </a:rPr>
                <a:t>…</a:t>
              </a:r>
            </a:p>
          </p:txBody>
        </p:sp>
        <p:grpSp>
          <p:nvGrpSpPr>
            <p:cNvPr id="12" name="Group 1060">
              <a:extLst>
                <a:ext uri="{FF2B5EF4-FFF2-40B4-BE49-F238E27FC236}">
                  <a16:creationId xmlns:a16="http://schemas.microsoft.com/office/drawing/2014/main" id="{319AC1DE-8932-4F54-A492-7A5B4E05240F}"/>
                </a:ext>
              </a:extLst>
            </p:cNvPr>
            <p:cNvGrpSpPr/>
            <p:nvPr/>
          </p:nvGrpSpPr>
          <p:grpSpPr>
            <a:xfrm>
              <a:off x="5165914" y="1277466"/>
              <a:ext cx="1023471" cy="590176"/>
              <a:chOff x="4721412" y="1277470"/>
              <a:chExt cx="1023471" cy="590176"/>
            </a:xfrm>
          </p:grpSpPr>
          <p:sp>
            <p:nvSpPr>
              <p:cNvPr id="27" name="Oval 1075">
                <a:extLst>
                  <a:ext uri="{FF2B5EF4-FFF2-40B4-BE49-F238E27FC236}">
                    <a16:creationId xmlns:a16="http://schemas.microsoft.com/office/drawing/2014/main" id="{6839C696-AB9B-40D5-93F3-57A747F00C95}"/>
                  </a:ext>
                </a:extLst>
              </p:cNvPr>
              <p:cNvSpPr/>
              <p:nvPr/>
            </p:nvSpPr>
            <p:spPr bwMode="auto">
              <a:xfrm>
                <a:off x="4721412" y="1277470"/>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8" name="TextBox 1076">
                <a:extLst>
                  <a:ext uri="{FF2B5EF4-FFF2-40B4-BE49-F238E27FC236}">
                    <a16:creationId xmlns:a16="http://schemas.microsoft.com/office/drawing/2014/main" id="{826BBC71-A90F-4928-A92C-831FFEBB430D}"/>
                  </a:ext>
                </a:extLst>
              </p:cNvPr>
              <p:cNvSpPr txBox="1"/>
              <p:nvPr/>
            </p:nvSpPr>
            <p:spPr>
              <a:xfrm>
                <a:off x="4914451" y="1374585"/>
                <a:ext cx="646331" cy="369332"/>
              </a:xfrm>
              <a:prstGeom prst="rect">
                <a:avLst/>
              </a:prstGeom>
              <a:noFill/>
            </p:spPr>
            <p:txBody>
              <a:bodyPr wrap="none" rtlCol="0">
                <a:spAutoFit/>
              </a:bodyPr>
              <a:lstStyle/>
              <a:p>
                <a:pPr algn="ctr"/>
                <a:r>
                  <a:rPr lang="zh-CN" altLang="en-US" b="1" dirty="0">
                    <a:latin typeface="华文新魏" panose="02010800040101010101" pitchFamily="2" charset="-122"/>
                    <a:ea typeface="华文新魏" panose="02010800040101010101" pitchFamily="2" charset="-122"/>
                  </a:rPr>
                  <a:t>路由</a:t>
                </a:r>
                <a:endParaRPr lang="en-US" b="1" dirty="0">
                  <a:latin typeface="华文新魏" panose="02010800040101010101" pitchFamily="2" charset="-122"/>
                  <a:ea typeface="华文新魏" panose="02010800040101010101" pitchFamily="2" charset="-122"/>
                </a:endParaRPr>
              </a:p>
            </p:txBody>
          </p:sp>
        </p:grpSp>
        <p:grpSp>
          <p:nvGrpSpPr>
            <p:cNvPr id="13" name="Group 1061">
              <a:extLst>
                <a:ext uri="{FF2B5EF4-FFF2-40B4-BE49-F238E27FC236}">
                  <a16:creationId xmlns:a16="http://schemas.microsoft.com/office/drawing/2014/main" id="{F406EE78-894E-4131-A0D8-DE78974A8AC2}"/>
                </a:ext>
              </a:extLst>
            </p:cNvPr>
            <p:cNvGrpSpPr/>
            <p:nvPr/>
          </p:nvGrpSpPr>
          <p:grpSpPr>
            <a:xfrm>
              <a:off x="6000628" y="1798416"/>
              <a:ext cx="1023471" cy="590176"/>
              <a:chOff x="6106459" y="1967753"/>
              <a:chExt cx="1023471" cy="590176"/>
            </a:xfrm>
          </p:grpSpPr>
          <p:sp>
            <p:nvSpPr>
              <p:cNvPr id="25" name="Oval 1073">
                <a:extLst>
                  <a:ext uri="{FF2B5EF4-FFF2-40B4-BE49-F238E27FC236}">
                    <a16:creationId xmlns:a16="http://schemas.microsoft.com/office/drawing/2014/main" id="{DF70925C-A628-461A-BE2F-0034AD8CB9BE}"/>
                  </a:ext>
                </a:extLst>
              </p:cNvPr>
              <p:cNvSpPr/>
              <p:nvPr/>
            </p:nvSpPr>
            <p:spPr bwMode="auto">
              <a:xfrm>
                <a:off x="6106459" y="19677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6" name="TextBox 1074">
                <a:extLst>
                  <a:ext uri="{FF2B5EF4-FFF2-40B4-BE49-F238E27FC236}">
                    <a16:creationId xmlns:a16="http://schemas.microsoft.com/office/drawing/2014/main" id="{7F6A4AC2-31D9-4A3F-AFC4-2C4E3F2E7352}"/>
                  </a:ext>
                </a:extLst>
              </p:cNvPr>
              <p:cNvSpPr txBox="1"/>
              <p:nvPr/>
            </p:nvSpPr>
            <p:spPr>
              <a:xfrm>
                <a:off x="6305806" y="19976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访问</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控制</a:t>
                </a:r>
                <a:endParaRPr lang="en-US" b="1" dirty="0">
                  <a:latin typeface="华文新魏" panose="02010800040101010101" pitchFamily="2" charset="-122"/>
                  <a:ea typeface="华文新魏" panose="02010800040101010101" pitchFamily="2" charset="-122"/>
                </a:endParaRPr>
              </a:p>
            </p:txBody>
          </p:sp>
        </p:grpSp>
        <p:grpSp>
          <p:nvGrpSpPr>
            <p:cNvPr id="14" name="Group 1062">
              <a:extLst>
                <a:ext uri="{FF2B5EF4-FFF2-40B4-BE49-F238E27FC236}">
                  <a16:creationId xmlns:a16="http://schemas.microsoft.com/office/drawing/2014/main" id="{1C587DC4-3B35-40A0-852A-FBA02CF64577}"/>
                </a:ext>
              </a:extLst>
            </p:cNvPr>
            <p:cNvGrpSpPr/>
            <p:nvPr/>
          </p:nvGrpSpPr>
          <p:grpSpPr>
            <a:xfrm>
              <a:off x="7230837" y="1756871"/>
              <a:ext cx="1023471" cy="590176"/>
              <a:chOff x="6938682" y="977153"/>
              <a:chExt cx="1023471" cy="590176"/>
            </a:xfrm>
          </p:grpSpPr>
          <p:sp>
            <p:nvSpPr>
              <p:cNvPr id="23" name="Oval 1071">
                <a:extLst>
                  <a:ext uri="{FF2B5EF4-FFF2-40B4-BE49-F238E27FC236}">
                    <a16:creationId xmlns:a16="http://schemas.microsoft.com/office/drawing/2014/main" id="{FC8CFE88-F135-4567-9F61-4672D0C766BB}"/>
                  </a:ext>
                </a:extLst>
              </p:cNvPr>
              <p:cNvSpPr/>
              <p:nvPr/>
            </p:nvSpPr>
            <p:spPr bwMode="auto">
              <a:xfrm>
                <a:off x="6938682" y="9771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华文新魏" panose="02010800040101010101" pitchFamily="2" charset="-122"/>
                  <a:ea typeface="华文新魏" panose="02010800040101010101" pitchFamily="2" charset="-122"/>
                </a:endParaRPr>
              </a:p>
            </p:txBody>
          </p:sp>
          <p:sp>
            <p:nvSpPr>
              <p:cNvPr id="24" name="TextBox 1072">
                <a:extLst>
                  <a:ext uri="{FF2B5EF4-FFF2-40B4-BE49-F238E27FC236}">
                    <a16:creationId xmlns:a16="http://schemas.microsoft.com/office/drawing/2014/main" id="{5BB25E34-3AEB-45F3-A309-8B81DE9ED76C}"/>
                  </a:ext>
                </a:extLst>
              </p:cNvPr>
              <p:cNvSpPr txBox="1"/>
              <p:nvPr/>
            </p:nvSpPr>
            <p:spPr>
              <a:xfrm>
                <a:off x="7138029" y="1007037"/>
                <a:ext cx="646331" cy="544444"/>
              </a:xfrm>
              <a:prstGeom prst="rect">
                <a:avLst/>
              </a:prstGeom>
              <a:noFill/>
            </p:spPr>
            <p:txBody>
              <a:bodyPr wrap="none" rtlCol="0">
                <a:spAutoFit/>
              </a:bodyPr>
              <a:lstStyle/>
              <a:p>
                <a:pPr algn="ctr">
                  <a:lnSpc>
                    <a:spcPct val="80000"/>
                  </a:lnSpc>
                </a:pPr>
                <a:r>
                  <a:rPr lang="zh-CN" altLang="en-US" b="1" dirty="0">
                    <a:latin typeface="华文新魏" panose="02010800040101010101" pitchFamily="2" charset="-122"/>
                    <a:ea typeface="华文新魏" panose="02010800040101010101" pitchFamily="2" charset="-122"/>
                  </a:rPr>
                  <a:t>负载</a:t>
                </a:r>
                <a:endParaRPr lang="en-US" altLang="zh-CN" b="1" dirty="0">
                  <a:latin typeface="华文新魏" panose="02010800040101010101" pitchFamily="2" charset="-122"/>
                  <a:ea typeface="华文新魏" panose="02010800040101010101" pitchFamily="2" charset="-122"/>
                </a:endParaRPr>
              </a:p>
              <a:p>
                <a:pPr algn="ctr">
                  <a:lnSpc>
                    <a:spcPct val="80000"/>
                  </a:lnSpc>
                </a:pPr>
                <a:r>
                  <a:rPr lang="zh-CN" altLang="en-US" b="1" dirty="0">
                    <a:latin typeface="华文新魏" panose="02010800040101010101" pitchFamily="2" charset="-122"/>
                    <a:ea typeface="华文新魏" panose="02010800040101010101" pitchFamily="2" charset="-122"/>
                  </a:rPr>
                  <a:t>均衡</a:t>
                </a:r>
                <a:endParaRPr lang="en-US" b="1" dirty="0">
                  <a:latin typeface="华文新魏" panose="02010800040101010101" pitchFamily="2" charset="-122"/>
                  <a:ea typeface="华文新魏" panose="02010800040101010101" pitchFamily="2" charset="-122"/>
                </a:endParaRPr>
              </a:p>
            </p:txBody>
          </p:sp>
        </p:grpSp>
        <p:cxnSp>
          <p:nvCxnSpPr>
            <p:cNvPr id="15" name="Straight Arrow Connector 1063">
              <a:extLst>
                <a:ext uri="{FF2B5EF4-FFF2-40B4-BE49-F238E27FC236}">
                  <a16:creationId xmlns:a16="http://schemas.microsoft.com/office/drawing/2014/main" id="{46CFE26D-E961-42D9-88FC-B7F33F469F92}"/>
                </a:ext>
              </a:extLst>
            </p:cNvPr>
            <p:cNvCxnSpPr/>
            <p:nvPr/>
          </p:nvCxnSpPr>
          <p:spPr bwMode="auto">
            <a:xfrm flipV="1">
              <a:off x="8627245" y="1217948"/>
              <a:ext cx="0" cy="1248832"/>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6" name="Straight Arrow Connector 1064">
              <a:extLst>
                <a:ext uri="{FF2B5EF4-FFF2-40B4-BE49-F238E27FC236}">
                  <a16:creationId xmlns:a16="http://schemas.microsoft.com/office/drawing/2014/main" id="{313EEB6E-7AE5-4352-8B23-D9B4274CEC67}"/>
                </a:ext>
              </a:extLst>
            </p:cNvPr>
            <p:cNvCxnSpPr/>
            <p:nvPr/>
          </p:nvCxnSpPr>
          <p:spPr bwMode="auto">
            <a:xfrm>
              <a:off x="8652645" y="2966181"/>
              <a:ext cx="0" cy="152442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7" name="Straight Arrow Connector 1065">
              <a:extLst>
                <a:ext uri="{FF2B5EF4-FFF2-40B4-BE49-F238E27FC236}">
                  <a16:creationId xmlns:a16="http://schemas.microsoft.com/office/drawing/2014/main" id="{493BF188-58FD-4360-B0ED-6C7581E2AAEC}"/>
                </a:ext>
              </a:extLst>
            </p:cNvPr>
            <p:cNvCxnSpPr/>
            <p:nvPr/>
          </p:nvCxnSpPr>
          <p:spPr bwMode="auto">
            <a:xfrm>
              <a:off x="8661016" y="5381629"/>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18" name="Straight Arrow Connector 1066">
              <a:extLst>
                <a:ext uri="{FF2B5EF4-FFF2-40B4-BE49-F238E27FC236}">
                  <a16:creationId xmlns:a16="http://schemas.microsoft.com/office/drawing/2014/main" id="{9CC9053D-512B-434D-8CD1-B8537FF1454D}"/>
                </a:ext>
              </a:extLst>
            </p:cNvPr>
            <p:cNvCxnSpPr/>
            <p:nvPr/>
          </p:nvCxnSpPr>
          <p:spPr bwMode="auto">
            <a:xfrm flipV="1">
              <a:off x="8653320" y="4546025"/>
              <a:ext cx="0" cy="41486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sp>
          <p:nvSpPr>
            <p:cNvPr id="19" name="TextBox 399">
              <a:extLst>
                <a:ext uri="{FF2B5EF4-FFF2-40B4-BE49-F238E27FC236}">
                  <a16:creationId xmlns:a16="http://schemas.microsoft.com/office/drawing/2014/main" id="{338E5146-8362-4ABD-B896-169F40604EC3}"/>
                </a:ext>
              </a:extLst>
            </p:cNvPr>
            <p:cNvSpPr txBox="1">
              <a:spLocks noChangeArrowheads="1"/>
            </p:cNvSpPr>
            <p:nvPr/>
          </p:nvSpPr>
          <p:spPr bwMode="auto">
            <a:xfrm>
              <a:off x="6650715" y="4235599"/>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南向</a:t>
              </a:r>
              <a:r>
                <a:rPr lang="en-US" altLang="zh-CN" sz="1800" b="1" i="1" dirty="0">
                  <a:latin typeface="华文新魏" panose="02010800040101010101" pitchFamily="2" charset="-122"/>
                  <a:ea typeface="华文新魏" panose="02010800040101010101" pitchFamily="2" charset="-122"/>
                </a:rPr>
                <a:t>API</a:t>
              </a:r>
              <a:endParaRPr lang="en-US" sz="1800" b="1" i="1" dirty="0">
                <a:latin typeface="华文新魏" panose="02010800040101010101" pitchFamily="2" charset="-122"/>
                <a:ea typeface="华文新魏" panose="02010800040101010101" pitchFamily="2" charset="-122"/>
              </a:endParaRPr>
            </a:p>
          </p:txBody>
        </p:sp>
        <p:sp>
          <p:nvSpPr>
            <p:cNvPr id="20" name="TextBox 399">
              <a:extLst>
                <a:ext uri="{FF2B5EF4-FFF2-40B4-BE49-F238E27FC236}">
                  <a16:creationId xmlns:a16="http://schemas.microsoft.com/office/drawing/2014/main" id="{3B61C992-D492-4E60-9AC6-5DF2D76CD653}"/>
                </a:ext>
              </a:extLst>
            </p:cNvPr>
            <p:cNvSpPr txBox="1">
              <a:spLocks noChangeArrowheads="1"/>
            </p:cNvSpPr>
            <p:nvPr/>
          </p:nvSpPr>
          <p:spPr bwMode="auto">
            <a:xfrm>
              <a:off x="6646778" y="2717781"/>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北向</a:t>
              </a:r>
              <a:r>
                <a:rPr lang="en-US" sz="1800" b="1" i="1" dirty="0">
                  <a:latin typeface="华文新魏" panose="02010800040101010101" pitchFamily="2" charset="-122"/>
                  <a:ea typeface="华文新魏" panose="02010800040101010101" pitchFamily="2" charset="-122"/>
                </a:rPr>
                <a:t> API</a:t>
              </a:r>
            </a:p>
          </p:txBody>
        </p:sp>
        <p:sp>
          <p:nvSpPr>
            <p:cNvPr id="21" name="TextBox 399">
              <a:extLst>
                <a:ext uri="{FF2B5EF4-FFF2-40B4-BE49-F238E27FC236}">
                  <a16:creationId xmlns:a16="http://schemas.microsoft.com/office/drawing/2014/main" id="{0A27D3FA-49EC-46CC-8044-E942933712AB}"/>
                </a:ext>
              </a:extLst>
            </p:cNvPr>
            <p:cNvSpPr txBox="1">
              <a:spLocks noChangeArrowheads="1"/>
            </p:cNvSpPr>
            <p:nvPr/>
          </p:nvSpPr>
          <p:spPr bwMode="auto">
            <a:xfrm>
              <a:off x="5507651" y="5795718"/>
              <a:ext cx="2555626"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en-US" altLang="zh-CN" sz="1800" b="1" i="1" dirty="0">
                  <a:latin typeface="华文新魏" panose="02010800040101010101" pitchFamily="2" charset="-122"/>
                  <a:ea typeface="华文新魏" panose="02010800040101010101" pitchFamily="2" charset="-122"/>
                </a:rPr>
                <a:t>SDN</a:t>
              </a:r>
              <a:r>
                <a:rPr lang="zh-CN" altLang="en-US" sz="1800" b="1" i="1" dirty="0">
                  <a:latin typeface="华文新魏" panose="02010800040101010101" pitchFamily="2" charset="-122"/>
                  <a:ea typeface="华文新魏" panose="02010800040101010101" pitchFamily="2" charset="-122"/>
                </a:rPr>
                <a:t>控制的分组交换机</a:t>
              </a:r>
              <a:endParaRPr lang="en-US" sz="1800" b="1" i="1" dirty="0">
                <a:latin typeface="华文新魏" panose="02010800040101010101" pitchFamily="2" charset="-122"/>
                <a:ea typeface="华文新魏" panose="02010800040101010101" pitchFamily="2" charset="-122"/>
              </a:endParaRPr>
            </a:p>
          </p:txBody>
        </p:sp>
        <p:sp>
          <p:nvSpPr>
            <p:cNvPr id="22" name="TextBox 399">
              <a:extLst>
                <a:ext uri="{FF2B5EF4-FFF2-40B4-BE49-F238E27FC236}">
                  <a16:creationId xmlns:a16="http://schemas.microsoft.com/office/drawing/2014/main" id="{143BF6BE-02C7-455A-BC7B-9632194E5FE5}"/>
                </a:ext>
              </a:extLst>
            </p:cNvPr>
            <p:cNvSpPr txBox="1">
              <a:spLocks noChangeArrowheads="1"/>
            </p:cNvSpPr>
            <p:nvPr/>
          </p:nvSpPr>
          <p:spPr bwMode="auto">
            <a:xfrm>
              <a:off x="5707907" y="910464"/>
              <a:ext cx="238165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latin typeface="华文新魏" panose="02010800040101010101" pitchFamily="2" charset="-122"/>
                  <a:ea typeface="华文新魏" panose="02010800040101010101" pitchFamily="2" charset="-122"/>
                </a:rPr>
                <a:t>网络控制应用程序</a:t>
              </a:r>
              <a:endParaRPr lang="en-US" sz="1800" b="1" i="1" dirty="0">
                <a:latin typeface="华文新魏" panose="02010800040101010101" pitchFamily="2" charset="-122"/>
                <a:ea typeface="华文新魏" panose="02010800040101010101" pitchFamily="2" charset="-122"/>
              </a:endParaRPr>
            </a:p>
          </p:txBody>
        </p:sp>
      </p:grpSp>
      <p:sp>
        <p:nvSpPr>
          <p:cNvPr id="125" name="Content Placeholder 6">
            <a:extLst>
              <a:ext uri="{FF2B5EF4-FFF2-40B4-BE49-F238E27FC236}">
                <a16:creationId xmlns:a16="http://schemas.microsoft.com/office/drawing/2014/main" id="{3F196BA1-2EFF-4724-AD57-47A3FB371973}"/>
              </a:ext>
            </a:extLst>
          </p:cNvPr>
          <p:cNvSpPr txBox="1">
            <a:spLocks/>
          </p:cNvSpPr>
          <p:nvPr/>
        </p:nvSpPr>
        <p:spPr bwMode="auto">
          <a:xfrm>
            <a:off x="247348" y="1043394"/>
            <a:ext cx="4504644" cy="5010151"/>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en-US" altLang="zh-CN" u="none" dirty="0">
                <a:solidFill>
                  <a:srgbClr val="CC0000"/>
                </a:solidFill>
                <a:latin typeface="华文新魏" panose="02010800040101010101" pitchFamily="2" charset="-122"/>
                <a:ea typeface="华文新魏" panose="02010800040101010101" pitchFamily="2" charset="-122"/>
                <a:cs typeface="+mn-cs"/>
              </a:rPr>
              <a:t>SDN</a:t>
            </a:r>
            <a:r>
              <a:rPr lang="zh-CN" altLang="en-US" u="none" dirty="0">
                <a:solidFill>
                  <a:srgbClr val="CC0000"/>
                </a:solidFill>
                <a:latin typeface="华文新魏" panose="02010800040101010101" pitchFamily="2" charset="-122"/>
                <a:ea typeface="华文新魏" panose="02010800040101010101" pitchFamily="2" charset="-122"/>
                <a:cs typeface="+mn-cs"/>
              </a:rPr>
              <a:t>的关键特征</a:t>
            </a:r>
            <a:r>
              <a:rPr lang="en-US" u="none" dirty="0">
                <a:solidFill>
                  <a:srgbClr val="CC0000"/>
                </a:solidFill>
                <a:latin typeface="华文新魏" panose="02010800040101010101" pitchFamily="2" charset="-122"/>
                <a:ea typeface="华文新魏" panose="02010800040101010101" pitchFamily="2" charset="-122"/>
                <a:cs typeface="+mn-cs"/>
              </a:rPr>
              <a:t>: </a:t>
            </a:r>
          </a:p>
          <a:p>
            <a:pPr algn="just">
              <a:lnSpc>
                <a:spcPct val="105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基于流的转发</a:t>
            </a:r>
            <a:endParaRPr lang="en-US" altLang="zh-CN" sz="2000" u="none" dirty="0">
              <a:latin typeface="华文新魏" panose="02010800040101010101" pitchFamily="2" charset="-122"/>
              <a:ea typeface="华文新魏" panose="02010800040101010101" pitchFamily="2" charset="-122"/>
              <a:cs typeface="+mn-cs"/>
            </a:endParaRPr>
          </a:p>
          <a:p>
            <a:pPr lvl="1" algn="just">
              <a:lnSpc>
                <a:spcPct val="105000"/>
              </a:lnSpc>
              <a:buClr>
                <a:schemeClr val="accent1"/>
              </a:buClr>
              <a:buSzPct val="65000"/>
              <a:buFont typeface="Wingdings" pitchFamily="2" charset="2"/>
              <a:buChar char="n"/>
              <a:defRPr/>
            </a:pPr>
            <a:r>
              <a:rPr lang="zh-CN" altLang="en-US" sz="1800" u="none" dirty="0">
                <a:latin typeface="华文新魏" panose="02010800040101010101" pitchFamily="2" charset="-122"/>
                <a:ea typeface="华文新魏" panose="02010800040101010101" pitchFamily="2" charset="-122"/>
              </a:rPr>
              <a:t>能基于运输层、网络层或链路层首部任意数量的首部字段值进行</a:t>
            </a:r>
            <a:endParaRPr lang="en-US" altLang="zh-CN" sz="1800" u="none" dirty="0">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数据平面与控制层面的分离</a:t>
            </a:r>
            <a:endParaRPr kumimoji="1" lang="en-US" altLang="zh-CN" sz="1600"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1800" u="none" kern="0" dirty="0">
                <a:latin typeface="华文新魏" panose="02010800040101010101" pitchFamily="2" charset="-122"/>
                <a:ea typeface="华文新魏" panose="02010800040101010101" pitchFamily="2" charset="-122"/>
              </a:rPr>
              <a:t>交换机仅负责规则匹配和动作执行</a:t>
            </a:r>
            <a:endParaRPr kumimoji="1" lang="en-US" altLang="zh-CN" sz="1800"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1800" u="none" kern="0" dirty="0">
                <a:latin typeface="华文新魏" panose="02010800040101010101" pitchFamily="2" charset="-122"/>
                <a:ea typeface="华文新魏" panose="02010800040101010101" pitchFamily="2" charset="-122"/>
              </a:rPr>
              <a:t>控制平面对交换机转发行为和策略进行自定义</a:t>
            </a:r>
            <a:r>
              <a:rPr kumimoji="1" lang="en-US" altLang="zh-CN" sz="1600" u="none" kern="0" dirty="0">
                <a:latin typeface="华文新魏" panose="02010800040101010101" pitchFamily="2" charset="-122"/>
                <a:ea typeface="华文新魏" panose="02010800040101010101" pitchFamily="2" charset="-122"/>
              </a:rPr>
              <a:t>	</a:t>
            </a:r>
            <a:endParaRPr lang="en-US" altLang="zh-CN" sz="1600" u="none" dirty="0">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集中的网络控制功能</a:t>
            </a:r>
            <a:endParaRPr lang="en-US" altLang="zh-CN" sz="2000" u="none" dirty="0">
              <a:latin typeface="华文新魏" panose="02010800040101010101" pitchFamily="2" charset="-122"/>
              <a:ea typeface="华文新魏" panose="02010800040101010101" pitchFamily="2" charset="-122"/>
              <a:cs typeface="+mn-cs"/>
            </a:endParaRPr>
          </a:p>
          <a:p>
            <a:pPr lvl="1" algn="just">
              <a:lnSpc>
                <a:spcPct val="105000"/>
              </a:lnSpc>
              <a:buClr>
                <a:schemeClr val="accent1"/>
              </a:buClr>
              <a:buSzPct val="65000"/>
              <a:buFont typeface="Wingdings" pitchFamily="2" charset="2"/>
              <a:buChar char="n"/>
              <a:defRPr/>
            </a:pPr>
            <a:r>
              <a:rPr lang="zh-CN" altLang="en-US" sz="1800" u="none" dirty="0">
                <a:latin typeface="华文新魏" panose="02010800040101010101" pitchFamily="2" charset="-122"/>
                <a:ea typeface="华文新魏" panose="02010800040101010101" pitchFamily="2" charset="-122"/>
              </a:rPr>
              <a:t>网络控制功能集中到</a:t>
            </a:r>
            <a:r>
              <a:rPr lang="en-US" altLang="zh-CN" sz="1800" u="none" dirty="0">
                <a:latin typeface="华文新魏" panose="02010800040101010101" pitchFamily="2" charset="-122"/>
                <a:ea typeface="华文新魏" panose="02010800040101010101" pitchFamily="2" charset="-122"/>
              </a:rPr>
              <a:t>SDN</a:t>
            </a:r>
            <a:r>
              <a:rPr lang="zh-CN" altLang="en-US" sz="1800" u="none" dirty="0">
                <a:latin typeface="华文新魏" panose="02010800040101010101" pitchFamily="2" charset="-122"/>
                <a:ea typeface="华文新魏" panose="02010800040101010101" pitchFamily="2" charset="-122"/>
              </a:rPr>
              <a:t>控制器中</a:t>
            </a:r>
            <a:endParaRPr lang="en-US" altLang="zh-CN" sz="1800" u="none" dirty="0">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zh-CN" altLang="en-US" sz="2000" u="none" dirty="0">
                <a:latin typeface="华文新魏" panose="02010800040101010101" pitchFamily="2" charset="-122"/>
                <a:ea typeface="华文新魏" panose="02010800040101010101" pitchFamily="2" charset="-122"/>
                <a:cs typeface="+mn-cs"/>
              </a:rPr>
              <a:t>可编程的网络</a:t>
            </a:r>
            <a:endParaRPr lang="en-US" altLang="zh-CN" sz="2000" u="none" dirty="0">
              <a:latin typeface="华文新魏" panose="02010800040101010101" pitchFamily="2" charset="-122"/>
              <a:ea typeface="华文新魏" panose="02010800040101010101" pitchFamily="2" charset="-122"/>
              <a:cs typeface="+mn-cs"/>
            </a:endParaRPr>
          </a:p>
          <a:p>
            <a:pPr lvl="1" algn="just">
              <a:lnSpc>
                <a:spcPct val="105000"/>
              </a:lnSpc>
              <a:buClr>
                <a:schemeClr val="accent1"/>
              </a:buClr>
              <a:buSzPct val="65000"/>
              <a:buFont typeface="Wingdings" pitchFamily="2" charset="2"/>
              <a:buChar char="n"/>
              <a:defRPr/>
            </a:pPr>
            <a:r>
              <a:rPr lang="zh-CN" altLang="en-US" sz="1800" u="none" dirty="0">
                <a:latin typeface="华文新魏" panose="02010800040101010101" pitchFamily="2" charset="-122"/>
                <a:ea typeface="华文新魏" panose="02010800040101010101" pitchFamily="2" charset="-122"/>
              </a:rPr>
              <a:t>通过运行在控制平面的网络控制应用程序对网络进行编程</a:t>
            </a:r>
            <a:endParaRPr lang="en-US" altLang="zh-CN" sz="1800" u="none"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lang="zh-CN" altLang="en-US" sz="1800" u="none" dirty="0">
                <a:latin typeface="华文新魏" panose="02010800040101010101" pitchFamily="2" charset="-122"/>
                <a:ea typeface="华文新魏" panose="02010800040101010101" pitchFamily="2" charset="-122"/>
              </a:rPr>
              <a:t>网络应用程序可对端到端路径、访问控制和负载均衡等进行编程控制</a:t>
            </a:r>
            <a:endParaRPr lang="en-US" altLang="zh-CN" sz="1800" u="none" dirty="0">
              <a:latin typeface="华文新魏" panose="02010800040101010101" pitchFamily="2" charset="-122"/>
              <a:ea typeface="华文新魏" panose="02010800040101010101" pitchFamily="2" charset="-122"/>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Tree>
    <p:extLst>
      <p:ext uri="{BB962C8B-B14F-4D97-AF65-F5344CB8AC3E}">
        <p14:creationId xmlns:p14="http://schemas.microsoft.com/office/powerpoint/2010/main" val="18166325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E8F24EC2-71AF-1E40-8278-75F5EEEF9F41}"/>
              </a:ext>
            </a:extLst>
          </p:cNvPr>
          <p:cNvSpPr txBox="1">
            <a:spLocks noChangeArrowheads="1"/>
          </p:cNvSpPr>
          <p:nvPr/>
        </p:nvSpPr>
        <p:spPr bwMode="auto">
          <a:xfrm>
            <a:off x="483491" y="397063"/>
            <a:ext cx="28248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控制平面</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 name="内容占位符 2">
            <a:extLst>
              <a:ext uri="{FF2B5EF4-FFF2-40B4-BE49-F238E27FC236}">
                <a16:creationId xmlns:a16="http://schemas.microsoft.com/office/drawing/2014/main" id="{23B809D9-6207-A54D-AFD6-00B009A355BB}"/>
              </a:ext>
            </a:extLst>
          </p:cNvPr>
          <p:cNvSpPr txBox="1">
            <a:spLocks/>
          </p:cNvSpPr>
          <p:nvPr/>
        </p:nvSpPr>
        <p:spPr>
          <a:xfrm>
            <a:off x="452570" y="1183957"/>
            <a:ext cx="8367902" cy="4981347"/>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en-US" altLang="zh-CN" sz="2800" u="none" kern="0" dirty="0">
                <a:latin typeface="华文新魏" panose="02010800040101010101" pitchFamily="2" charset="-122"/>
                <a:ea typeface="华文新魏" panose="02010800040101010101" pitchFamily="2" charset="-122"/>
              </a:rPr>
              <a:t>SDN</a:t>
            </a:r>
            <a:r>
              <a:rPr kumimoji="1" lang="zh-CN" altLang="en-US" sz="2800" u="none" kern="0" dirty="0">
                <a:latin typeface="华文新魏" panose="02010800040101010101" pitchFamily="2" charset="-122"/>
                <a:ea typeface="华文新魏" panose="02010800040101010101" pitchFamily="2" charset="-122"/>
              </a:rPr>
              <a:t>控制平面包括</a:t>
            </a:r>
            <a:r>
              <a:rPr kumimoji="1" lang="en-US" altLang="zh-CN" sz="2800" u="none" kern="0" dirty="0">
                <a:latin typeface="华文新魏" panose="02010800040101010101" pitchFamily="2" charset="-122"/>
                <a:ea typeface="华文新魏" panose="02010800040101010101" pitchFamily="2" charset="-122"/>
              </a:rPr>
              <a:t>SDN</a:t>
            </a:r>
            <a:r>
              <a:rPr kumimoji="1" lang="zh-CN" altLang="en-US" sz="2800" u="none" kern="0" dirty="0">
                <a:latin typeface="华文新魏" panose="02010800040101010101" pitchFamily="2" charset="-122"/>
                <a:ea typeface="华文新魏" panose="02010800040101010101" pitchFamily="2" charset="-122"/>
              </a:rPr>
              <a:t>控制器和</a:t>
            </a:r>
            <a:r>
              <a:rPr kumimoji="1" lang="en-US" altLang="zh-CN" sz="2800" u="none" kern="0" dirty="0">
                <a:latin typeface="华文新魏" panose="02010800040101010101" pitchFamily="2" charset="-122"/>
                <a:ea typeface="华文新魏" panose="02010800040101010101" pitchFamily="2" charset="-122"/>
              </a:rPr>
              <a:t>SDN</a:t>
            </a:r>
            <a:r>
              <a:rPr kumimoji="1" lang="zh-CN" altLang="en-US" sz="2800" u="none" kern="0" dirty="0">
                <a:latin typeface="华文新魏" panose="02010800040101010101" pitchFamily="2" charset="-122"/>
                <a:ea typeface="华文新魏" panose="02010800040101010101" pitchFamily="2" charset="-122"/>
              </a:rPr>
              <a:t>网络控制应用程序。</a:t>
            </a:r>
            <a:endParaRPr kumimoji="1" lang="en-US" altLang="zh-CN" sz="2800" u="none" kern="0" dirty="0">
              <a:latin typeface="华文新魏" panose="02010800040101010101" pitchFamily="2" charset="-122"/>
              <a:ea typeface="华文新魏" panose="02010800040101010101" pitchFamily="2" charset="-122"/>
            </a:endParaRPr>
          </a:p>
          <a:p>
            <a:r>
              <a:rPr kumimoji="1" lang="zh-CN" altLang="en-US" sz="2800" u="none" kern="0" dirty="0">
                <a:latin typeface="华文新魏" panose="02010800040101010101" pitchFamily="2" charset="-122"/>
                <a:ea typeface="华文新魏" panose="02010800040101010101" pitchFamily="2" charset="-122"/>
              </a:rPr>
              <a:t>控制平面基于网络的抽象，简化了网络编程控制</a:t>
            </a:r>
            <a:endParaRPr kumimoji="1" lang="en-US" altLang="zh-CN" sz="2800" u="none" kern="0" dirty="0">
              <a:latin typeface="华文新魏" panose="02010800040101010101" pitchFamily="2" charset="-122"/>
              <a:ea typeface="华文新魏" panose="02010800040101010101" pitchFamily="2" charset="-122"/>
            </a:endParaRPr>
          </a:p>
          <a:p>
            <a:r>
              <a:rPr kumimoji="1" lang="en-US" altLang="zh-CN" sz="2800" u="none" kern="0" dirty="0">
                <a:latin typeface="华文新魏" panose="02010800040101010101" pitchFamily="2" charset="-122"/>
                <a:ea typeface="华文新魏" panose="02010800040101010101" pitchFamily="2" charset="-122"/>
              </a:rPr>
              <a:t>SDN</a:t>
            </a:r>
            <a:r>
              <a:rPr kumimoji="1" lang="zh-CN" altLang="en-US" sz="2800" u="none" kern="0" dirty="0">
                <a:latin typeface="华文新魏" panose="02010800040101010101" pitchFamily="2" charset="-122"/>
                <a:ea typeface="华文新魏" panose="02010800040101010101" pitchFamily="2" charset="-122"/>
              </a:rPr>
              <a:t>控制平面包括两个层面的抽象</a:t>
            </a:r>
            <a:endParaRPr kumimoji="1" lang="en-US" altLang="zh-CN" sz="2800" u="none" kern="0" dirty="0">
              <a:latin typeface="华文新魏" panose="02010800040101010101" pitchFamily="2" charset="-122"/>
              <a:ea typeface="华文新魏" panose="02010800040101010101" pitchFamily="2" charset="-122"/>
            </a:endParaRPr>
          </a:p>
          <a:p>
            <a:pPr lvl="1"/>
            <a:r>
              <a:rPr kumimoji="1" lang="zh-CN" altLang="en-US" sz="2800" u="none" kern="0" dirty="0">
                <a:solidFill>
                  <a:srgbClr val="FF0000"/>
                </a:solidFill>
                <a:latin typeface="华文新魏" panose="02010800040101010101" pitchFamily="2" charset="-122"/>
                <a:ea typeface="华文新魏" panose="02010800040101010101" pitchFamily="2" charset="-122"/>
              </a:rPr>
              <a:t>流抽象</a:t>
            </a:r>
            <a:r>
              <a:rPr kumimoji="1" lang="en-US" altLang="zh-CN" sz="2800" u="none" kern="0" dirty="0">
                <a:latin typeface="华文新魏" panose="02010800040101010101" pitchFamily="2" charset="-122"/>
                <a:ea typeface="华文新魏" panose="02010800040101010101" pitchFamily="2" charset="-122"/>
              </a:rPr>
              <a:t>-</a:t>
            </a:r>
            <a:r>
              <a:rPr kumimoji="1" lang="zh-CN" altLang="en-US" u="none" kern="0" dirty="0">
                <a:latin typeface="华文新魏" panose="02010800040101010101" pitchFamily="2" charset="-122"/>
                <a:ea typeface="华文新魏" panose="02010800040101010101" pitchFamily="2" charset="-122"/>
              </a:rPr>
              <a:t>交换机（南向）</a:t>
            </a:r>
            <a:r>
              <a:rPr kumimoji="1" lang="en-US" altLang="zh-CN" u="none" kern="0" dirty="0">
                <a:latin typeface="华文新魏" panose="02010800040101010101" pitchFamily="2" charset="-122"/>
                <a:ea typeface="华文新魏" panose="02010800040101010101" pitchFamily="2" charset="-122"/>
              </a:rPr>
              <a:t>API</a:t>
            </a:r>
            <a:r>
              <a:rPr kumimoji="1" lang="zh-CN" altLang="en-US" u="none" kern="0" dirty="0">
                <a:latin typeface="华文新魏" panose="02010800040101010101" pitchFamily="2" charset="-122"/>
                <a:ea typeface="华文新魏" panose="02010800040101010101" pitchFamily="2" charset="-122"/>
              </a:rPr>
              <a:t>，通过</a:t>
            </a:r>
            <a:r>
              <a:rPr kumimoji="1" lang="en-US" altLang="zh-CN" u="none" kern="0" dirty="0" err="1">
                <a:latin typeface="华文新魏" panose="02010800040101010101" pitchFamily="2" charset="-122"/>
                <a:ea typeface="华文新魏" panose="02010800040101010101" pitchFamily="2" charset="-122"/>
              </a:rPr>
              <a:t>Openflow</a:t>
            </a:r>
            <a:r>
              <a:rPr kumimoji="1" lang="zh-CN" altLang="en-US" u="none" kern="0" dirty="0">
                <a:latin typeface="华文新魏" panose="02010800040101010101" pitchFamily="2" charset="-122"/>
                <a:ea typeface="华文新魏" panose="02010800040101010101" pitchFamily="2" charset="-122"/>
              </a:rPr>
              <a:t>协议与数据平面交互</a:t>
            </a:r>
            <a:endParaRPr kumimoji="1" lang="en-US" altLang="zh-CN" u="none" kern="0" dirty="0">
              <a:latin typeface="华文新魏" panose="02010800040101010101" pitchFamily="2" charset="-122"/>
              <a:ea typeface="华文新魏" panose="02010800040101010101" pitchFamily="2" charset="-122"/>
            </a:endParaRPr>
          </a:p>
          <a:p>
            <a:pPr lvl="1"/>
            <a:r>
              <a:rPr kumimoji="1" lang="zh-CN" altLang="en-US" u="none" kern="0" dirty="0">
                <a:solidFill>
                  <a:srgbClr val="FF0000"/>
                </a:solidFill>
                <a:latin typeface="华文新魏" panose="02010800040101010101" pitchFamily="2" charset="-122"/>
                <a:ea typeface="华文新魏" panose="02010800040101010101" pitchFamily="2" charset="-122"/>
              </a:rPr>
              <a:t>映射抽象</a:t>
            </a:r>
            <a:r>
              <a:rPr kumimoji="1" lang="en-US" altLang="zh-CN" u="none" kern="0" dirty="0">
                <a:latin typeface="华文新魏" panose="02010800040101010101" pitchFamily="2" charset="-122"/>
                <a:ea typeface="华文新魏" panose="02010800040101010101" pitchFamily="2" charset="-122"/>
              </a:rPr>
              <a:t>-</a:t>
            </a:r>
            <a:r>
              <a:rPr kumimoji="1" lang="zh-CN" altLang="en-US" u="none" kern="0" dirty="0">
                <a:latin typeface="华文新魏" panose="02010800040101010101" pitchFamily="2" charset="-122"/>
                <a:ea typeface="华文新魏" panose="02010800040101010101" pitchFamily="2" charset="-122"/>
              </a:rPr>
              <a:t>网络（北向）</a:t>
            </a:r>
            <a:r>
              <a:rPr kumimoji="1" lang="en-US" altLang="zh-CN" u="none" kern="0" dirty="0">
                <a:latin typeface="华文新魏" panose="02010800040101010101" pitchFamily="2" charset="-122"/>
                <a:ea typeface="华文新魏" panose="02010800040101010101" pitchFamily="2" charset="-122"/>
              </a:rPr>
              <a:t>API</a:t>
            </a:r>
            <a:r>
              <a:rPr kumimoji="1" lang="zh-CN" altLang="en-US" u="none" kern="0" dirty="0">
                <a:latin typeface="华文新魏" panose="02010800040101010101" pitchFamily="2" charset="-122"/>
                <a:ea typeface="华文新魏" panose="02010800040101010101" pitchFamily="2" charset="-122"/>
              </a:rPr>
              <a:t>，控制器与网络控制应用程序之间交互</a:t>
            </a:r>
            <a:endParaRPr kumimoji="1" lang="en-US" altLang="zh-CN" u="none" kern="0" dirty="0">
              <a:latin typeface="华文新魏" panose="02010800040101010101" pitchFamily="2" charset="-122"/>
              <a:ea typeface="华文新魏" panose="02010800040101010101" pitchFamily="2" charset="-122"/>
            </a:endParaRPr>
          </a:p>
          <a:p>
            <a:pPr marL="344474" lvl="1" indent="0">
              <a:buNone/>
            </a:pPr>
            <a:endParaRPr kumimoji="1" lang="en-US" altLang="zh-CN" u="none" kern="0" dirty="0"/>
          </a:p>
          <a:p>
            <a:pPr marL="344474" lvl="1" indent="0">
              <a:buNone/>
            </a:pPr>
            <a:endParaRPr lang="zh-CN" altLang="en-US" sz="2400" u="none" kern="0" dirty="0">
              <a:latin typeface="微软雅黑" panose="020B0503020204020204" pitchFamily="34" charset="-122"/>
              <a:ea typeface="微软雅黑" panose="020B0503020204020204" pitchFamily="34" charset="-122"/>
            </a:endParaRPr>
          </a:p>
          <a:p>
            <a:endParaRPr kumimoji="1" lang="en-US" altLang="zh-CN" sz="2800" u="none" kern="0" dirty="0"/>
          </a:p>
        </p:txBody>
      </p:sp>
    </p:spTree>
    <p:extLst>
      <p:ext uri="{BB962C8B-B14F-4D97-AF65-F5344CB8AC3E}">
        <p14:creationId xmlns:p14="http://schemas.microsoft.com/office/powerpoint/2010/main" val="8047921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ectangle 221">
            <a:extLst>
              <a:ext uri="{FF2B5EF4-FFF2-40B4-BE49-F238E27FC236}">
                <a16:creationId xmlns:a16="http://schemas.microsoft.com/office/drawing/2014/main" id="{419E3978-FE2E-2849-AE6F-5450C70B418E}"/>
              </a:ext>
            </a:extLst>
          </p:cNvPr>
          <p:cNvSpPr/>
          <p:nvPr/>
        </p:nvSpPr>
        <p:spPr bwMode="auto">
          <a:xfrm>
            <a:off x="2366169" y="1848519"/>
            <a:ext cx="5227637" cy="3568700"/>
          </a:xfrm>
          <a:prstGeom prst="rect">
            <a:avLst/>
          </a:prstGeom>
          <a:solidFill>
            <a:schemeClr val="accent6">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cxnSp>
        <p:nvCxnSpPr>
          <p:cNvPr id="438" name="Straight Connector 437">
            <a:extLst>
              <a:ext uri="{FF2B5EF4-FFF2-40B4-BE49-F238E27FC236}">
                <a16:creationId xmlns:a16="http://schemas.microsoft.com/office/drawing/2014/main" id="{B6A285BC-65DE-2744-8204-C1E9D28412B6}"/>
              </a:ext>
            </a:extLst>
          </p:cNvPr>
          <p:cNvCxnSpPr>
            <a:endCxn id="217" idx="4"/>
          </p:cNvCxnSpPr>
          <p:nvPr/>
        </p:nvCxnSpPr>
        <p:spPr bwMode="auto">
          <a:xfrm flipH="1" flipV="1">
            <a:off x="5801520" y="1677069"/>
            <a:ext cx="1587" cy="406400"/>
          </a:xfrm>
          <a:prstGeom prst="line">
            <a:avLst/>
          </a:prstGeom>
          <a:solidFill>
            <a:schemeClr val="accent1"/>
          </a:solidFill>
          <a:ln w="9525" cap="flat" cmpd="sng" algn="ctr">
            <a:solidFill>
              <a:schemeClr val="bg2">
                <a:lumMod val="75000"/>
              </a:schemeClr>
            </a:solidFill>
            <a:prstDash val="sysDash"/>
            <a:round/>
            <a:headEnd type="none" w="med" len="med"/>
            <a:tailEnd type="none" w="med" len="med"/>
          </a:ln>
          <a:effectLst/>
          <a:extLst>
            <a:ext uri="{AF507438-7753-43e0-B8FC-AC1667EBCBE1}"/>
          </a:extLst>
        </p:spPr>
      </p:cxnSp>
      <p:sp>
        <p:nvSpPr>
          <p:cNvPr id="375" name="Rounded Rectangle 374">
            <a:extLst>
              <a:ext uri="{FF2B5EF4-FFF2-40B4-BE49-F238E27FC236}">
                <a16:creationId xmlns:a16="http://schemas.microsoft.com/office/drawing/2014/main" id="{0F62816E-841D-9046-B851-2A30F1403AD0}"/>
              </a:ext>
            </a:extLst>
          </p:cNvPr>
          <p:cNvSpPr/>
          <p:nvPr/>
        </p:nvSpPr>
        <p:spPr>
          <a:xfrm>
            <a:off x="2504282" y="2931195"/>
            <a:ext cx="4945063" cy="1554163"/>
          </a:xfrm>
          <a:prstGeom prst="roundRect">
            <a:avLst/>
          </a:prstGeom>
          <a:solidFill>
            <a:schemeClr val="accent5">
              <a:lumMod val="75000"/>
            </a:schemeClr>
          </a:solidFill>
          <a:ln w="12700">
            <a:noFill/>
            <a:tailEnd type="arrow"/>
          </a:ln>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380" name="Rounded Rectangle 379">
            <a:extLst>
              <a:ext uri="{FF2B5EF4-FFF2-40B4-BE49-F238E27FC236}">
                <a16:creationId xmlns:a16="http://schemas.microsoft.com/office/drawing/2014/main" id="{622E156D-D396-A440-B554-DB3EAD6A5494}"/>
              </a:ext>
            </a:extLst>
          </p:cNvPr>
          <p:cNvSpPr/>
          <p:nvPr/>
        </p:nvSpPr>
        <p:spPr>
          <a:xfrm>
            <a:off x="2504280" y="4545682"/>
            <a:ext cx="4959351" cy="736600"/>
          </a:xfrm>
          <a:prstGeom prst="roundRect">
            <a:avLst/>
          </a:prstGeom>
          <a:solidFill>
            <a:schemeClr val="accent5">
              <a:lumMod val="75000"/>
            </a:schemeClr>
          </a:solidFill>
          <a:ln w="12700">
            <a:noFill/>
            <a:tailEnd type="arrow"/>
          </a:ln>
        </p:spPr>
        <p:txBody>
          <a:bodyPr wrap="none"/>
          <a:lstStyle/>
          <a:p>
            <a:pPr>
              <a:defRPr/>
            </a:pPr>
            <a:endParaRPr lang="en-US" b="1" u="none">
              <a:latin typeface="华文新魏" panose="02010800040101010101" pitchFamily="2" charset="-122"/>
              <a:ea typeface="华文新魏" panose="02010800040101010101" pitchFamily="2" charset="-122"/>
            </a:endParaRPr>
          </a:p>
        </p:txBody>
      </p:sp>
      <p:cxnSp>
        <p:nvCxnSpPr>
          <p:cNvPr id="74757" name="Straight Connector 385">
            <a:extLst>
              <a:ext uri="{FF2B5EF4-FFF2-40B4-BE49-F238E27FC236}">
                <a16:creationId xmlns:a16="http://schemas.microsoft.com/office/drawing/2014/main" id="{52112204-7B15-9943-8312-B2E59BD8C13E}"/>
              </a:ext>
            </a:extLst>
          </p:cNvPr>
          <p:cNvCxnSpPr>
            <a:cxnSpLocks noChangeShapeType="1"/>
          </p:cNvCxnSpPr>
          <p:nvPr/>
        </p:nvCxnSpPr>
        <p:spPr bwMode="auto">
          <a:xfrm>
            <a:off x="2590005" y="5453731"/>
            <a:ext cx="4859339"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74758" name="TextBox 388">
            <a:extLst>
              <a:ext uri="{FF2B5EF4-FFF2-40B4-BE49-F238E27FC236}">
                <a16:creationId xmlns:a16="http://schemas.microsoft.com/office/drawing/2014/main" id="{86F689A8-3521-C640-9AE7-DCC841779D1D}"/>
              </a:ext>
            </a:extLst>
          </p:cNvPr>
          <p:cNvSpPr txBox="1">
            <a:spLocks noChangeArrowheads="1"/>
          </p:cNvSpPr>
          <p:nvPr/>
        </p:nvSpPr>
        <p:spPr bwMode="auto">
          <a:xfrm>
            <a:off x="3318211" y="3552920"/>
            <a:ext cx="3608721"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600" b="1" u="none" dirty="0">
                <a:latin typeface="华文新魏" panose="02010800040101010101" pitchFamily="2" charset="-122"/>
                <a:ea typeface="华文新魏" panose="02010800040101010101" pitchFamily="2" charset="-122"/>
                <a:cs typeface="Arial" panose="020B0604020202020204" pitchFamily="34" charset="0"/>
              </a:rPr>
              <a:t>网络范围的分布式、健壮的状态管理</a:t>
            </a:r>
            <a:endParaRPr lang="en-US" altLang="zh-CN" sz="16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74759" name="TextBox 389">
            <a:extLst>
              <a:ext uri="{FF2B5EF4-FFF2-40B4-BE49-F238E27FC236}">
                <a16:creationId xmlns:a16="http://schemas.microsoft.com/office/drawing/2014/main" id="{6A19D3AC-D570-6E4C-B6D7-0D3D2E59B761}"/>
              </a:ext>
            </a:extLst>
          </p:cNvPr>
          <p:cNvSpPr txBox="1">
            <a:spLocks noChangeArrowheads="1"/>
          </p:cNvSpPr>
          <p:nvPr/>
        </p:nvSpPr>
        <p:spPr bwMode="auto">
          <a:xfrm>
            <a:off x="4053681" y="4950494"/>
            <a:ext cx="1898159"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600" b="1" u="none" dirty="0">
                <a:latin typeface="华文新魏" panose="02010800040101010101" pitchFamily="2" charset="-122"/>
                <a:ea typeface="华文新魏" panose="02010800040101010101" pitchFamily="2" charset="-122"/>
                <a:cs typeface="Arial" panose="020B0604020202020204" pitchFamily="34" charset="0"/>
              </a:rPr>
              <a:t>与受控设备的通信</a:t>
            </a:r>
            <a:endParaRPr lang="en-US" altLang="zh-CN" sz="1600" b="1" u="none" dirty="0">
              <a:latin typeface="华文新魏" panose="02010800040101010101" pitchFamily="2" charset="-122"/>
              <a:ea typeface="华文新魏" panose="02010800040101010101" pitchFamily="2" charset="-122"/>
              <a:cs typeface="Arial" panose="020B0604020202020204" pitchFamily="34" charset="0"/>
            </a:endParaRPr>
          </a:p>
        </p:txBody>
      </p:sp>
      <p:grpSp>
        <p:nvGrpSpPr>
          <p:cNvPr id="74760" name="Group 400">
            <a:extLst>
              <a:ext uri="{FF2B5EF4-FFF2-40B4-BE49-F238E27FC236}">
                <a16:creationId xmlns:a16="http://schemas.microsoft.com/office/drawing/2014/main" id="{1C2B968F-286C-1A48-BCA7-BD2AF0E67402}"/>
              </a:ext>
            </a:extLst>
          </p:cNvPr>
          <p:cNvGrpSpPr>
            <a:grpSpLocks/>
          </p:cNvGrpSpPr>
          <p:nvPr/>
        </p:nvGrpSpPr>
        <p:grpSpPr bwMode="auto">
          <a:xfrm>
            <a:off x="2823368" y="3905920"/>
            <a:ext cx="1244601" cy="460375"/>
            <a:chOff x="3129632" y="457817"/>
            <a:chExt cx="1430773" cy="459826"/>
          </a:xfrm>
        </p:grpSpPr>
        <p:sp>
          <p:nvSpPr>
            <p:cNvPr id="402" name="Rounded Rectangle 401">
              <a:extLst>
                <a:ext uri="{FF2B5EF4-FFF2-40B4-BE49-F238E27FC236}">
                  <a16:creationId xmlns:a16="http://schemas.microsoft.com/office/drawing/2014/main" id="{8866429B-F5E1-5F4A-99A6-2175C20E34C5}"/>
                </a:ext>
              </a:extLst>
            </p:cNvPr>
            <p:cNvSpPr/>
            <p:nvPr/>
          </p:nvSpPr>
          <p:spPr>
            <a:xfrm>
              <a:off x="3129632" y="457817"/>
              <a:ext cx="1430773"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11" name="TextBox 402">
              <a:extLst>
                <a:ext uri="{FF2B5EF4-FFF2-40B4-BE49-F238E27FC236}">
                  <a16:creationId xmlns:a16="http://schemas.microsoft.com/office/drawing/2014/main" id="{37838034-BEFA-EB4F-89D5-2A1DACF4A923}"/>
                </a:ext>
              </a:extLst>
            </p:cNvPr>
            <p:cNvSpPr txBox="1">
              <a:spLocks noChangeArrowheads="1"/>
            </p:cNvSpPr>
            <p:nvPr/>
          </p:nvSpPr>
          <p:spPr bwMode="auto">
            <a:xfrm>
              <a:off x="3330651" y="541672"/>
              <a:ext cx="1037857" cy="29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链路状态</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61" name="Group 403">
            <a:extLst>
              <a:ext uri="{FF2B5EF4-FFF2-40B4-BE49-F238E27FC236}">
                <a16:creationId xmlns:a16="http://schemas.microsoft.com/office/drawing/2014/main" id="{39D92B03-C52B-2343-B9C5-FB3CC04D29C7}"/>
              </a:ext>
            </a:extLst>
          </p:cNvPr>
          <p:cNvGrpSpPr>
            <a:grpSpLocks/>
          </p:cNvGrpSpPr>
          <p:nvPr/>
        </p:nvGrpSpPr>
        <p:grpSpPr bwMode="auto">
          <a:xfrm>
            <a:off x="5934868" y="3905920"/>
            <a:ext cx="960437" cy="460375"/>
            <a:chOff x="3129411" y="457817"/>
            <a:chExt cx="1430885" cy="459826"/>
          </a:xfrm>
        </p:grpSpPr>
        <p:sp>
          <p:nvSpPr>
            <p:cNvPr id="405" name="Rounded Rectangle 404">
              <a:extLst>
                <a:ext uri="{FF2B5EF4-FFF2-40B4-BE49-F238E27FC236}">
                  <a16:creationId xmlns:a16="http://schemas.microsoft.com/office/drawing/2014/main" id="{D687D9E1-CA63-C04A-8E6F-F2F91C8749A8}"/>
                </a:ext>
              </a:extLst>
            </p:cNvPr>
            <p:cNvSpPr/>
            <p:nvPr/>
          </p:nvSpPr>
          <p:spPr>
            <a:xfrm>
              <a:off x="3129411" y="457817"/>
              <a:ext cx="1430885"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09" name="TextBox 405">
              <a:extLst>
                <a:ext uri="{FF2B5EF4-FFF2-40B4-BE49-F238E27FC236}">
                  <a16:creationId xmlns:a16="http://schemas.microsoft.com/office/drawing/2014/main" id="{C4F73764-3FAA-4846-86B5-87D95786FC9A}"/>
                </a:ext>
              </a:extLst>
            </p:cNvPr>
            <p:cNvSpPr txBox="1">
              <a:spLocks noChangeArrowheads="1"/>
            </p:cNvSpPr>
            <p:nvPr/>
          </p:nvSpPr>
          <p:spPr bwMode="auto">
            <a:xfrm>
              <a:off x="3177071" y="541672"/>
              <a:ext cx="1345032" cy="29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交换信息</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62" name="Group 406">
            <a:extLst>
              <a:ext uri="{FF2B5EF4-FFF2-40B4-BE49-F238E27FC236}">
                <a16:creationId xmlns:a16="http://schemas.microsoft.com/office/drawing/2014/main" id="{AB3FE1C0-D7D7-C34A-81EB-AE00CF0A4A1F}"/>
              </a:ext>
            </a:extLst>
          </p:cNvPr>
          <p:cNvGrpSpPr>
            <a:grpSpLocks/>
          </p:cNvGrpSpPr>
          <p:nvPr/>
        </p:nvGrpSpPr>
        <p:grpSpPr bwMode="auto">
          <a:xfrm>
            <a:off x="4215609" y="3905920"/>
            <a:ext cx="960439" cy="460375"/>
            <a:chOff x="3128876" y="457817"/>
            <a:chExt cx="1432326" cy="459826"/>
          </a:xfrm>
        </p:grpSpPr>
        <p:sp>
          <p:nvSpPr>
            <p:cNvPr id="408" name="Rounded Rectangle 407">
              <a:extLst>
                <a:ext uri="{FF2B5EF4-FFF2-40B4-BE49-F238E27FC236}">
                  <a16:creationId xmlns:a16="http://schemas.microsoft.com/office/drawing/2014/main" id="{8887588E-44BA-2E4D-BD64-5B1D5FE9DBF1}"/>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07" name="TextBox 408">
              <a:extLst>
                <a:ext uri="{FF2B5EF4-FFF2-40B4-BE49-F238E27FC236}">
                  <a16:creationId xmlns:a16="http://schemas.microsoft.com/office/drawing/2014/main" id="{2255BCD2-2593-5049-9BD4-4BF4B6F103D5}"/>
                </a:ext>
              </a:extLst>
            </p:cNvPr>
            <p:cNvSpPr txBox="1">
              <a:spLocks noChangeArrowheads="1"/>
            </p:cNvSpPr>
            <p:nvPr/>
          </p:nvSpPr>
          <p:spPr bwMode="auto">
            <a:xfrm>
              <a:off x="3176394" y="541672"/>
              <a:ext cx="1346384" cy="29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主机信息</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63" name="Group 409">
            <a:extLst>
              <a:ext uri="{FF2B5EF4-FFF2-40B4-BE49-F238E27FC236}">
                <a16:creationId xmlns:a16="http://schemas.microsoft.com/office/drawing/2014/main" id="{F701B16C-3E12-5846-842E-47DE8FC6B64E}"/>
              </a:ext>
            </a:extLst>
          </p:cNvPr>
          <p:cNvGrpSpPr>
            <a:grpSpLocks/>
          </p:cNvGrpSpPr>
          <p:nvPr/>
        </p:nvGrpSpPr>
        <p:grpSpPr bwMode="auto">
          <a:xfrm>
            <a:off x="3671095" y="3043908"/>
            <a:ext cx="890586" cy="458786"/>
            <a:chOff x="3128876" y="457817"/>
            <a:chExt cx="1432326" cy="459826"/>
          </a:xfrm>
        </p:grpSpPr>
        <p:sp>
          <p:nvSpPr>
            <p:cNvPr id="411" name="Rounded Rectangle 410">
              <a:extLst>
                <a:ext uri="{FF2B5EF4-FFF2-40B4-BE49-F238E27FC236}">
                  <a16:creationId xmlns:a16="http://schemas.microsoft.com/office/drawing/2014/main" id="{203100D8-C3A6-3C4A-9730-6926F634FEDF}"/>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05" name="TextBox 411">
              <a:extLst>
                <a:ext uri="{FF2B5EF4-FFF2-40B4-BE49-F238E27FC236}">
                  <a16:creationId xmlns:a16="http://schemas.microsoft.com/office/drawing/2014/main" id="{B51E59DA-45EA-2844-8199-2D4205917322}"/>
                </a:ext>
              </a:extLst>
            </p:cNvPr>
            <p:cNvSpPr txBox="1">
              <a:spLocks noChangeArrowheads="1"/>
            </p:cNvSpPr>
            <p:nvPr/>
          </p:nvSpPr>
          <p:spPr bwMode="auto">
            <a:xfrm>
              <a:off x="3412341" y="541671"/>
              <a:ext cx="874493" cy="29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统计</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64" name="Group 412">
            <a:extLst>
              <a:ext uri="{FF2B5EF4-FFF2-40B4-BE49-F238E27FC236}">
                <a16:creationId xmlns:a16="http://schemas.microsoft.com/office/drawing/2014/main" id="{09D9A58D-C701-CB40-9CF9-BECFFF0E8231}"/>
              </a:ext>
            </a:extLst>
          </p:cNvPr>
          <p:cNvGrpSpPr>
            <a:grpSpLocks/>
          </p:cNvGrpSpPr>
          <p:nvPr/>
        </p:nvGrpSpPr>
        <p:grpSpPr bwMode="auto">
          <a:xfrm>
            <a:off x="5503072" y="3055020"/>
            <a:ext cx="960438" cy="460375"/>
            <a:chOff x="3129021" y="457817"/>
            <a:chExt cx="1431669" cy="459826"/>
          </a:xfrm>
        </p:grpSpPr>
        <p:sp>
          <p:nvSpPr>
            <p:cNvPr id="414" name="Rounded Rectangle 413">
              <a:extLst>
                <a:ext uri="{FF2B5EF4-FFF2-40B4-BE49-F238E27FC236}">
                  <a16:creationId xmlns:a16="http://schemas.microsoft.com/office/drawing/2014/main" id="{4A7DD242-DBB8-4E4C-B6D9-5BB2CDA9F097}"/>
                </a:ext>
              </a:extLst>
            </p:cNvPr>
            <p:cNvSpPr/>
            <p:nvPr/>
          </p:nvSpPr>
          <p:spPr>
            <a:xfrm>
              <a:off x="3129021" y="457817"/>
              <a:ext cx="1431669"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03" name="TextBox 414">
              <a:extLst>
                <a:ext uri="{FF2B5EF4-FFF2-40B4-BE49-F238E27FC236}">
                  <a16:creationId xmlns:a16="http://schemas.microsoft.com/office/drawing/2014/main" id="{8145ABCA-FD5E-F04F-958D-3206491EB1BA}"/>
                </a:ext>
              </a:extLst>
            </p:cNvPr>
            <p:cNvSpPr txBox="1">
              <a:spLocks noChangeArrowheads="1"/>
            </p:cNvSpPr>
            <p:nvPr/>
          </p:nvSpPr>
          <p:spPr bwMode="auto">
            <a:xfrm>
              <a:off x="3444330" y="541672"/>
              <a:ext cx="810520" cy="297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416" name="TextBox 415">
            <a:extLst>
              <a:ext uri="{FF2B5EF4-FFF2-40B4-BE49-F238E27FC236}">
                <a16:creationId xmlns:a16="http://schemas.microsoft.com/office/drawing/2014/main" id="{CEF17B43-E997-4843-B3E2-06179FEE08E9}"/>
              </a:ext>
            </a:extLst>
          </p:cNvPr>
          <p:cNvSpPr txBox="1"/>
          <p:nvPr/>
        </p:nvSpPr>
        <p:spPr>
          <a:xfrm>
            <a:off x="4691858" y="2988241"/>
            <a:ext cx="569913" cy="584775"/>
          </a:xfrm>
          <a:prstGeom prst="rect">
            <a:avLst/>
          </a:prstGeom>
          <a:noFill/>
        </p:spPr>
        <p:txBody>
          <a:bodyPr>
            <a:spAutoFit/>
          </a:bodyPr>
          <a:lstStyle/>
          <a:p>
            <a:pPr>
              <a:defRPr/>
            </a:pPr>
            <a:r>
              <a:rPr lang="en-US" sz="3200" b="1" u="none" dirty="0">
                <a:solidFill>
                  <a:schemeClr val="accent1">
                    <a:lumMod val="60000"/>
                    <a:lumOff val="40000"/>
                  </a:schemeClr>
                </a:solidFill>
                <a:latin typeface="华文新魏" panose="02010800040101010101" pitchFamily="2" charset="-122"/>
                <a:ea typeface="华文新魏" panose="02010800040101010101" pitchFamily="2" charset="-122"/>
              </a:rPr>
              <a:t>…</a:t>
            </a:r>
            <a:r>
              <a:rPr lang="en-US" sz="32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417" name="TextBox 416">
            <a:extLst>
              <a:ext uri="{FF2B5EF4-FFF2-40B4-BE49-F238E27FC236}">
                <a16:creationId xmlns:a16="http://schemas.microsoft.com/office/drawing/2014/main" id="{F72E647F-D3DF-B24B-8D07-AB9C09EDF63E}"/>
              </a:ext>
            </a:extLst>
          </p:cNvPr>
          <p:cNvSpPr txBox="1"/>
          <p:nvPr/>
        </p:nvSpPr>
        <p:spPr>
          <a:xfrm>
            <a:off x="5237958" y="3852337"/>
            <a:ext cx="822661" cy="584775"/>
          </a:xfrm>
          <a:prstGeom prst="rect">
            <a:avLst/>
          </a:prstGeom>
          <a:noFill/>
        </p:spPr>
        <p:txBody>
          <a:bodyPr wrap="none">
            <a:spAutoFit/>
          </a:bodyPr>
          <a:lstStyle/>
          <a:p>
            <a:pPr>
              <a:defRPr/>
            </a:pPr>
            <a:r>
              <a:rPr lang="en-US" sz="3200" b="1" u="none"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grpSp>
        <p:nvGrpSpPr>
          <p:cNvPr id="74767" name="Group 417">
            <a:extLst>
              <a:ext uri="{FF2B5EF4-FFF2-40B4-BE49-F238E27FC236}">
                <a16:creationId xmlns:a16="http://schemas.microsoft.com/office/drawing/2014/main" id="{DB258C4C-DD51-6646-9048-90B2092D86F5}"/>
              </a:ext>
            </a:extLst>
          </p:cNvPr>
          <p:cNvGrpSpPr>
            <a:grpSpLocks/>
          </p:cNvGrpSpPr>
          <p:nvPr/>
        </p:nvGrpSpPr>
        <p:grpSpPr bwMode="auto">
          <a:xfrm>
            <a:off x="3425031" y="4637759"/>
            <a:ext cx="1257300" cy="297517"/>
            <a:chOff x="3128876" y="457775"/>
            <a:chExt cx="1432326" cy="477212"/>
          </a:xfrm>
        </p:grpSpPr>
        <p:sp>
          <p:nvSpPr>
            <p:cNvPr id="419" name="Rounded Rectangle 418">
              <a:extLst>
                <a:ext uri="{FF2B5EF4-FFF2-40B4-BE49-F238E27FC236}">
                  <a16:creationId xmlns:a16="http://schemas.microsoft.com/office/drawing/2014/main" id="{9B441876-5650-784B-BFAF-9E6A86C34B32}"/>
                </a:ext>
              </a:extLst>
            </p:cNvPr>
            <p:cNvSpPr/>
            <p:nvPr/>
          </p:nvSpPr>
          <p:spPr>
            <a:xfrm>
              <a:off x="3128876" y="457775"/>
              <a:ext cx="1432326" cy="460883"/>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901" name="TextBox 419">
              <a:extLst>
                <a:ext uri="{FF2B5EF4-FFF2-40B4-BE49-F238E27FC236}">
                  <a16:creationId xmlns:a16="http://schemas.microsoft.com/office/drawing/2014/main" id="{46EF712B-ABAA-D848-B064-6C9D71E8D01B}"/>
                </a:ext>
              </a:extLst>
            </p:cNvPr>
            <p:cNvSpPr txBox="1">
              <a:spLocks noChangeArrowheads="1"/>
            </p:cNvSpPr>
            <p:nvPr/>
          </p:nvSpPr>
          <p:spPr bwMode="auto">
            <a:xfrm>
              <a:off x="3265940" y="457775"/>
              <a:ext cx="1167277" cy="47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400" b="1" u="none">
                  <a:latin typeface="华文新魏" panose="02010800040101010101" pitchFamily="2" charset="-122"/>
                  <a:ea typeface="华文新魏" panose="02010800040101010101" pitchFamily="2" charset="-122"/>
                  <a:cs typeface="Arial" panose="020B0604020202020204" pitchFamily="34" charset="0"/>
                </a:rPr>
                <a:t>OpenFlow</a:t>
              </a:r>
            </a:p>
          </p:txBody>
        </p:sp>
      </p:grpSp>
      <p:grpSp>
        <p:nvGrpSpPr>
          <p:cNvPr id="74768" name="Group 420">
            <a:extLst>
              <a:ext uri="{FF2B5EF4-FFF2-40B4-BE49-F238E27FC236}">
                <a16:creationId xmlns:a16="http://schemas.microsoft.com/office/drawing/2014/main" id="{A694372F-D49E-F142-862F-9B35BEB800CD}"/>
              </a:ext>
            </a:extLst>
          </p:cNvPr>
          <p:cNvGrpSpPr>
            <a:grpSpLocks/>
          </p:cNvGrpSpPr>
          <p:nvPr/>
        </p:nvGrpSpPr>
        <p:grpSpPr bwMode="auto">
          <a:xfrm>
            <a:off x="5295105" y="4642519"/>
            <a:ext cx="1244600" cy="315574"/>
            <a:chOff x="3128876" y="457817"/>
            <a:chExt cx="1432326" cy="470636"/>
          </a:xfrm>
        </p:grpSpPr>
        <p:sp>
          <p:nvSpPr>
            <p:cNvPr id="422" name="Rounded Rectangle 421">
              <a:extLst>
                <a:ext uri="{FF2B5EF4-FFF2-40B4-BE49-F238E27FC236}">
                  <a16:creationId xmlns:a16="http://schemas.microsoft.com/office/drawing/2014/main" id="{6FBB59D9-3867-7E4C-B50D-263B215D4DE4}"/>
                </a:ext>
              </a:extLst>
            </p:cNvPr>
            <p:cNvSpPr/>
            <p:nvPr/>
          </p:nvSpPr>
          <p:spPr>
            <a:xfrm>
              <a:off x="3128876" y="457817"/>
              <a:ext cx="1432326" cy="459303"/>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899" name="TextBox 422">
              <a:extLst>
                <a:ext uri="{FF2B5EF4-FFF2-40B4-BE49-F238E27FC236}">
                  <a16:creationId xmlns:a16="http://schemas.microsoft.com/office/drawing/2014/main" id="{37986221-5C3D-7E45-A85C-822393898E28}"/>
                </a:ext>
              </a:extLst>
            </p:cNvPr>
            <p:cNvSpPr txBox="1">
              <a:spLocks noChangeArrowheads="1"/>
            </p:cNvSpPr>
            <p:nvPr/>
          </p:nvSpPr>
          <p:spPr bwMode="auto">
            <a:xfrm>
              <a:off x="3461071" y="484747"/>
              <a:ext cx="777025" cy="4437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400" b="1" u="none">
                  <a:latin typeface="华文新魏" panose="02010800040101010101" pitchFamily="2" charset="-122"/>
                  <a:ea typeface="华文新魏" panose="02010800040101010101" pitchFamily="2" charset="-122"/>
                  <a:cs typeface="Arial" panose="020B0604020202020204" pitchFamily="34" charset="0"/>
                </a:rPr>
                <a:t>SNMP</a:t>
              </a:r>
            </a:p>
          </p:txBody>
        </p:sp>
      </p:grpSp>
      <p:sp>
        <p:nvSpPr>
          <p:cNvPr id="424" name="TextBox 423">
            <a:extLst>
              <a:ext uri="{FF2B5EF4-FFF2-40B4-BE49-F238E27FC236}">
                <a16:creationId xmlns:a16="http://schemas.microsoft.com/office/drawing/2014/main" id="{391C74F8-DE00-7F49-BDCD-D1AACE9C0615}"/>
              </a:ext>
            </a:extLst>
          </p:cNvPr>
          <p:cNvSpPr txBox="1"/>
          <p:nvPr/>
        </p:nvSpPr>
        <p:spPr>
          <a:xfrm>
            <a:off x="4677570" y="4500409"/>
            <a:ext cx="822661" cy="584775"/>
          </a:xfrm>
          <a:prstGeom prst="rect">
            <a:avLst/>
          </a:prstGeom>
          <a:noFill/>
        </p:spPr>
        <p:txBody>
          <a:bodyPr wrap="none">
            <a:spAutoFit/>
          </a:bodyPr>
          <a:lstStyle/>
          <a:p>
            <a:pPr>
              <a:defRPr/>
            </a:pPr>
            <a:r>
              <a:rPr lang="en-US" sz="3200" b="1" u="none"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cxnSp>
        <p:nvCxnSpPr>
          <p:cNvPr id="436" name="Straight Connector 435">
            <a:extLst>
              <a:ext uri="{FF2B5EF4-FFF2-40B4-BE49-F238E27FC236}">
                <a16:creationId xmlns:a16="http://schemas.microsoft.com/office/drawing/2014/main" id="{A132DCB7-0893-9E44-9CF1-049A9A912B12}"/>
              </a:ext>
            </a:extLst>
          </p:cNvPr>
          <p:cNvCxnSpPr>
            <a:endCxn id="211" idx="4"/>
          </p:cNvCxnSpPr>
          <p:nvPr/>
        </p:nvCxnSpPr>
        <p:spPr bwMode="auto">
          <a:xfrm flipV="1">
            <a:off x="3393282" y="1632620"/>
            <a:ext cx="4763" cy="387351"/>
          </a:xfrm>
          <a:prstGeom prst="line">
            <a:avLst/>
          </a:prstGeom>
          <a:solidFill>
            <a:schemeClr val="accent1"/>
          </a:solidFill>
          <a:ln w="9525" cap="flat" cmpd="sng" algn="ctr">
            <a:solidFill>
              <a:schemeClr val="bg2">
                <a:lumMod val="75000"/>
              </a:schemeClr>
            </a:solidFill>
            <a:prstDash val="sysDash"/>
            <a:round/>
            <a:headEnd type="none" w="med" len="med"/>
            <a:tailEnd type="none" w="med" len="med"/>
          </a:ln>
          <a:effectLst/>
          <a:extLst>
            <a:ext uri="{AF507438-7753-43e0-B8FC-AC1667EBCBE1}"/>
          </a:extLst>
        </p:spPr>
      </p:cxnSp>
      <p:cxnSp>
        <p:nvCxnSpPr>
          <p:cNvPr id="437" name="Straight Connector 436">
            <a:extLst>
              <a:ext uri="{FF2B5EF4-FFF2-40B4-BE49-F238E27FC236}">
                <a16:creationId xmlns:a16="http://schemas.microsoft.com/office/drawing/2014/main" id="{E72B037E-CF9A-9749-9E7A-B5733F06967D}"/>
              </a:ext>
            </a:extLst>
          </p:cNvPr>
          <p:cNvCxnSpPr>
            <a:endCxn id="74830" idx="2"/>
          </p:cNvCxnSpPr>
          <p:nvPr/>
        </p:nvCxnSpPr>
        <p:spPr bwMode="auto">
          <a:xfrm flipH="1" flipV="1">
            <a:off x="4622050" y="1545022"/>
            <a:ext cx="5898" cy="523555"/>
          </a:xfrm>
          <a:prstGeom prst="line">
            <a:avLst/>
          </a:prstGeom>
          <a:solidFill>
            <a:schemeClr val="accent1"/>
          </a:solidFill>
          <a:ln w="9525" cap="flat" cmpd="sng" algn="ctr">
            <a:solidFill>
              <a:schemeClr val="bg2">
                <a:lumMod val="75000"/>
              </a:schemeClr>
            </a:solidFill>
            <a:prstDash val="sysDash"/>
            <a:round/>
            <a:headEnd type="none" w="med" len="med"/>
            <a:tailEnd type="none" w="med" len="med"/>
          </a:ln>
          <a:effectLst/>
          <a:extLst>
            <a:ext uri="{AF507438-7753-43e0-B8FC-AC1667EBCBE1}"/>
          </a:extLst>
        </p:spPr>
      </p:cxnSp>
      <p:cxnSp>
        <p:nvCxnSpPr>
          <p:cNvPr id="74772" name="Straight Connector 147">
            <a:extLst>
              <a:ext uri="{FF2B5EF4-FFF2-40B4-BE49-F238E27FC236}">
                <a16:creationId xmlns:a16="http://schemas.microsoft.com/office/drawing/2014/main" id="{1E6E8D56-AA53-CF4E-B7F3-047B93410166}"/>
              </a:ext>
            </a:extLst>
          </p:cNvPr>
          <p:cNvCxnSpPr>
            <a:cxnSpLocks noChangeShapeType="1"/>
          </p:cNvCxnSpPr>
          <p:nvPr/>
        </p:nvCxnSpPr>
        <p:spPr bwMode="auto">
          <a:xfrm>
            <a:off x="2631283" y="2108869"/>
            <a:ext cx="481806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146" name="Rounded Rectangle 145">
            <a:extLst>
              <a:ext uri="{FF2B5EF4-FFF2-40B4-BE49-F238E27FC236}">
                <a16:creationId xmlns:a16="http://schemas.microsoft.com/office/drawing/2014/main" id="{461EB5CE-F5C2-9147-8B27-DACFC31F83D8}"/>
              </a:ext>
            </a:extLst>
          </p:cNvPr>
          <p:cNvSpPr/>
          <p:nvPr/>
        </p:nvSpPr>
        <p:spPr>
          <a:xfrm>
            <a:off x="2504281" y="1948532"/>
            <a:ext cx="4951413" cy="931863"/>
          </a:xfrm>
          <a:prstGeom prst="roundRect">
            <a:avLst/>
          </a:prstGeom>
          <a:solidFill>
            <a:schemeClr val="accent5">
              <a:lumMod val="75000"/>
            </a:schemeClr>
          </a:solidFill>
          <a:ln w="12700">
            <a:noFill/>
            <a:tailEnd type="arrow"/>
          </a:ln>
        </p:spPr>
        <p:txBody>
          <a:bodyPr wrap="none"/>
          <a:lstStyle/>
          <a:p>
            <a:pPr>
              <a:defRPr/>
            </a:pPr>
            <a:endParaRPr lang="en-US" b="1" u="none">
              <a:latin typeface="华文新魏" panose="02010800040101010101" pitchFamily="2" charset="-122"/>
              <a:ea typeface="华文新魏" panose="02010800040101010101" pitchFamily="2" charset="-122"/>
            </a:endParaRPr>
          </a:p>
        </p:txBody>
      </p:sp>
      <p:grpSp>
        <p:nvGrpSpPr>
          <p:cNvPr id="74774" name="Group 424">
            <a:extLst>
              <a:ext uri="{FF2B5EF4-FFF2-40B4-BE49-F238E27FC236}">
                <a16:creationId xmlns:a16="http://schemas.microsoft.com/office/drawing/2014/main" id="{0E2FD40C-8559-7A44-8401-D22241A55032}"/>
              </a:ext>
            </a:extLst>
          </p:cNvPr>
          <p:cNvGrpSpPr>
            <a:grpSpLocks/>
          </p:cNvGrpSpPr>
          <p:nvPr/>
        </p:nvGrpSpPr>
        <p:grpSpPr bwMode="auto">
          <a:xfrm>
            <a:off x="2991879" y="2342231"/>
            <a:ext cx="1035051" cy="458786"/>
            <a:chOff x="3101331" y="457776"/>
            <a:chExt cx="1461287" cy="459858"/>
          </a:xfrm>
        </p:grpSpPr>
        <p:sp>
          <p:nvSpPr>
            <p:cNvPr id="426" name="Rounded Rectangle 425">
              <a:extLst>
                <a:ext uri="{FF2B5EF4-FFF2-40B4-BE49-F238E27FC236}">
                  <a16:creationId xmlns:a16="http://schemas.microsoft.com/office/drawing/2014/main" id="{9381638C-6374-3D4B-B0D0-09748DA184A7}"/>
                </a:ext>
              </a:extLst>
            </p:cNvPr>
            <p:cNvSpPr/>
            <p:nvPr/>
          </p:nvSpPr>
          <p:spPr>
            <a:xfrm>
              <a:off x="3127892" y="457776"/>
              <a:ext cx="1434392" cy="459858"/>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897" name="TextBox 426">
              <a:extLst>
                <a:ext uri="{FF2B5EF4-FFF2-40B4-BE49-F238E27FC236}">
                  <a16:creationId xmlns:a16="http://schemas.microsoft.com/office/drawing/2014/main" id="{1F977AE2-B9A9-DC49-9465-037602E78E16}"/>
                </a:ext>
              </a:extLst>
            </p:cNvPr>
            <p:cNvSpPr txBox="1">
              <a:spLocks noChangeArrowheads="1"/>
            </p:cNvSpPr>
            <p:nvPr/>
          </p:nvSpPr>
          <p:spPr bwMode="auto">
            <a:xfrm>
              <a:off x="3101331" y="520770"/>
              <a:ext cx="1461287" cy="298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网络图</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75" name="Group 427">
            <a:extLst>
              <a:ext uri="{FF2B5EF4-FFF2-40B4-BE49-F238E27FC236}">
                <a16:creationId xmlns:a16="http://schemas.microsoft.com/office/drawing/2014/main" id="{371E72D7-A7A3-AB4A-8483-1044B65B79F9}"/>
              </a:ext>
            </a:extLst>
          </p:cNvPr>
          <p:cNvGrpSpPr>
            <a:grpSpLocks/>
          </p:cNvGrpSpPr>
          <p:nvPr/>
        </p:nvGrpSpPr>
        <p:grpSpPr bwMode="auto">
          <a:xfrm>
            <a:off x="5961856" y="2362869"/>
            <a:ext cx="1033463" cy="458788"/>
            <a:chOff x="3103238" y="457817"/>
            <a:chExt cx="1461287" cy="459826"/>
          </a:xfrm>
        </p:grpSpPr>
        <p:sp>
          <p:nvSpPr>
            <p:cNvPr id="429" name="Rounded Rectangle 428">
              <a:extLst>
                <a:ext uri="{FF2B5EF4-FFF2-40B4-BE49-F238E27FC236}">
                  <a16:creationId xmlns:a16="http://schemas.microsoft.com/office/drawing/2014/main" id="{0D023324-EDFB-9B4B-B6E4-45CD39A7F802}"/>
                </a:ext>
              </a:extLst>
            </p:cNvPr>
            <p:cNvSpPr/>
            <p:nvPr/>
          </p:nvSpPr>
          <p:spPr>
            <a:xfrm>
              <a:off x="3127930" y="457817"/>
              <a:ext cx="1434349"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895" name="TextBox 429">
              <a:extLst>
                <a:ext uri="{FF2B5EF4-FFF2-40B4-BE49-F238E27FC236}">
                  <a16:creationId xmlns:a16="http://schemas.microsoft.com/office/drawing/2014/main" id="{1602CAF3-923D-D047-AFB4-52BF5B1EDFBC}"/>
                </a:ext>
              </a:extLst>
            </p:cNvPr>
            <p:cNvSpPr txBox="1">
              <a:spLocks noChangeArrowheads="1"/>
            </p:cNvSpPr>
            <p:nvPr/>
          </p:nvSpPr>
          <p:spPr bwMode="auto">
            <a:xfrm>
              <a:off x="3103238" y="553252"/>
              <a:ext cx="1461287" cy="298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意图</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4776" name="Group 430">
            <a:extLst>
              <a:ext uri="{FF2B5EF4-FFF2-40B4-BE49-F238E27FC236}">
                <a16:creationId xmlns:a16="http://schemas.microsoft.com/office/drawing/2014/main" id="{11B12580-523E-9646-83BB-B0C605E171EE}"/>
              </a:ext>
            </a:extLst>
          </p:cNvPr>
          <p:cNvGrpSpPr>
            <a:grpSpLocks/>
          </p:cNvGrpSpPr>
          <p:nvPr/>
        </p:nvGrpSpPr>
        <p:grpSpPr bwMode="auto">
          <a:xfrm>
            <a:off x="4185443" y="2315243"/>
            <a:ext cx="1033463" cy="502702"/>
            <a:chOff x="3103238" y="432317"/>
            <a:chExt cx="1461287" cy="503874"/>
          </a:xfrm>
        </p:grpSpPr>
        <p:sp>
          <p:nvSpPr>
            <p:cNvPr id="432" name="Rounded Rectangle 431">
              <a:extLst>
                <a:ext uri="{FF2B5EF4-FFF2-40B4-BE49-F238E27FC236}">
                  <a16:creationId xmlns:a16="http://schemas.microsoft.com/office/drawing/2014/main" id="{7DD7FDBB-31CD-774E-960B-0DE56B4D7308}"/>
                </a:ext>
              </a:extLst>
            </p:cNvPr>
            <p:cNvSpPr/>
            <p:nvPr/>
          </p:nvSpPr>
          <p:spPr>
            <a:xfrm>
              <a:off x="3127929" y="457776"/>
              <a:ext cx="1434352" cy="459858"/>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b="1" u="none">
                <a:latin typeface="华文新魏" panose="02010800040101010101" pitchFamily="2" charset="-122"/>
                <a:ea typeface="华文新魏" panose="02010800040101010101" pitchFamily="2" charset="-122"/>
              </a:endParaRPr>
            </a:p>
          </p:txBody>
        </p:sp>
        <p:sp>
          <p:nvSpPr>
            <p:cNvPr id="74893" name="TextBox 432">
              <a:extLst>
                <a:ext uri="{FF2B5EF4-FFF2-40B4-BE49-F238E27FC236}">
                  <a16:creationId xmlns:a16="http://schemas.microsoft.com/office/drawing/2014/main" id="{93A117C2-A339-3A48-B004-79D78E0B07ED}"/>
                </a:ext>
              </a:extLst>
            </p:cNvPr>
            <p:cNvSpPr txBox="1">
              <a:spLocks noChangeArrowheads="1"/>
            </p:cNvSpPr>
            <p:nvPr/>
          </p:nvSpPr>
          <p:spPr bwMode="auto">
            <a:xfrm>
              <a:off x="3103238" y="432317"/>
              <a:ext cx="1461287" cy="503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400" b="1" u="none" dirty="0">
                  <a:latin typeface="华文新魏" panose="02010800040101010101" pitchFamily="2" charset="-122"/>
                  <a:ea typeface="华文新魏" panose="02010800040101010101" pitchFamily="2" charset="-122"/>
                  <a:cs typeface="Arial" panose="020B0604020202020204" pitchFamily="34" charset="0"/>
                </a:rPr>
                <a:t>RESTful</a:t>
              </a:r>
            </a:p>
            <a:p>
              <a:pPr algn="ctr">
                <a:lnSpc>
                  <a:spcPts val="1600"/>
                </a:lnSpc>
              </a:pPr>
              <a:r>
                <a:rPr lang="en-US" altLang="zh-CN" sz="1400" b="1" u="none" dirty="0">
                  <a:latin typeface="华文新魏" panose="02010800040101010101" pitchFamily="2" charset="-122"/>
                  <a:ea typeface="华文新魏" panose="02010800040101010101" pitchFamily="2" charset="-122"/>
                  <a:cs typeface="Arial" panose="020B0604020202020204" pitchFamily="34" charset="0"/>
                </a:rPr>
                <a:t>API</a:t>
              </a:r>
            </a:p>
          </p:txBody>
        </p:sp>
      </p:grpSp>
      <p:sp>
        <p:nvSpPr>
          <p:cNvPr id="434" name="TextBox 433">
            <a:extLst>
              <a:ext uri="{FF2B5EF4-FFF2-40B4-BE49-F238E27FC236}">
                <a16:creationId xmlns:a16="http://schemas.microsoft.com/office/drawing/2014/main" id="{9A9524C7-2351-5046-A44B-87C9B9E8F8F4}"/>
              </a:ext>
            </a:extLst>
          </p:cNvPr>
          <p:cNvSpPr txBox="1"/>
          <p:nvPr/>
        </p:nvSpPr>
        <p:spPr>
          <a:xfrm>
            <a:off x="5307806" y="2268161"/>
            <a:ext cx="822661" cy="584775"/>
          </a:xfrm>
          <a:prstGeom prst="rect">
            <a:avLst/>
          </a:prstGeom>
          <a:noFill/>
        </p:spPr>
        <p:txBody>
          <a:bodyPr wrap="none">
            <a:spAutoFit/>
          </a:bodyPr>
          <a:lstStyle/>
          <a:p>
            <a:pPr>
              <a:defRPr/>
            </a:pPr>
            <a:r>
              <a:rPr lang="en-US" sz="3200" b="1" u="none"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74778" name="TextBox 390">
            <a:extLst>
              <a:ext uri="{FF2B5EF4-FFF2-40B4-BE49-F238E27FC236}">
                <a16:creationId xmlns:a16="http://schemas.microsoft.com/office/drawing/2014/main" id="{67428646-ADBC-0444-86F8-5E14D5565140}"/>
              </a:ext>
            </a:extLst>
          </p:cNvPr>
          <p:cNvSpPr txBox="1">
            <a:spLocks noChangeArrowheads="1"/>
          </p:cNvSpPr>
          <p:nvPr/>
        </p:nvSpPr>
        <p:spPr bwMode="auto">
          <a:xfrm>
            <a:off x="2734468" y="1981869"/>
            <a:ext cx="4914900"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600" b="1" u="none">
                <a:latin typeface="华文新魏" panose="02010800040101010101" pitchFamily="2" charset="-122"/>
                <a:ea typeface="华文新魏" panose="02010800040101010101" pitchFamily="2" charset="-122"/>
                <a:cs typeface="Arial" panose="020B0604020202020204" pitchFamily="34" charset="0"/>
              </a:rPr>
              <a:t>接口，网络控制应用的抽象</a:t>
            </a:r>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cxnSp>
        <p:nvCxnSpPr>
          <p:cNvPr id="74779" name="Straight Connector 548">
            <a:extLst>
              <a:ext uri="{FF2B5EF4-FFF2-40B4-BE49-F238E27FC236}">
                <a16:creationId xmlns:a16="http://schemas.microsoft.com/office/drawing/2014/main" id="{18648945-C331-1243-BEE9-0BB45B417E5F}"/>
              </a:ext>
            </a:extLst>
          </p:cNvPr>
          <p:cNvCxnSpPr>
            <a:cxnSpLocks noChangeShapeType="1"/>
          </p:cNvCxnSpPr>
          <p:nvPr/>
        </p:nvCxnSpPr>
        <p:spPr bwMode="auto">
          <a:xfrm>
            <a:off x="2585242" y="1777081"/>
            <a:ext cx="4754563" cy="19051"/>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74780" name="TextBox 15">
            <a:extLst>
              <a:ext uri="{FF2B5EF4-FFF2-40B4-BE49-F238E27FC236}">
                <a16:creationId xmlns:a16="http://schemas.microsoft.com/office/drawing/2014/main" id="{8FB356D1-F495-7B44-B917-F6B052313F57}"/>
              </a:ext>
            </a:extLst>
          </p:cNvPr>
          <p:cNvSpPr txBox="1">
            <a:spLocks noChangeArrowheads="1"/>
          </p:cNvSpPr>
          <p:nvPr/>
        </p:nvSpPr>
        <p:spPr bwMode="auto">
          <a:xfrm>
            <a:off x="7518022" y="3442927"/>
            <a:ext cx="146208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b="1" u="none" dirty="0">
                <a:latin typeface="华文新魏" panose="02010800040101010101" pitchFamily="2" charset="-122"/>
                <a:ea typeface="华文新魏" panose="02010800040101010101" pitchFamily="2" charset="-122"/>
              </a:rPr>
              <a:t>SDN</a:t>
            </a:r>
            <a:r>
              <a:rPr lang="zh-CN" altLang="en-US" b="1" u="none" dirty="0">
                <a:latin typeface="华文新魏" panose="02010800040101010101" pitchFamily="2" charset="-122"/>
                <a:ea typeface="华文新魏" panose="02010800040101010101" pitchFamily="2" charset="-122"/>
              </a:rPr>
              <a:t>控制器</a:t>
            </a:r>
            <a:endParaRPr lang="en-US" altLang="zh-CN" b="1" u="none" dirty="0">
              <a:latin typeface="华文新魏" panose="02010800040101010101" pitchFamily="2" charset="-122"/>
              <a:ea typeface="华文新魏" panose="02010800040101010101" pitchFamily="2" charset="-122"/>
            </a:endParaRPr>
          </a:p>
        </p:txBody>
      </p:sp>
      <p:grpSp>
        <p:nvGrpSpPr>
          <p:cNvPr id="74781" name="Group 146">
            <a:extLst>
              <a:ext uri="{FF2B5EF4-FFF2-40B4-BE49-F238E27FC236}">
                <a16:creationId xmlns:a16="http://schemas.microsoft.com/office/drawing/2014/main" id="{4B65466D-F1EF-CC47-9355-A72955D41184}"/>
              </a:ext>
            </a:extLst>
          </p:cNvPr>
          <p:cNvGrpSpPr>
            <a:grpSpLocks/>
          </p:cNvGrpSpPr>
          <p:nvPr/>
        </p:nvGrpSpPr>
        <p:grpSpPr bwMode="auto">
          <a:xfrm>
            <a:off x="3496470" y="5545808"/>
            <a:ext cx="2978151" cy="974725"/>
            <a:chOff x="2592388" y="5601756"/>
            <a:chExt cx="4027487" cy="939800"/>
          </a:xfrm>
        </p:grpSpPr>
        <p:sp>
          <p:nvSpPr>
            <p:cNvPr id="74833" name="Freeform 2">
              <a:extLst>
                <a:ext uri="{FF2B5EF4-FFF2-40B4-BE49-F238E27FC236}">
                  <a16:creationId xmlns:a16="http://schemas.microsoft.com/office/drawing/2014/main" id="{DDD336AB-9618-EA48-82F3-12D771959F37}"/>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150" name="Straight Connector 149">
              <a:extLst>
                <a:ext uri="{FF2B5EF4-FFF2-40B4-BE49-F238E27FC236}">
                  <a16:creationId xmlns:a16="http://schemas.microsoft.com/office/drawing/2014/main" id="{CAA3D975-FFC7-114D-8E94-CF378F663886}"/>
                </a:ext>
              </a:extLst>
            </p:cNvPr>
            <p:cNvCxnSpPr/>
            <p:nvPr/>
          </p:nvCxnSpPr>
          <p:spPr>
            <a:xfrm flipV="1">
              <a:off x="3262205" y="5753287"/>
              <a:ext cx="1316017" cy="13163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a:extLst>
                <a:ext uri="{FF2B5EF4-FFF2-40B4-BE49-F238E27FC236}">
                  <a16:creationId xmlns:a16="http://schemas.microsoft.com/office/drawing/2014/main" id="{6862032E-D1FA-424E-B0D0-E84F14FB5866}"/>
                </a:ext>
              </a:extLst>
            </p:cNvPr>
            <p:cNvCxnSpPr/>
            <p:nvPr/>
          </p:nvCxnSpPr>
          <p:spPr>
            <a:xfrm>
              <a:off x="3152715" y="5940022"/>
              <a:ext cx="2258484" cy="29847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a:extLst>
                <a:ext uri="{FF2B5EF4-FFF2-40B4-BE49-F238E27FC236}">
                  <a16:creationId xmlns:a16="http://schemas.microsoft.com/office/drawing/2014/main" id="{6DCA49B7-D648-1747-A4C1-BCABF46243E1}"/>
                </a:ext>
              </a:extLst>
            </p:cNvPr>
            <p:cNvCxnSpPr/>
            <p:nvPr/>
          </p:nvCxnSpPr>
          <p:spPr>
            <a:xfrm>
              <a:off x="3163450" y="6044104"/>
              <a:ext cx="714900" cy="27704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a:extLst>
                <a:ext uri="{FF2B5EF4-FFF2-40B4-BE49-F238E27FC236}">
                  <a16:creationId xmlns:a16="http://schemas.microsoft.com/office/drawing/2014/main" id="{FA53E70E-2DB8-2A4F-9214-D838CF1B8144}"/>
                </a:ext>
              </a:extLst>
            </p:cNvPr>
            <p:cNvCxnSpPr/>
            <p:nvPr/>
          </p:nvCxnSpPr>
          <p:spPr>
            <a:xfrm flipV="1">
              <a:off x="4181056" y="6238493"/>
              <a:ext cx="1249466" cy="8265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a:extLst>
                <a:ext uri="{FF2B5EF4-FFF2-40B4-BE49-F238E27FC236}">
                  <a16:creationId xmlns:a16="http://schemas.microsoft.com/office/drawing/2014/main" id="{03018D8D-9A30-2845-992A-ADF4BDB01851}"/>
                </a:ext>
              </a:extLst>
            </p:cNvPr>
            <p:cNvCxnSpPr/>
            <p:nvPr/>
          </p:nvCxnSpPr>
          <p:spPr>
            <a:xfrm>
              <a:off x="4842285" y="5785430"/>
              <a:ext cx="1058395" cy="12398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a:extLst>
                <a:ext uri="{FF2B5EF4-FFF2-40B4-BE49-F238E27FC236}">
                  <a16:creationId xmlns:a16="http://schemas.microsoft.com/office/drawing/2014/main" id="{411C96F8-6610-6E4B-90F2-D5BF50CCF9CE}"/>
                </a:ext>
              </a:extLst>
            </p:cNvPr>
            <p:cNvCxnSpPr/>
            <p:nvPr/>
          </p:nvCxnSpPr>
          <p:spPr>
            <a:xfrm flipV="1">
              <a:off x="4127384" y="5940022"/>
              <a:ext cx="1790471" cy="29847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6" name="Straight Connector 155">
              <a:extLst>
                <a:ext uri="{FF2B5EF4-FFF2-40B4-BE49-F238E27FC236}">
                  <a16:creationId xmlns:a16="http://schemas.microsoft.com/office/drawing/2014/main" id="{E78092D0-13D4-854F-BEE7-27219A6B9247}"/>
                </a:ext>
              </a:extLst>
            </p:cNvPr>
            <p:cNvCxnSpPr/>
            <p:nvPr/>
          </p:nvCxnSpPr>
          <p:spPr>
            <a:xfrm flipV="1">
              <a:off x="5454136" y="5969105"/>
              <a:ext cx="588236" cy="26938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a:extLst>
                <a:ext uri="{FF2B5EF4-FFF2-40B4-BE49-F238E27FC236}">
                  <a16:creationId xmlns:a16="http://schemas.microsoft.com/office/drawing/2014/main" id="{CA71985F-0D9A-C74E-8CC7-3374907E7DB7}"/>
                </a:ext>
              </a:extLst>
            </p:cNvPr>
            <p:cNvCxnSpPr/>
            <p:nvPr/>
          </p:nvCxnSpPr>
          <p:spPr>
            <a:xfrm>
              <a:off x="4595397" y="5753287"/>
              <a:ext cx="815802" cy="40102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4842" name="Group 347">
              <a:extLst>
                <a:ext uri="{FF2B5EF4-FFF2-40B4-BE49-F238E27FC236}">
                  <a16:creationId xmlns:a16="http://schemas.microsoft.com/office/drawing/2014/main" id="{05FFC864-3CFC-7945-B1B5-5EFA2DF8B02E}"/>
                </a:ext>
              </a:extLst>
            </p:cNvPr>
            <p:cNvGrpSpPr>
              <a:grpSpLocks/>
            </p:cNvGrpSpPr>
            <p:nvPr/>
          </p:nvGrpSpPr>
          <p:grpSpPr bwMode="auto">
            <a:xfrm>
              <a:off x="5856401" y="5796097"/>
              <a:ext cx="588970" cy="242608"/>
              <a:chOff x="1871277" y="1576300"/>
              <a:chExt cx="1128371" cy="437861"/>
            </a:xfrm>
          </p:grpSpPr>
          <p:sp>
            <p:nvSpPr>
              <p:cNvPr id="200" name="Oval 199">
                <a:extLst>
                  <a:ext uri="{FF2B5EF4-FFF2-40B4-BE49-F238E27FC236}">
                    <a16:creationId xmlns:a16="http://schemas.microsoft.com/office/drawing/2014/main" id="{5713261B-C848-EA4F-81CD-2F82DB4C808E}"/>
                  </a:ext>
                </a:extLst>
              </p:cNvPr>
              <p:cNvSpPr/>
              <p:nvPr/>
            </p:nvSpPr>
            <p:spPr bwMode="auto">
              <a:xfrm flipV="1">
                <a:off x="1873850" y="1695172"/>
                <a:ext cx="1126967" cy="31768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01" name="Rectangle 200">
                <a:extLst>
                  <a:ext uri="{FF2B5EF4-FFF2-40B4-BE49-F238E27FC236}">
                    <a16:creationId xmlns:a16="http://schemas.microsoft.com/office/drawing/2014/main" id="{E69029A5-C877-9446-A709-38F7C84756B9}"/>
                  </a:ext>
                </a:extLst>
              </p:cNvPr>
              <p:cNvSpPr/>
              <p:nvPr/>
            </p:nvSpPr>
            <p:spPr bwMode="auto">
              <a:xfrm>
                <a:off x="1869738" y="1739372"/>
                <a:ext cx="1131078" cy="11602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2" name="Oval 201">
                <a:extLst>
                  <a:ext uri="{FF2B5EF4-FFF2-40B4-BE49-F238E27FC236}">
                    <a16:creationId xmlns:a16="http://schemas.microsoft.com/office/drawing/2014/main" id="{A4AA932A-E6FC-6F4C-BA38-FEA95DC83974}"/>
                  </a:ext>
                </a:extLst>
              </p:cNvPr>
              <p:cNvSpPr/>
              <p:nvPr/>
            </p:nvSpPr>
            <p:spPr bwMode="auto">
              <a:xfrm flipV="1">
                <a:off x="1869738" y="1576385"/>
                <a:ext cx="1126967" cy="31768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03" name="Freeform 202">
                <a:extLst>
                  <a:ext uri="{FF2B5EF4-FFF2-40B4-BE49-F238E27FC236}">
                    <a16:creationId xmlns:a16="http://schemas.microsoft.com/office/drawing/2014/main" id="{C9B74E3C-A244-034E-B430-504696A8A49E}"/>
                  </a:ext>
                </a:extLst>
              </p:cNvPr>
              <p:cNvSpPr/>
              <p:nvPr/>
            </p:nvSpPr>
            <p:spPr bwMode="auto">
              <a:xfrm>
                <a:off x="2157649" y="1673073"/>
                <a:ext cx="551144" cy="16022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4" name="Freeform 203">
                <a:extLst>
                  <a:ext uri="{FF2B5EF4-FFF2-40B4-BE49-F238E27FC236}">
                    <a16:creationId xmlns:a16="http://schemas.microsoft.com/office/drawing/2014/main" id="{609117A5-F7BB-2E45-BD69-127D990844F4}"/>
                  </a:ext>
                </a:extLst>
              </p:cNvPr>
              <p:cNvSpPr/>
              <p:nvPr/>
            </p:nvSpPr>
            <p:spPr bwMode="auto">
              <a:xfrm>
                <a:off x="2100067" y="1631635"/>
                <a:ext cx="666309" cy="113262"/>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5" name="Freeform 204">
                <a:extLst>
                  <a:ext uri="{FF2B5EF4-FFF2-40B4-BE49-F238E27FC236}">
                    <a16:creationId xmlns:a16="http://schemas.microsoft.com/office/drawing/2014/main" id="{3CD247FC-9899-9342-B15C-5F7E494E0D73}"/>
                  </a:ext>
                </a:extLst>
              </p:cNvPr>
              <p:cNvSpPr/>
              <p:nvPr/>
            </p:nvSpPr>
            <p:spPr bwMode="auto">
              <a:xfrm>
                <a:off x="2536047" y="1728322"/>
                <a:ext cx="246781" cy="9668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6" name="Freeform 205">
                <a:extLst>
                  <a:ext uri="{FF2B5EF4-FFF2-40B4-BE49-F238E27FC236}">
                    <a16:creationId xmlns:a16="http://schemas.microsoft.com/office/drawing/2014/main" id="{32A5733F-09CB-474C-A43E-BC782A69145B}"/>
                  </a:ext>
                </a:extLst>
              </p:cNvPr>
              <p:cNvSpPr/>
              <p:nvPr/>
            </p:nvSpPr>
            <p:spPr bwMode="auto">
              <a:xfrm>
                <a:off x="2087727" y="1731084"/>
                <a:ext cx="242669" cy="9668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07" name="Straight Connector 206">
                <a:extLst>
                  <a:ext uri="{FF2B5EF4-FFF2-40B4-BE49-F238E27FC236}">
                    <a16:creationId xmlns:a16="http://schemas.microsoft.com/office/drawing/2014/main" id="{835A6D00-6D8A-4948-92B9-1391E4328F19}"/>
                  </a:ext>
                </a:extLst>
              </p:cNvPr>
              <p:cNvCxnSpPr>
                <a:endCxn id="202" idx="2"/>
              </p:cNvCxnSpPr>
              <p:nvPr/>
            </p:nvCxnSpPr>
            <p:spPr bwMode="auto">
              <a:xfrm flipH="1" flipV="1">
                <a:off x="1869738" y="1736609"/>
                <a:ext cx="4112" cy="12154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08" name="Straight Connector 207">
                <a:extLst>
                  <a:ext uri="{FF2B5EF4-FFF2-40B4-BE49-F238E27FC236}">
                    <a16:creationId xmlns:a16="http://schemas.microsoft.com/office/drawing/2014/main" id="{08E3AD57-D43E-8B49-8EFA-41CAF3CFC9B7}"/>
                  </a:ext>
                </a:extLst>
              </p:cNvPr>
              <p:cNvCxnSpPr/>
              <p:nvPr/>
            </p:nvCxnSpPr>
            <p:spPr bwMode="auto">
              <a:xfrm flipH="1" flipV="1">
                <a:off x="2996705" y="1733847"/>
                <a:ext cx="4112" cy="12431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4843" name="Group 347">
              <a:extLst>
                <a:ext uri="{FF2B5EF4-FFF2-40B4-BE49-F238E27FC236}">
                  <a16:creationId xmlns:a16="http://schemas.microsoft.com/office/drawing/2014/main" id="{47DCEA54-C320-B241-B357-92506B83CC4C}"/>
                </a:ext>
              </a:extLst>
            </p:cNvPr>
            <p:cNvGrpSpPr>
              <a:grpSpLocks/>
            </p:cNvGrpSpPr>
            <p:nvPr/>
          </p:nvGrpSpPr>
          <p:grpSpPr bwMode="auto">
            <a:xfrm>
              <a:off x="4375328" y="5654000"/>
              <a:ext cx="588970" cy="242608"/>
              <a:chOff x="1871277" y="1576300"/>
              <a:chExt cx="1128371" cy="437861"/>
            </a:xfrm>
          </p:grpSpPr>
          <p:sp>
            <p:nvSpPr>
              <p:cNvPr id="191" name="Oval 190">
                <a:extLst>
                  <a:ext uri="{FF2B5EF4-FFF2-40B4-BE49-F238E27FC236}">
                    <a16:creationId xmlns:a16="http://schemas.microsoft.com/office/drawing/2014/main" id="{190DDE08-B00E-0648-BA52-40AB46FBC130}"/>
                  </a:ext>
                </a:extLst>
              </p:cNvPr>
              <p:cNvSpPr/>
              <p:nvPr/>
            </p:nvSpPr>
            <p:spPr bwMode="auto">
              <a:xfrm flipV="1">
                <a:off x="1873365" y="1694718"/>
                <a:ext cx="1126967" cy="32044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92" name="Rectangle 191">
                <a:extLst>
                  <a:ext uri="{FF2B5EF4-FFF2-40B4-BE49-F238E27FC236}">
                    <a16:creationId xmlns:a16="http://schemas.microsoft.com/office/drawing/2014/main" id="{BBF09CB8-CD96-0D4C-9BED-DFEEC91BC43C}"/>
                  </a:ext>
                </a:extLst>
              </p:cNvPr>
              <p:cNvSpPr/>
              <p:nvPr/>
            </p:nvSpPr>
            <p:spPr bwMode="auto">
              <a:xfrm>
                <a:off x="1869254" y="1738918"/>
                <a:ext cx="1131078" cy="11602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3" name="Oval 192">
                <a:extLst>
                  <a:ext uri="{FF2B5EF4-FFF2-40B4-BE49-F238E27FC236}">
                    <a16:creationId xmlns:a16="http://schemas.microsoft.com/office/drawing/2014/main" id="{F83EA786-EC8D-274C-ABFE-604F81EF0ED6}"/>
                  </a:ext>
                </a:extLst>
              </p:cNvPr>
              <p:cNvSpPr/>
              <p:nvPr/>
            </p:nvSpPr>
            <p:spPr bwMode="auto">
              <a:xfrm flipV="1">
                <a:off x="1869254" y="1575933"/>
                <a:ext cx="1126967" cy="32044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94" name="Freeform 193">
                <a:extLst>
                  <a:ext uri="{FF2B5EF4-FFF2-40B4-BE49-F238E27FC236}">
                    <a16:creationId xmlns:a16="http://schemas.microsoft.com/office/drawing/2014/main" id="{6909D00C-3AD5-C447-B2ED-C17648612657}"/>
                  </a:ext>
                </a:extLst>
              </p:cNvPr>
              <p:cNvSpPr/>
              <p:nvPr/>
            </p:nvSpPr>
            <p:spPr bwMode="auto">
              <a:xfrm>
                <a:off x="2157165" y="1672618"/>
                <a:ext cx="551144" cy="16298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5" name="Freeform 194">
                <a:extLst>
                  <a:ext uri="{FF2B5EF4-FFF2-40B4-BE49-F238E27FC236}">
                    <a16:creationId xmlns:a16="http://schemas.microsoft.com/office/drawing/2014/main" id="{5A060E55-F885-1A49-851B-1162337211AE}"/>
                  </a:ext>
                </a:extLst>
              </p:cNvPr>
              <p:cNvSpPr/>
              <p:nvPr/>
            </p:nvSpPr>
            <p:spPr bwMode="auto">
              <a:xfrm>
                <a:off x="2099582" y="1633944"/>
                <a:ext cx="666309" cy="11049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6" name="Freeform 195">
                <a:extLst>
                  <a:ext uri="{FF2B5EF4-FFF2-40B4-BE49-F238E27FC236}">
                    <a16:creationId xmlns:a16="http://schemas.microsoft.com/office/drawing/2014/main" id="{B834580E-4D01-8D43-BE14-63F1F3F718F5}"/>
                  </a:ext>
                </a:extLst>
              </p:cNvPr>
              <p:cNvSpPr/>
              <p:nvPr/>
            </p:nvSpPr>
            <p:spPr bwMode="auto">
              <a:xfrm>
                <a:off x="2535562" y="1727868"/>
                <a:ext cx="246781" cy="9668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7" name="Freeform 196">
                <a:extLst>
                  <a:ext uri="{FF2B5EF4-FFF2-40B4-BE49-F238E27FC236}">
                    <a16:creationId xmlns:a16="http://schemas.microsoft.com/office/drawing/2014/main" id="{36B477F6-015B-D34E-926A-4BE430ECFC62}"/>
                  </a:ext>
                </a:extLst>
              </p:cNvPr>
              <p:cNvSpPr/>
              <p:nvPr/>
            </p:nvSpPr>
            <p:spPr bwMode="auto">
              <a:xfrm>
                <a:off x="2087242" y="1730631"/>
                <a:ext cx="242669" cy="9668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98" name="Straight Connector 197">
                <a:extLst>
                  <a:ext uri="{FF2B5EF4-FFF2-40B4-BE49-F238E27FC236}">
                    <a16:creationId xmlns:a16="http://schemas.microsoft.com/office/drawing/2014/main" id="{4EFE1FD0-2080-9C45-8CC4-54F883649B9C}"/>
                  </a:ext>
                </a:extLst>
              </p:cNvPr>
              <p:cNvCxnSpPr>
                <a:endCxn id="193" idx="2"/>
              </p:cNvCxnSpPr>
              <p:nvPr/>
            </p:nvCxnSpPr>
            <p:spPr bwMode="auto">
              <a:xfrm flipH="1" flipV="1">
                <a:off x="1869254" y="1736156"/>
                <a:ext cx="4112" cy="12431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99" name="Straight Connector 198">
                <a:extLst>
                  <a:ext uri="{FF2B5EF4-FFF2-40B4-BE49-F238E27FC236}">
                    <a16:creationId xmlns:a16="http://schemas.microsoft.com/office/drawing/2014/main" id="{29F44B0F-2820-8844-85D2-EA9B9D608403}"/>
                  </a:ext>
                </a:extLst>
              </p:cNvPr>
              <p:cNvCxnSpPr/>
              <p:nvPr/>
            </p:nvCxnSpPr>
            <p:spPr bwMode="auto">
              <a:xfrm flipH="1" flipV="1">
                <a:off x="2996220" y="1736156"/>
                <a:ext cx="4112" cy="12154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4844" name="Group 347">
              <a:extLst>
                <a:ext uri="{FF2B5EF4-FFF2-40B4-BE49-F238E27FC236}">
                  <a16:creationId xmlns:a16="http://schemas.microsoft.com/office/drawing/2014/main" id="{F2E3BB17-9D6C-B147-86D7-A2917ED10F9C}"/>
                </a:ext>
              </a:extLst>
            </p:cNvPr>
            <p:cNvGrpSpPr>
              <a:grpSpLocks/>
            </p:cNvGrpSpPr>
            <p:nvPr/>
          </p:nvGrpSpPr>
          <p:grpSpPr bwMode="auto">
            <a:xfrm>
              <a:off x="2848241" y="5847813"/>
              <a:ext cx="588970" cy="242608"/>
              <a:chOff x="1871277" y="1576300"/>
              <a:chExt cx="1128371" cy="437861"/>
            </a:xfrm>
          </p:grpSpPr>
          <p:sp>
            <p:nvSpPr>
              <p:cNvPr id="182" name="Oval 181">
                <a:extLst>
                  <a:ext uri="{FF2B5EF4-FFF2-40B4-BE49-F238E27FC236}">
                    <a16:creationId xmlns:a16="http://schemas.microsoft.com/office/drawing/2014/main" id="{2DF6B076-31F0-CB4D-A56B-9241BD13AC64}"/>
                  </a:ext>
                </a:extLst>
              </p:cNvPr>
              <p:cNvSpPr/>
              <p:nvPr/>
            </p:nvSpPr>
            <p:spPr bwMode="auto">
              <a:xfrm flipV="1">
                <a:off x="1874666" y="1695759"/>
                <a:ext cx="1126967" cy="31768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83" name="Rectangle 182">
                <a:extLst>
                  <a:ext uri="{FF2B5EF4-FFF2-40B4-BE49-F238E27FC236}">
                    <a16:creationId xmlns:a16="http://schemas.microsoft.com/office/drawing/2014/main" id="{FB458164-2F84-9746-825C-719562BAC0B0}"/>
                  </a:ext>
                </a:extLst>
              </p:cNvPr>
              <p:cNvSpPr/>
              <p:nvPr/>
            </p:nvSpPr>
            <p:spPr bwMode="auto">
              <a:xfrm>
                <a:off x="1870552" y="1739958"/>
                <a:ext cx="1131081" cy="11602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4" name="Oval 183">
                <a:extLst>
                  <a:ext uri="{FF2B5EF4-FFF2-40B4-BE49-F238E27FC236}">
                    <a16:creationId xmlns:a16="http://schemas.microsoft.com/office/drawing/2014/main" id="{ADEBBB7C-1160-1A43-B2D0-E411924FFF2A}"/>
                  </a:ext>
                </a:extLst>
              </p:cNvPr>
              <p:cNvSpPr/>
              <p:nvPr/>
            </p:nvSpPr>
            <p:spPr bwMode="auto">
              <a:xfrm flipV="1">
                <a:off x="1870552" y="1576972"/>
                <a:ext cx="1126967" cy="31768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85" name="Freeform 184">
                <a:extLst>
                  <a:ext uri="{FF2B5EF4-FFF2-40B4-BE49-F238E27FC236}">
                    <a16:creationId xmlns:a16="http://schemas.microsoft.com/office/drawing/2014/main" id="{236A95ED-23DB-1944-8C24-324E36E94C71}"/>
                  </a:ext>
                </a:extLst>
              </p:cNvPr>
              <p:cNvSpPr/>
              <p:nvPr/>
            </p:nvSpPr>
            <p:spPr bwMode="auto">
              <a:xfrm>
                <a:off x="2158463" y="1673659"/>
                <a:ext cx="551144" cy="16022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6" name="Freeform 185">
                <a:extLst>
                  <a:ext uri="{FF2B5EF4-FFF2-40B4-BE49-F238E27FC236}">
                    <a16:creationId xmlns:a16="http://schemas.microsoft.com/office/drawing/2014/main" id="{5AC1D54B-AB7B-8A4D-89ED-05A513B9A88D}"/>
                  </a:ext>
                </a:extLst>
              </p:cNvPr>
              <p:cNvSpPr/>
              <p:nvPr/>
            </p:nvSpPr>
            <p:spPr bwMode="auto">
              <a:xfrm>
                <a:off x="2100881" y="1632221"/>
                <a:ext cx="666309" cy="113262"/>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7" name="Freeform 186">
                <a:extLst>
                  <a:ext uri="{FF2B5EF4-FFF2-40B4-BE49-F238E27FC236}">
                    <a16:creationId xmlns:a16="http://schemas.microsoft.com/office/drawing/2014/main" id="{82C58189-5CB2-E046-864B-3BBF6CE273B0}"/>
                  </a:ext>
                </a:extLst>
              </p:cNvPr>
              <p:cNvSpPr/>
              <p:nvPr/>
            </p:nvSpPr>
            <p:spPr bwMode="auto">
              <a:xfrm>
                <a:off x="2536860" y="1728909"/>
                <a:ext cx="246781" cy="9668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8" name="Freeform 187">
                <a:extLst>
                  <a:ext uri="{FF2B5EF4-FFF2-40B4-BE49-F238E27FC236}">
                    <a16:creationId xmlns:a16="http://schemas.microsoft.com/office/drawing/2014/main" id="{86FB94F5-1973-EE4A-BF2A-A74C9373E4F3}"/>
                  </a:ext>
                </a:extLst>
              </p:cNvPr>
              <p:cNvSpPr/>
              <p:nvPr/>
            </p:nvSpPr>
            <p:spPr bwMode="auto">
              <a:xfrm>
                <a:off x="2088543" y="1731670"/>
                <a:ext cx="242667" cy="9668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89" name="Straight Connector 188">
                <a:extLst>
                  <a:ext uri="{FF2B5EF4-FFF2-40B4-BE49-F238E27FC236}">
                    <a16:creationId xmlns:a16="http://schemas.microsoft.com/office/drawing/2014/main" id="{38731B6A-EE5C-8848-9508-66C1BDC523E7}"/>
                  </a:ext>
                </a:extLst>
              </p:cNvPr>
              <p:cNvCxnSpPr>
                <a:endCxn id="184" idx="2"/>
              </p:cNvCxnSpPr>
              <p:nvPr/>
            </p:nvCxnSpPr>
            <p:spPr bwMode="auto">
              <a:xfrm flipH="1" flipV="1">
                <a:off x="1870552" y="1737195"/>
                <a:ext cx="4114" cy="12154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90" name="Straight Connector 189">
                <a:extLst>
                  <a:ext uri="{FF2B5EF4-FFF2-40B4-BE49-F238E27FC236}">
                    <a16:creationId xmlns:a16="http://schemas.microsoft.com/office/drawing/2014/main" id="{6FC72AA4-650F-1641-A593-B82F78F8B268}"/>
                  </a:ext>
                </a:extLst>
              </p:cNvPr>
              <p:cNvCxnSpPr/>
              <p:nvPr/>
            </p:nvCxnSpPr>
            <p:spPr bwMode="auto">
              <a:xfrm flipH="1" flipV="1">
                <a:off x="2997518" y="1734433"/>
                <a:ext cx="4114" cy="12431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4845" name="Group 347">
              <a:extLst>
                <a:ext uri="{FF2B5EF4-FFF2-40B4-BE49-F238E27FC236}">
                  <a16:creationId xmlns:a16="http://schemas.microsoft.com/office/drawing/2014/main" id="{FFF5757D-3D04-264E-A8C3-BE0BF55CC475}"/>
                </a:ext>
              </a:extLst>
            </p:cNvPr>
            <p:cNvGrpSpPr>
              <a:grpSpLocks/>
            </p:cNvGrpSpPr>
            <p:nvPr/>
          </p:nvGrpSpPr>
          <p:grpSpPr bwMode="auto">
            <a:xfrm>
              <a:off x="5166757" y="6114152"/>
              <a:ext cx="588970" cy="242608"/>
              <a:chOff x="1871277" y="1576300"/>
              <a:chExt cx="1128371" cy="437861"/>
            </a:xfrm>
          </p:grpSpPr>
          <p:sp>
            <p:nvSpPr>
              <p:cNvPr id="172" name="Oval 171">
                <a:extLst>
                  <a:ext uri="{FF2B5EF4-FFF2-40B4-BE49-F238E27FC236}">
                    <a16:creationId xmlns:a16="http://schemas.microsoft.com/office/drawing/2014/main" id="{BD83E1D4-4046-084B-B089-58A6C078CDBC}"/>
                  </a:ext>
                </a:extLst>
              </p:cNvPr>
              <p:cNvSpPr/>
              <p:nvPr/>
            </p:nvSpPr>
            <p:spPr bwMode="auto">
              <a:xfrm flipV="1">
                <a:off x="1874819" y="1695738"/>
                <a:ext cx="1122852" cy="31768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73" name="Rectangle 172">
                <a:extLst>
                  <a:ext uri="{FF2B5EF4-FFF2-40B4-BE49-F238E27FC236}">
                    <a16:creationId xmlns:a16="http://schemas.microsoft.com/office/drawing/2014/main" id="{D073F55E-7BAF-7D45-95F0-A1C18F9F93CF}"/>
                  </a:ext>
                </a:extLst>
              </p:cNvPr>
              <p:cNvSpPr/>
              <p:nvPr/>
            </p:nvSpPr>
            <p:spPr bwMode="auto">
              <a:xfrm>
                <a:off x="1870704" y="1739938"/>
                <a:ext cx="1126967" cy="11602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4" name="Oval 173">
                <a:extLst>
                  <a:ext uri="{FF2B5EF4-FFF2-40B4-BE49-F238E27FC236}">
                    <a16:creationId xmlns:a16="http://schemas.microsoft.com/office/drawing/2014/main" id="{7112AD42-0A23-C740-AF2B-72820C92447A}"/>
                  </a:ext>
                </a:extLst>
              </p:cNvPr>
              <p:cNvSpPr/>
              <p:nvPr/>
            </p:nvSpPr>
            <p:spPr bwMode="auto">
              <a:xfrm flipV="1">
                <a:off x="1870704" y="1576951"/>
                <a:ext cx="1122855" cy="31768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75" name="Freeform 174">
                <a:extLst>
                  <a:ext uri="{FF2B5EF4-FFF2-40B4-BE49-F238E27FC236}">
                    <a16:creationId xmlns:a16="http://schemas.microsoft.com/office/drawing/2014/main" id="{20BF9401-C270-8F4D-AB1F-FD421D637175}"/>
                  </a:ext>
                </a:extLst>
              </p:cNvPr>
              <p:cNvSpPr/>
              <p:nvPr/>
            </p:nvSpPr>
            <p:spPr bwMode="auto">
              <a:xfrm>
                <a:off x="2158616" y="1673638"/>
                <a:ext cx="547033" cy="16022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7" name="Freeform 176">
                <a:extLst>
                  <a:ext uri="{FF2B5EF4-FFF2-40B4-BE49-F238E27FC236}">
                    <a16:creationId xmlns:a16="http://schemas.microsoft.com/office/drawing/2014/main" id="{E84BEF61-6981-B845-ADD4-E2A76C47500E}"/>
                  </a:ext>
                </a:extLst>
              </p:cNvPr>
              <p:cNvSpPr/>
              <p:nvPr/>
            </p:nvSpPr>
            <p:spPr bwMode="auto">
              <a:xfrm>
                <a:off x="2101033" y="1632200"/>
                <a:ext cx="662197" cy="113262"/>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8" name="Freeform 177">
                <a:extLst>
                  <a:ext uri="{FF2B5EF4-FFF2-40B4-BE49-F238E27FC236}">
                    <a16:creationId xmlns:a16="http://schemas.microsoft.com/office/drawing/2014/main" id="{DFB4CE28-7204-954C-87C8-B77468F5F450}"/>
                  </a:ext>
                </a:extLst>
              </p:cNvPr>
              <p:cNvSpPr/>
              <p:nvPr/>
            </p:nvSpPr>
            <p:spPr bwMode="auto">
              <a:xfrm>
                <a:off x="2537013" y="1728888"/>
                <a:ext cx="242669" cy="9668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79" name="Freeform 178">
                <a:extLst>
                  <a:ext uri="{FF2B5EF4-FFF2-40B4-BE49-F238E27FC236}">
                    <a16:creationId xmlns:a16="http://schemas.microsoft.com/office/drawing/2014/main" id="{391820D9-7ABA-C340-ABC7-32F4A4CA20AD}"/>
                  </a:ext>
                </a:extLst>
              </p:cNvPr>
              <p:cNvSpPr/>
              <p:nvPr/>
            </p:nvSpPr>
            <p:spPr bwMode="auto">
              <a:xfrm>
                <a:off x="2088696" y="1731649"/>
                <a:ext cx="242667" cy="9668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80" name="Straight Connector 179">
                <a:extLst>
                  <a:ext uri="{FF2B5EF4-FFF2-40B4-BE49-F238E27FC236}">
                    <a16:creationId xmlns:a16="http://schemas.microsoft.com/office/drawing/2014/main" id="{1CFFEF05-40AE-4B47-B780-08343CC4B44B}"/>
                  </a:ext>
                </a:extLst>
              </p:cNvPr>
              <p:cNvCxnSpPr>
                <a:endCxn id="174" idx="2"/>
              </p:cNvCxnSpPr>
              <p:nvPr/>
            </p:nvCxnSpPr>
            <p:spPr bwMode="auto">
              <a:xfrm flipH="1" flipV="1">
                <a:off x="1870704" y="1737174"/>
                <a:ext cx="4114" cy="12154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81" name="Straight Connector 180">
                <a:extLst>
                  <a:ext uri="{FF2B5EF4-FFF2-40B4-BE49-F238E27FC236}">
                    <a16:creationId xmlns:a16="http://schemas.microsoft.com/office/drawing/2014/main" id="{5B16012A-D1DB-8C44-BC83-810A46212D87}"/>
                  </a:ext>
                </a:extLst>
              </p:cNvPr>
              <p:cNvCxnSpPr/>
              <p:nvPr/>
            </p:nvCxnSpPr>
            <p:spPr bwMode="auto">
              <a:xfrm flipH="1" flipV="1">
                <a:off x="2993559" y="1734413"/>
                <a:ext cx="4112" cy="12431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4846" name="Group 347">
              <a:extLst>
                <a:ext uri="{FF2B5EF4-FFF2-40B4-BE49-F238E27FC236}">
                  <a16:creationId xmlns:a16="http://schemas.microsoft.com/office/drawing/2014/main" id="{BFE8C3D9-0EA7-D149-AB43-EFDC73BF1CB3}"/>
                </a:ext>
              </a:extLst>
            </p:cNvPr>
            <p:cNvGrpSpPr>
              <a:grpSpLocks/>
            </p:cNvGrpSpPr>
            <p:nvPr/>
          </p:nvGrpSpPr>
          <p:grpSpPr bwMode="auto">
            <a:xfrm>
              <a:off x="3704088" y="6206732"/>
              <a:ext cx="588970" cy="242608"/>
              <a:chOff x="1871277" y="1576300"/>
              <a:chExt cx="1128371" cy="437861"/>
            </a:xfrm>
          </p:grpSpPr>
          <p:sp>
            <p:nvSpPr>
              <p:cNvPr id="163" name="Oval 162">
                <a:extLst>
                  <a:ext uri="{FF2B5EF4-FFF2-40B4-BE49-F238E27FC236}">
                    <a16:creationId xmlns:a16="http://schemas.microsoft.com/office/drawing/2014/main" id="{41D221F2-5657-FE42-8047-3AEB45E14FEA}"/>
                  </a:ext>
                </a:extLst>
              </p:cNvPr>
              <p:cNvSpPr/>
              <p:nvPr/>
            </p:nvSpPr>
            <p:spPr bwMode="auto">
              <a:xfrm flipV="1">
                <a:off x="1876093" y="1694398"/>
                <a:ext cx="1122855" cy="32044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64" name="Rectangle 163">
                <a:extLst>
                  <a:ext uri="{FF2B5EF4-FFF2-40B4-BE49-F238E27FC236}">
                    <a16:creationId xmlns:a16="http://schemas.microsoft.com/office/drawing/2014/main" id="{1CD8A20D-2CEA-5F4B-8874-906E6464DAB5}"/>
                  </a:ext>
                </a:extLst>
              </p:cNvPr>
              <p:cNvSpPr/>
              <p:nvPr/>
            </p:nvSpPr>
            <p:spPr bwMode="auto">
              <a:xfrm>
                <a:off x="1871982" y="1738598"/>
                <a:ext cx="1126967" cy="116024"/>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65" name="Oval 164">
                <a:extLst>
                  <a:ext uri="{FF2B5EF4-FFF2-40B4-BE49-F238E27FC236}">
                    <a16:creationId xmlns:a16="http://schemas.microsoft.com/office/drawing/2014/main" id="{39E99989-B078-EE42-A937-82DD5D70AEC1}"/>
                  </a:ext>
                </a:extLst>
              </p:cNvPr>
              <p:cNvSpPr/>
              <p:nvPr/>
            </p:nvSpPr>
            <p:spPr bwMode="auto">
              <a:xfrm flipV="1">
                <a:off x="1871982" y="1575611"/>
                <a:ext cx="1122852" cy="32044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166" name="Freeform 165">
                <a:extLst>
                  <a:ext uri="{FF2B5EF4-FFF2-40B4-BE49-F238E27FC236}">
                    <a16:creationId xmlns:a16="http://schemas.microsoft.com/office/drawing/2014/main" id="{34347125-344D-C243-983B-3B8387628D8A}"/>
                  </a:ext>
                </a:extLst>
              </p:cNvPr>
              <p:cNvSpPr/>
              <p:nvPr/>
            </p:nvSpPr>
            <p:spPr bwMode="auto">
              <a:xfrm>
                <a:off x="2159893" y="1672298"/>
                <a:ext cx="547030" cy="162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67" name="Freeform 166">
                <a:extLst>
                  <a:ext uri="{FF2B5EF4-FFF2-40B4-BE49-F238E27FC236}">
                    <a16:creationId xmlns:a16="http://schemas.microsoft.com/office/drawing/2014/main" id="{62A865B8-5458-1144-A6CD-71463AAFF93B}"/>
                  </a:ext>
                </a:extLst>
              </p:cNvPr>
              <p:cNvSpPr/>
              <p:nvPr/>
            </p:nvSpPr>
            <p:spPr bwMode="auto">
              <a:xfrm>
                <a:off x="2102311" y="1633624"/>
                <a:ext cx="662194" cy="11049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68" name="Freeform 167">
                <a:extLst>
                  <a:ext uri="{FF2B5EF4-FFF2-40B4-BE49-F238E27FC236}">
                    <a16:creationId xmlns:a16="http://schemas.microsoft.com/office/drawing/2014/main" id="{17CDF918-4738-C94A-A1CA-31B62AA91C27}"/>
                  </a:ext>
                </a:extLst>
              </p:cNvPr>
              <p:cNvSpPr/>
              <p:nvPr/>
            </p:nvSpPr>
            <p:spPr bwMode="auto">
              <a:xfrm>
                <a:off x="2538291" y="1727548"/>
                <a:ext cx="242667" cy="9668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69" name="Freeform 168">
                <a:extLst>
                  <a:ext uri="{FF2B5EF4-FFF2-40B4-BE49-F238E27FC236}">
                    <a16:creationId xmlns:a16="http://schemas.microsoft.com/office/drawing/2014/main" id="{852D5D29-B2C1-1540-815F-C217B75C767A}"/>
                  </a:ext>
                </a:extLst>
              </p:cNvPr>
              <p:cNvSpPr/>
              <p:nvPr/>
            </p:nvSpPr>
            <p:spPr bwMode="auto">
              <a:xfrm>
                <a:off x="2089970" y="1730309"/>
                <a:ext cx="242669" cy="9668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70" name="Straight Connector 169">
                <a:extLst>
                  <a:ext uri="{FF2B5EF4-FFF2-40B4-BE49-F238E27FC236}">
                    <a16:creationId xmlns:a16="http://schemas.microsoft.com/office/drawing/2014/main" id="{85019BE0-135B-EF45-8A18-0906EFB69EAB}"/>
                  </a:ext>
                </a:extLst>
              </p:cNvPr>
              <p:cNvCxnSpPr>
                <a:endCxn id="165" idx="2"/>
              </p:cNvCxnSpPr>
              <p:nvPr/>
            </p:nvCxnSpPr>
            <p:spPr bwMode="auto">
              <a:xfrm flipH="1" flipV="1">
                <a:off x="1871982" y="1735834"/>
                <a:ext cx="4112" cy="12431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71" name="Straight Connector 170">
                <a:extLst>
                  <a:ext uri="{FF2B5EF4-FFF2-40B4-BE49-F238E27FC236}">
                    <a16:creationId xmlns:a16="http://schemas.microsoft.com/office/drawing/2014/main" id="{0132376E-7061-9E45-B4C5-A55C68CAF51B}"/>
                  </a:ext>
                </a:extLst>
              </p:cNvPr>
              <p:cNvCxnSpPr/>
              <p:nvPr/>
            </p:nvCxnSpPr>
            <p:spPr bwMode="auto">
              <a:xfrm flipH="1" flipV="1">
                <a:off x="2994834" y="1735834"/>
                <a:ext cx="4114" cy="12154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74782" name="Rectangle 630">
            <a:extLst>
              <a:ext uri="{FF2B5EF4-FFF2-40B4-BE49-F238E27FC236}">
                <a16:creationId xmlns:a16="http://schemas.microsoft.com/office/drawing/2014/main" id="{65AF6A07-F586-3347-AFFE-1E996309CB33}"/>
              </a:ext>
            </a:extLst>
          </p:cNvPr>
          <p:cNvSpPr>
            <a:spLocks noChangeArrowheads="1"/>
          </p:cNvSpPr>
          <p:nvPr/>
        </p:nvSpPr>
        <p:spPr bwMode="auto">
          <a:xfrm>
            <a:off x="2631280" y="5490243"/>
            <a:ext cx="5334000" cy="1133475"/>
          </a:xfrm>
          <a:prstGeom prst="rect">
            <a:avLst/>
          </a:prstGeom>
          <a:solidFill>
            <a:schemeClr val="bg1">
              <a:alpha val="79999"/>
            </a:schemeClr>
          </a:solidFill>
          <a:ln>
            <a:noFill/>
          </a:ln>
          <a:extLst>
            <a:ext uri="{91240B29-F687-4F45-9708-019B960494DF}">
              <a14:hiddenLine xmlns:a14="http://schemas.microsoft.com/office/drawing/2010/main" w="12700">
                <a:solidFill>
                  <a:srgbClr val="000000"/>
                </a:solidFill>
                <a:miter lim="800000"/>
                <a:headEnd/>
                <a:tailEnd type="arrow" w="med" len="me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74783" name="Group 209">
            <a:extLst>
              <a:ext uri="{FF2B5EF4-FFF2-40B4-BE49-F238E27FC236}">
                <a16:creationId xmlns:a16="http://schemas.microsoft.com/office/drawing/2014/main" id="{56C273BE-1779-5446-9D39-E012098106E7}"/>
              </a:ext>
            </a:extLst>
          </p:cNvPr>
          <p:cNvGrpSpPr>
            <a:grpSpLocks/>
          </p:cNvGrpSpPr>
          <p:nvPr/>
        </p:nvGrpSpPr>
        <p:grpSpPr bwMode="auto">
          <a:xfrm>
            <a:off x="2886870" y="1042068"/>
            <a:ext cx="1023938" cy="590551"/>
            <a:chOff x="4721412" y="1277470"/>
            <a:chExt cx="1023471" cy="590176"/>
          </a:xfrm>
        </p:grpSpPr>
        <p:sp>
          <p:nvSpPr>
            <p:cNvPr id="211" name="Oval 210">
              <a:extLst>
                <a:ext uri="{FF2B5EF4-FFF2-40B4-BE49-F238E27FC236}">
                  <a16:creationId xmlns:a16="http://schemas.microsoft.com/office/drawing/2014/main" id="{E6507805-87BA-AD46-8F83-A9A86FBBDB41}"/>
                </a:ext>
              </a:extLst>
            </p:cNvPr>
            <p:cNvSpPr/>
            <p:nvPr/>
          </p:nvSpPr>
          <p:spPr bwMode="auto">
            <a:xfrm>
              <a:off x="4721412" y="1277470"/>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u="none" dirty="0">
                <a:latin typeface="华文新魏" panose="02010800040101010101" pitchFamily="2" charset="-122"/>
                <a:ea typeface="华文新魏" panose="02010800040101010101" pitchFamily="2" charset="-122"/>
              </a:endParaRPr>
            </a:p>
          </p:txBody>
        </p:sp>
        <p:sp>
          <p:nvSpPr>
            <p:cNvPr id="74832" name="TextBox 211">
              <a:extLst>
                <a:ext uri="{FF2B5EF4-FFF2-40B4-BE49-F238E27FC236}">
                  <a16:creationId xmlns:a16="http://schemas.microsoft.com/office/drawing/2014/main" id="{FBA94914-F53C-7F4D-A18C-DC3B6050DD7F}"/>
                </a:ext>
              </a:extLst>
            </p:cNvPr>
            <p:cNvSpPr txBox="1">
              <a:spLocks noChangeArrowheads="1"/>
            </p:cNvSpPr>
            <p:nvPr/>
          </p:nvSpPr>
          <p:spPr bwMode="auto">
            <a:xfrm>
              <a:off x="4914598" y="1374584"/>
              <a:ext cx="646036" cy="369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b="1" u="none" dirty="0">
                  <a:latin typeface="华文新魏" panose="02010800040101010101" pitchFamily="2" charset="-122"/>
                  <a:ea typeface="华文新魏" panose="02010800040101010101" pitchFamily="2" charset="-122"/>
                </a:rPr>
                <a:t>路由</a:t>
              </a:r>
              <a:endParaRPr lang="en-US" altLang="zh-CN" b="1" u="none" dirty="0">
                <a:latin typeface="华文新魏" panose="02010800040101010101" pitchFamily="2" charset="-122"/>
                <a:ea typeface="华文新魏" panose="02010800040101010101" pitchFamily="2" charset="-122"/>
              </a:endParaRPr>
            </a:p>
          </p:txBody>
        </p:sp>
      </p:grpSp>
      <p:grpSp>
        <p:nvGrpSpPr>
          <p:cNvPr id="74784" name="Group 212">
            <a:extLst>
              <a:ext uri="{FF2B5EF4-FFF2-40B4-BE49-F238E27FC236}">
                <a16:creationId xmlns:a16="http://schemas.microsoft.com/office/drawing/2014/main" id="{567651CC-AC56-6848-8DC8-5D79759A1D9D}"/>
              </a:ext>
            </a:extLst>
          </p:cNvPr>
          <p:cNvGrpSpPr>
            <a:grpSpLocks/>
          </p:cNvGrpSpPr>
          <p:nvPr/>
        </p:nvGrpSpPr>
        <p:grpSpPr bwMode="auto">
          <a:xfrm>
            <a:off x="4068052" y="1067470"/>
            <a:ext cx="1107996" cy="590551"/>
            <a:chOff x="6074811" y="1967753"/>
            <a:chExt cx="1107492" cy="590176"/>
          </a:xfrm>
        </p:grpSpPr>
        <p:sp>
          <p:nvSpPr>
            <p:cNvPr id="214" name="Oval 213">
              <a:extLst>
                <a:ext uri="{FF2B5EF4-FFF2-40B4-BE49-F238E27FC236}">
                  <a16:creationId xmlns:a16="http://schemas.microsoft.com/office/drawing/2014/main" id="{F5934065-062E-2149-B9C5-F9115EAE8373}"/>
                </a:ext>
              </a:extLst>
            </p:cNvPr>
            <p:cNvSpPr/>
            <p:nvPr/>
          </p:nvSpPr>
          <p:spPr bwMode="auto">
            <a:xfrm>
              <a:off x="6106459" y="19677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u="none" dirty="0">
                <a:latin typeface="华文新魏" panose="02010800040101010101" pitchFamily="2" charset="-122"/>
                <a:ea typeface="华文新魏" panose="02010800040101010101" pitchFamily="2" charset="-122"/>
              </a:endParaRPr>
            </a:p>
          </p:txBody>
        </p:sp>
        <p:sp>
          <p:nvSpPr>
            <p:cNvPr id="74830" name="TextBox 214">
              <a:extLst>
                <a:ext uri="{FF2B5EF4-FFF2-40B4-BE49-F238E27FC236}">
                  <a16:creationId xmlns:a16="http://schemas.microsoft.com/office/drawing/2014/main" id="{0B6E4790-0124-8444-8394-0140C82CFE49}"/>
                </a:ext>
              </a:extLst>
            </p:cNvPr>
            <p:cNvSpPr txBox="1">
              <a:spLocks noChangeArrowheads="1"/>
            </p:cNvSpPr>
            <p:nvPr/>
          </p:nvSpPr>
          <p:spPr bwMode="auto">
            <a:xfrm>
              <a:off x="6074811" y="2122362"/>
              <a:ext cx="1107492" cy="322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b="1" u="none" dirty="0">
                  <a:latin typeface="华文新魏" panose="02010800040101010101" pitchFamily="2" charset="-122"/>
                  <a:ea typeface="华文新魏" panose="02010800040101010101" pitchFamily="2" charset="-122"/>
                </a:rPr>
                <a:t>接入控制</a:t>
              </a:r>
              <a:endParaRPr lang="en-US" altLang="zh-CN" b="1" u="none" dirty="0">
                <a:latin typeface="华文新魏" panose="02010800040101010101" pitchFamily="2" charset="-122"/>
                <a:ea typeface="华文新魏" panose="02010800040101010101" pitchFamily="2" charset="-122"/>
              </a:endParaRPr>
            </a:p>
          </p:txBody>
        </p:sp>
      </p:grpSp>
      <p:grpSp>
        <p:nvGrpSpPr>
          <p:cNvPr id="74785" name="Group 215">
            <a:extLst>
              <a:ext uri="{FF2B5EF4-FFF2-40B4-BE49-F238E27FC236}">
                <a16:creationId xmlns:a16="http://schemas.microsoft.com/office/drawing/2014/main" id="{07C9D11D-1033-AC4C-9B7B-209E4A3BCF58}"/>
              </a:ext>
            </a:extLst>
          </p:cNvPr>
          <p:cNvGrpSpPr>
            <a:grpSpLocks/>
          </p:cNvGrpSpPr>
          <p:nvPr/>
        </p:nvGrpSpPr>
        <p:grpSpPr bwMode="auto">
          <a:xfrm>
            <a:off x="5289721" y="1086520"/>
            <a:ext cx="1107996" cy="590551"/>
            <a:chOff x="6938045" y="977153"/>
            <a:chExt cx="1107489" cy="590176"/>
          </a:xfrm>
        </p:grpSpPr>
        <p:sp>
          <p:nvSpPr>
            <p:cNvPr id="217" name="Oval 216">
              <a:extLst>
                <a:ext uri="{FF2B5EF4-FFF2-40B4-BE49-F238E27FC236}">
                  <a16:creationId xmlns:a16="http://schemas.microsoft.com/office/drawing/2014/main" id="{5B5117F5-5892-6A43-99A1-2F75EA0A1AB2}"/>
                </a:ext>
              </a:extLst>
            </p:cNvPr>
            <p:cNvSpPr/>
            <p:nvPr/>
          </p:nvSpPr>
          <p:spPr bwMode="auto">
            <a:xfrm>
              <a:off x="6938682" y="977153"/>
              <a:ext cx="1023471" cy="590176"/>
            </a:xfrm>
            <a:prstGeom prst="ellipse">
              <a:avLst/>
            </a:prstGeom>
            <a:solidFill>
              <a:srgbClr val="008000">
                <a:alpha val="70000"/>
              </a:srgbClr>
            </a:solidFill>
            <a:ln>
              <a:solidFill>
                <a:srgbClr val="008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u="none" dirty="0">
                <a:latin typeface="华文新魏" panose="02010800040101010101" pitchFamily="2" charset="-122"/>
                <a:ea typeface="华文新魏" panose="02010800040101010101" pitchFamily="2" charset="-122"/>
              </a:endParaRPr>
            </a:p>
          </p:txBody>
        </p:sp>
        <p:sp>
          <p:nvSpPr>
            <p:cNvPr id="74828" name="TextBox 217">
              <a:extLst>
                <a:ext uri="{FF2B5EF4-FFF2-40B4-BE49-F238E27FC236}">
                  <a16:creationId xmlns:a16="http://schemas.microsoft.com/office/drawing/2014/main" id="{9CAE3693-E196-7442-BFDD-ED21B32AE280}"/>
                </a:ext>
              </a:extLst>
            </p:cNvPr>
            <p:cNvSpPr txBox="1">
              <a:spLocks noChangeArrowheads="1"/>
            </p:cNvSpPr>
            <p:nvPr/>
          </p:nvSpPr>
          <p:spPr bwMode="auto">
            <a:xfrm>
              <a:off x="6938045" y="1121123"/>
              <a:ext cx="1107489" cy="322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80000"/>
                </a:lnSpc>
              </a:pPr>
              <a:r>
                <a:rPr lang="zh-CN" altLang="en-US" b="1" u="none" dirty="0">
                  <a:latin typeface="华文新魏" panose="02010800040101010101" pitchFamily="2" charset="-122"/>
                  <a:ea typeface="华文新魏" panose="02010800040101010101" pitchFamily="2" charset="-122"/>
                </a:rPr>
                <a:t>负载均衡</a:t>
              </a:r>
              <a:endParaRPr lang="en-US" altLang="zh-CN" b="1" u="none" dirty="0">
                <a:latin typeface="华文新魏" panose="02010800040101010101" pitchFamily="2" charset="-122"/>
                <a:ea typeface="华文新魏" panose="02010800040101010101" pitchFamily="2" charset="-122"/>
              </a:endParaRPr>
            </a:p>
          </p:txBody>
        </p:sp>
      </p:grpSp>
      <p:sp>
        <p:nvSpPr>
          <p:cNvPr id="74786" name="Rectangle 14">
            <a:extLst>
              <a:ext uri="{FF2B5EF4-FFF2-40B4-BE49-F238E27FC236}">
                <a16:creationId xmlns:a16="http://schemas.microsoft.com/office/drawing/2014/main" id="{C9354D2E-364F-E34A-A08B-F3A4938CDC2B}"/>
              </a:ext>
            </a:extLst>
          </p:cNvPr>
          <p:cNvSpPr>
            <a:spLocks noChangeArrowheads="1"/>
          </p:cNvSpPr>
          <p:nvPr/>
        </p:nvSpPr>
        <p:spPr bwMode="auto">
          <a:xfrm>
            <a:off x="2420145" y="935796"/>
            <a:ext cx="4965700" cy="784225"/>
          </a:xfrm>
          <a:prstGeom prst="rect">
            <a:avLst/>
          </a:prstGeom>
          <a:solidFill>
            <a:schemeClr val="bg1">
              <a:alpha val="79999"/>
            </a:schemeClr>
          </a:solidFill>
          <a:ln>
            <a:noFill/>
          </a:ln>
          <a:extLst>
            <a:ext uri="{91240B29-F687-4F45-9708-019B960494DF}">
              <a14:hiddenLine xmlns:a14="http://schemas.microsoft.com/office/drawing/2010/main" w="12700">
                <a:solidFill>
                  <a:srgbClr val="000000"/>
                </a:solidFill>
                <a:miter lim="800000"/>
                <a:headEnd/>
                <a:tailEnd type="arrow" w="med" len="me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endParaRPr>
          </a:p>
        </p:txBody>
      </p:sp>
      <p:sp>
        <p:nvSpPr>
          <p:cNvPr id="223" name="Freeform 222">
            <a:extLst>
              <a:ext uri="{FF2B5EF4-FFF2-40B4-BE49-F238E27FC236}">
                <a16:creationId xmlns:a16="http://schemas.microsoft.com/office/drawing/2014/main" id="{2A02D0C3-E2C8-FA47-BF08-83A40696ACDC}"/>
              </a:ext>
            </a:extLst>
          </p:cNvPr>
          <p:cNvSpPr/>
          <p:nvPr/>
        </p:nvSpPr>
        <p:spPr bwMode="auto">
          <a:xfrm rot="10800000">
            <a:off x="7587454" y="4391694"/>
            <a:ext cx="222251" cy="1166813"/>
          </a:xfrm>
          <a:custGeom>
            <a:avLst/>
            <a:gdLst>
              <a:gd name="connsiteX0" fmla="*/ 0 w 312616"/>
              <a:gd name="connsiteY0" fmla="*/ 644770 h 1367693"/>
              <a:gd name="connsiteX1" fmla="*/ 312616 w 312616"/>
              <a:gd name="connsiteY1" fmla="*/ 0 h 1367693"/>
              <a:gd name="connsiteX2" fmla="*/ 312616 w 312616"/>
              <a:gd name="connsiteY2" fmla="*/ 1016000 h 1367693"/>
              <a:gd name="connsiteX3" fmla="*/ 117231 w 312616"/>
              <a:gd name="connsiteY3" fmla="*/ 1367693 h 1367693"/>
              <a:gd name="connsiteX4" fmla="*/ 0 w 312616"/>
              <a:gd name="connsiteY4" fmla="*/ 644770 h 1367693"/>
              <a:gd name="connsiteX0" fmla="*/ 0 w 199855"/>
              <a:gd name="connsiteY0" fmla="*/ 733787 h 1367693"/>
              <a:gd name="connsiteX1" fmla="*/ 199855 w 199855"/>
              <a:gd name="connsiteY1" fmla="*/ 0 h 1367693"/>
              <a:gd name="connsiteX2" fmla="*/ 199855 w 199855"/>
              <a:gd name="connsiteY2" fmla="*/ 1016000 h 1367693"/>
              <a:gd name="connsiteX3" fmla="*/ 4470 w 199855"/>
              <a:gd name="connsiteY3" fmla="*/ 1367693 h 1367693"/>
              <a:gd name="connsiteX4" fmla="*/ 0 w 199855"/>
              <a:gd name="connsiteY4" fmla="*/ 733787 h 1367693"/>
              <a:gd name="connsiteX0" fmla="*/ 25203 w 225058"/>
              <a:gd name="connsiteY0" fmla="*/ 733787 h 1361758"/>
              <a:gd name="connsiteX1" fmla="*/ 225058 w 225058"/>
              <a:gd name="connsiteY1" fmla="*/ 0 h 1361758"/>
              <a:gd name="connsiteX2" fmla="*/ 225058 w 225058"/>
              <a:gd name="connsiteY2" fmla="*/ 1016000 h 1361758"/>
              <a:gd name="connsiteX3" fmla="*/ 0 w 225058"/>
              <a:gd name="connsiteY3" fmla="*/ 1361758 h 1361758"/>
              <a:gd name="connsiteX4" fmla="*/ 25203 w 225058"/>
              <a:gd name="connsiteY4" fmla="*/ 733787 h 1361758"/>
              <a:gd name="connsiteX0" fmla="*/ 25203 w 230992"/>
              <a:gd name="connsiteY0" fmla="*/ 787197 h 1415168"/>
              <a:gd name="connsiteX1" fmla="*/ 230992 w 230992"/>
              <a:gd name="connsiteY1" fmla="*/ 0 h 1415168"/>
              <a:gd name="connsiteX2" fmla="*/ 225058 w 230992"/>
              <a:gd name="connsiteY2" fmla="*/ 1069410 h 1415168"/>
              <a:gd name="connsiteX3" fmla="*/ 0 w 230992"/>
              <a:gd name="connsiteY3" fmla="*/ 1415168 h 1415168"/>
              <a:gd name="connsiteX4" fmla="*/ 25203 w 230992"/>
              <a:gd name="connsiteY4" fmla="*/ 787197 h 1415168"/>
              <a:gd name="connsiteX0" fmla="*/ 0 w 205789"/>
              <a:gd name="connsiteY0" fmla="*/ 787197 h 1427037"/>
              <a:gd name="connsiteX1" fmla="*/ 205789 w 205789"/>
              <a:gd name="connsiteY1" fmla="*/ 0 h 1427037"/>
              <a:gd name="connsiteX2" fmla="*/ 199855 w 205789"/>
              <a:gd name="connsiteY2" fmla="*/ 1069410 h 1427037"/>
              <a:gd name="connsiteX3" fmla="*/ 4471 w 205789"/>
              <a:gd name="connsiteY3" fmla="*/ 1427037 h 1427037"/>
              <a:gd name="connsiteX4" fmla="*/ 0 w 205789"/>
              <a:gd name="connsiteY4" fmla="*/ 787197 h 1427037"/>
              <a:gd name="connsiteX0" fmla="*/ 0 w 199855"/>
              <a:gd name="connsiteY0" fmla="*/ 745656 h 1385496"/>
              <a:gd name="connsiteX1" fmla="*/ 193920 w 199855"/>
              <a:gd name="connsiteY1" fmla="*/ 0 h 1385496"/>
              <a:gd name="connsiteX2" fmla="*/ 199855 w 199855"/>
              <a:gd name="connsiteY2" fmla="*/ 1027869 h 1385496"/>
              <a:gd name="connsiteX3" fmla="*/ 4471 w 199855"/>
              <a:gd name="connsiteY3" fmla="*/ 1385496 h 1385496"/>
              <a:gd name="connsiteX4" fmla="*/ 0 w 199855"/>
              <a:gd name="connsiteY4" fmla="*/ 745656 h 1385496"/>
              <a:gd name="connsiteX0" fmla="*/ 20385 w 220240"/>
              <a:gd name="connsiteY0" fmla="*/ 745656 h 1058154"/>
              <a:gd name="connsiteX1" fmla="*/ 214305 w 220240"/>
              <a:gd name="connsiteY1" fmla="*/ 0 h 1058154"/>
              <a:gd name="connsiteX2" fmla="*/ 220240 w 220240"/>
              <a:gd name="connsiteY2" fmla="*/ 1027869 h 1058154"/>
              <a:gd name="connsiteX3" fmla="*/ 68 w 220240"/>
              <a:gd name="connsiteY3" fmla="*/ 986902 h 1058154"/>
              <a:gd name="connsiteX4" fmla="*/ 20385 w 220240"/>
              <a:gd name="connsiteY4" fmla="*/ 745656 h 1058154"/>
              <a:gd name="connsiteX0" fmla="*/ 20385 w 220240"/>
              <a:gd name="connsiteY0" fmla="*/ 745656 h 1068836"/>
              <a:gd name="connsiteX1" fmla="*/ 214305 w 220240"/>
              <a:gd name="connsiteY1" fmla="*/ 0 h 1068836"/>
              <a:gd name="connsiteX2" fmla="*/ 220240 w 220240"/>
              <a:gd name="connsiteY2" fmla="*/ 1027869 h 1068836"/>
              <a:gd name="connsiteX3" fmla="*/ 68 w 220240"/>
              <a:gd name="connsiteY3" fmla="*/ 986902 h 1068836"/>
              <a:gd name="connsiteX4" fmla="*/ 20385 w 220240"/>
              <a:gd name="connsiteY4" fmla="*/ 745656 h 1068836"/>
              <a:gd name="connsiteX0" fmla="*/ 15446 w 215301"/>
              <a:gd name="connsiteY0" fmla="*/ 745656 h 1057581"/>
              <a:gd name="connsiteX1" fmla="*/ 209366 w 215301"/>
              <a:gd name="connsiteY1" fmla="*/ 0 h 1057581"/>
              <a:gd name="connsiteX2" fmla="*/ 215301 w 215301"/>
              <a:gd name="connsiteY2" fmla="*/ 1027869 h 1057581"/>
              <a:gd name="connsiteX3" fmla="*/ 87 w 215301"/>
              <a:gd name="connsiteY3" fmla="*/ 888484 h 1057581"/>
              <a:gd name="connsiteX4" fmla="*/ 15446 w 215301"/>
              <a:gd name="connsiteY4" fmla="*/ 745656 h 1057581"/>
              <a:gd name="connsiteX0" fmla="*/ 15446 w 215301"/>
              <a:gd name="connsiteY0" fmla="*/ 745656 h 1063397"/>
              <a:gd name="connsiteX1" fmla="*/ 209366 w 215301"/>
              <a:gd name="connsiteY1" fmla="*/ 0 h 1063397"/>
              <a:gd name="connsiteX2" fmla="*/ 215301 w 215301"/>
              <a:gd name="connsiteY2" fmla="*/ 1027869 h 1063397"/>
              <a:gd name="connsiteX3" fmla="*/ 87 w 215301"/>
              <a:gd name="connsiteY3" fmla="*/ 888484 h 1063397"/>
              <a:gd name="connsiteX4" fmla="*/ 15446 w 215301"/>
              <a:gd name="connsiteY4" fmla="*/ 745656 h 1063397"/>
              <a:gd name="connsiteX0" fmla="*/ 15446 w 215301"/>
              <a:gd name="connsiteY0" fmla="*/ 745656 h 1027869"/>
              <a:gd name="connsiteX1" fmla="*/ 209366 w 215301"/>
              <a:gd name="connsiteY1" fmla="*/ 0 h 1027869"/>
              <a:gd name="connsiteX2" fmla="*/ 215301 w 215301"/>
              <a:gd name="connsiteY2" fmla="*/ 1027869 h 1027869"/>
              <a:gd name="connsiteX3" fmla="*/ 87 w 215301"/>
              <a:gd name="connsiteY3" fmla="*/ 888484 h 1027869"/>
              <a:gd name="connsiteX4" fmla="*/ 15446 w 215301"/>
              <a:gd name="connsiteY4" fmla="*/ 745656 h 1027869"/>
              <a:gd name="connsiteX0" fmla="*/ 2945 w 215465"/>
              <a:gd name="connsiteY0" fmla="*/ 0 h 1166325"/>
              <a:gd name="connsiteX1" fmla="*/ 209530 w 215465"/>
              <a:gd name="connsiteY1" fmla="*/ 138456 h 1166325"/>
              <a:gd name="connsiteX2" fmla="*/ 215465 w 215465"/>
              <a:gd name="connsiteY2" fmla="*/ 1166325 h 1166325"/>
              <a:gd name="connsiteX3" fmla="*/ 251 w 215465"/>
              <a:gd name="connsiteY3" fmla="*/ 1026940 h 1166325"/>
              <a:gd name="connsiteX4" fmla="*/ 2945 w 215465"/>
              <a:gd name="connsiteY4" fmla="*/ 0 h 1166325"/>
              <a:gd name="connsiteX0" fmla="*/ 11247 w 223767"/>
              <a:gd name="connsiteY0" fmla="*/ 0 h 1166325"/>
              <a:gd name="connsiteX1" fmla="*/ 217832 w 223767"/>
              <a:gd name="connsiteY1" fmla="*/ 138456 h 1166325"/>
              <a:gd name="connsiteX2" fmla="*/ 223767 w 223767"/>
              <a:gd name="connsiteY2" fmla="*/ 1166325 h 1166325"/>
              <a:gd name="connsiteX3" fmla="*/ 110 w 223767"/>
              <a:gd name="connsiteY3" fmla="*/ 226631 h 1166325"/>
              <a:gd name="connsiteX4" fmla="*/ 11247 w 223767"/>
              <a:gd name="connsiteY4" fmla="*/ 0 h 1166325"/>
              <a:gd name="connsiteX0" fmla="*/ 11247 w 223767"/>
              <a:gd name="connsiteY0" fmla="*/ 0 h 1166325"/>
              <a:gd name="connsiteX1" fmla="*/ 217832 w 223767"/>
              <a:gd name="connsiteY1" fmla="*/ 138456 h 1166325"/>
              <a:gd name="connsiteX2" fmla="*/ 223767 w 223767"/>
              <a:gd name="connsiteY2" fmla="*/ 1166325 h 1166325"/>
              <a:gd name="connsiteX3" fmla="*/ 110 w 223767"/>
              <a:gd name="connsiteY3" fmla="*/ 226631 h 1166325"/>
              <a:gd name="connsiteX4" fmla="*/ 11247 w 223767"/>
              <a:gd name="connsiteY4" fmla="*/ 0 h 1166325"/>
              <a:gd name="connsiteX0" fmla="*/ 11247 w 223767"/>
              <a:gd name="connsiteY0" fmla="*/ 0 h 1166325"/>
              <a:gd name="connsiteX1" fmla="*/ 217832 w 223767"/>
              <a:gd name="connsiteY1" fmla="*/ 138456 h 1166325"/>
              <a:gd name="connsiteX2" fmla="*/ 223767 w 223767"/>
              <a:gd name="connsiteY2" fmla="*/ 1166325 h 1166325"/>
              <a:gd name="connsiteX3" fmla="*/ 110 w 223767"/>
              <a:gd name="connsiteY3" fmla="*/ 226631 h 1166325"/>
              <a:gd name="connsiteX4" fmla="*/ 11247 w 223767"/>
              <a:gd name="connsiteY4" fmla="*/ 0 h 1166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67" h="1166325">
                <a:moveTo>
                  <a:pt x="11247" y="0"/>
                </a:moveTo>
                <a:lnTo>
                  <a:pt x="217832" y="138456"/>
                </a:lnTo>
                <a:cubicBezTo>
                  <a:pt x="219810" y="481079"/>
                  <a:pt x="221789" y="823702"/>
                  <a:pt x="223767" y="1166325"/>
                </a:cubicBezTo>
                <a:cubicBezTo>
                  <a:pt x="98607" y="641817"/>
                  <a:pt x="99941" y="672062"/>
                  <a:pt x="110" y="226631"/>
                </a:cubicBezTo>
                <a:cubicBezTo>
                  <a:pt x="-1380" y="13351"/>
                  <a:pt x="12737" y="213280"/>
                  <a:pt x="11247" y="0"/>
                </a:cubicBezTo>
                <a:close/>
              </a:path>
            </a:pathLst>
          </a:custGeom>
          <a:gradFill>
            <a:gsLst>
              <a:gs pos="0">
                <a:schemeClr val="bg1">
                  <a:lumMod val="95000"/>
                </a:schemeClr>
              </a:gs>
              <a:gs pos="100000">
                <a:schemeClr val="accent6">
                  <a:lumMod val="20000"/>
                  <a:lumOff val="80000"/>
                </a:schemeClr>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atin typeface="华文新魏" panose="02010800040101010101" pitchFamily="2" charset="-122"/>
              <a:ea typeface="华文新魏" panose="02010800040101010101" pitchFamily="2" charset="-122"/>
            </a:endParaRPr>
          </a:p>
        </p:txBody>
      </p:sp>
      <p:grpSp>
        <p:nvGrpSpPr>
          <p:cNvPr id="74788" name="Group 950">
            <a:extLst>
              <a:ext uri="{FF2B5EF4-FFF2-40B4-BE49-F238E27FC236}">
                <a16:creationId xmlns:a16="http://schemas.microsoft.com/office/drawing/2014/main" id="{7E10D583-60CB-FB41-A7C7-BCFB71C3C19D}"/>
              </a:ext>
            </a:extLst>
          </p:cNvPr>
          <p:cNvGrpSpPr>
            <a:grpSpLocks/>
          </p:cNvGrpSpPr>
          <p:nvPr/>
        </p:nvGrpSpPr>
        <p:grpSpPr bwMode="auto">
          <a:xfrm>
            <a:off x="7787481" y="4936207"/>
            <a:ext cx="252413" cy="563563"/>
            <a:chOff x="4140" y="429"/>
            <a:chExt cx="1425" cy="2396"/>
          </a:xfrm>
        </p:grpSpPr>
        <p:sp>
          <p:nvSpPr>
            <p:cNvPr id="74795" name="Freeform 951">
              <a:extLst>
                <a:ext uri="{FF2B5EF4-FFF2-40B4-BE49-F238E27FC236}">
                  <a16:creationId xmlns:a16="http://schemas.microsoft.com/office/drawing/2014/main" id="{40F13029-02BC-FE41-A85F-06EC2374F446}"/>
                </a:ext>
              </a:extLst>
            </p:cNvPr>
            <p:cNvSpPr>
              <a:spLocks/>
            </p:cNvSpPr>
            <p:nvPr/>
          </p:nvSpPr>
          <p:spPr bwMode="auto">
            <a:xfrm>
              <a:off x="5268" y="433"/>
              <a:ext cx="283" cy="2286"/>
            </a:xfrm>
            <a:custGeom>
              <a:avLst/>
              <a:gdLst>
                <a:gd name="T0" fmla="*/ 2 w 354"/>
                <a:gd name="T1" fmla="*/ 0 h 2742"/>
                <a:gd name="T2" fmla="*/ 8 w 354"/>
                <a:gd name="T3" fmla="*/ 16 h 2742"/>
                <a:gd name="T4" fmla="*/ 8 w 354"/>
                <a:gd name="T5" fmla="*/ 119 h 2742"/>
                <a:gd name="T6" fmla="*/ 0 w 354"/>
                <a:gd name="T7" fmla="*/ 124 h 2742"/>
                <a:gd name="T8" fmla="*/ 2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796" name="Rectangle 952">
              <a:extLst>
                <a:ext uri="{FF2B5EF4-FFF2-40B4-BE49-F238E27FC236}">
                  <a16:creationId xmlns:a16="http://schemas.microsoft.com/office/drawing/2014/main" id="{E2A2D01A-7877-0643-A29E-DEC4E835B8AF}"/>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797" name="Freeform 953">
              <a:extLst>
                <a:ext uri="{FF2B5EF4-FFF2-40B4-BE49-F238E27FC236}">
                  <a16:creationId xmlns:a16="http://schemas.microsoft.com/office/drawing/2014/main" id="{5CB5744D-1D6A-F048-8372-4DA0AF22843F}"/>
                </a:ext>
              </a:extLst>
            </p:cNvPr>
            <p:cNvSpPr>
              <a:spLocks/>
            </p:cNvSpPr>
            <p:nvPr/>
          </p:nvSpPr>
          <p:spPr bwMode="auto">
            <a:xfrm>
              <a:off x="5321" y="570"/>
              <a:ext cx="169" cy="2115"/>
            </a:xfrm>
            <a:custGeom>
              <a:avLst/>
              <a:gdLst>
                <a:gd name="T0" fmla="*/ 2 w 211"/>
                <a:gd name="T1" fmla="*/ 0 h 2537"/>
                <a:gd name="T2" fmla="*/ 5 w 211"/>
                <a:gd name="T3" fmla="*/ 11 h 2537"/>
                <a:gd name="T4" fmla="*/ 2 w 211"/>
                <a:gd name="T5" fmla="*/ 113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798" name="Freeform 954">
              <a:extLst>
                <a:ext uri="{FF2B5EF4-FFF2-40B4-BE49-F238E27FC236}">
                  <a16:creationId xmlns:a16="http://schemas.microsoft.com/office/drawing/2014/main" id="{7667C7B5-5CE6-E947-A93D-7B73401A56BD}"/>
                </a:ext>
              </a:extLst>
            </p:cNvPr>
            <p:cNvSpPr>
              <a:spLocks/>
            </p:cNvSpPr>
            <p:nvPr/>
          </p:nvSpPr>
          <p:spPr bwMode="auto">
            <a:xfrm>
              <a:off x="5284" y="1640"/>
              <a:ext cx="263" cy="189"/>
            </a:xfrm>
            <a:custGeom>
              <a:avLst/>
              <a:gdLst>
                <a:gd name="T0" fmla="*/ 2 w 328"/>
                <a:gd name="T1" fmla="*/ 0 h 226"/>
                <a:gd name="T2" fmla="*/ 7 w 328"/>
                <a:gd name="T3" fmla="*/ 7 h 226"/>
                <a:gd name="T4" fmla="*/ 7 w 328"/>
                <a:gd name="T5" fmla="*/ 11 h 226"/>
                <a:gd name="T6" fmla="*/ 0 w 328"/>
                <a:gd name="T7" fmla="*/ 5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799" name="Rectangle 955">
              <a:extLst>
                <a:ext uri="{FF2B5EF4-FFF2-40B4-BE49-F238E27FC236}">
                  <a16:creationId xmlns:a16="http://schemas.microsoft.com/office/drawing/2014/main" id="{84281812-2794-434C-8918-07F0D6AE4ED0}"/>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4800" name="Group 956">
              <a:extLst>
                <a:ext uri="{FF2B5EF4-FFF2-40B4-BE49-F238E27FC236}">
                  <a16:creationId xmlns:a16="http://schemas.microsoft.com/office/drawing/2014/main" id="{A8E10B4C-7EE5-5A4C-941B-5052B2095477}"/>
                </a:ext>
              </a:extLst>
            </p:cNvPr>
            <p:cNvGrpSpPr>
              <a:grpSpLocks/>
            </p:cNvGrpSpPr>
            <p:nvPr/>
          </p:nvGrpSpPr>
          <p:grpSpPr bwMode="auto">
            <a:xfrm>
              <a:off x="4749" y="668"/>
              <a:ext cx="581" cy="145"/>
              <a:chOff x="614" y="2568"/>
              <a:chExt cx="725" cy="139"/>
            </a:xfrm>
          </p:grpSpPr>
          <p:sp>
            <p:nvSpPr>
              <p:cNvPr id="74825" name="AutoShape 957">
                <a:extLst>
                  <a:ext uri="{FF2B5EF4-FFF2-40B4-BE49-F238E27FC236}">
                    <a16:creationId xmlns:a16="http://schemas.microsoft.com/office/drawing/2014/main" id="{6EC57F51-2B2A-1846-802F-43CC43ACCBD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26" name="AutoShape 958">
                <a:extLst>
                  <a:ext uri="{FF2B5EF4-FFF2-40B4-BE49-F238E27FC236}">
                    <a16:creationId xmlns:a16="http://schemas.microsoft.com/office/drawing/2014/main" id="{CDA46985-B8E4-F448-9472-3857E3E857D4}"/>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4801" name="Rectangle 959">
              <a:extLst>
                <a:ext uri="{FF2B5EF4-FFF2-40B4-BE49-F238E27FC236}">
                  <a16:creationId xmlns:a16="http://schemas.microsoft.com/office/drawing/2014/main" id="{3AA29870-CAAB-554F-A24E-A2576DB01D87}"/>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4802" name="Group 960">
              <a:extLst>
                <a:ext uri="{FF2B5EF4-FFF2-40B4-BE49-F238E27FC236}">
                  <a16:creationId xmlns:a16="http://schemas.microsoft.com/office/drawing/2014/main" id="{15B684A2-4843-A348-9981-2CAE89942594}"/>
                </a:ext>
              </a:extLst>
            </p:cNvPr>
            <p:cNvGrpSpPr>
              <a:grpSpLocks/>
            </p:cNvGrpSpPr>
            <p:nvPr/>
          </p:nvGrpSpPr>
          <p:grpSpPr bwMode="auto">
            <a:xfrm>
              <a:off x="4747" y="994"/>
              <a:ext cx="581" cy="134"/>
              <a:chOff x="614" y="2568"/>
              <a:chExt cx="725" cy="139"/>
            </a:xfrm>
          </p:grpSpPr>
          <p:sp>
            <p:nvSpPr>
              <p:cNvPr id="74823" name="AutoShape 961">
                <a:extLst>
                  <a:ext uri="{FF2B5EF4-FFF2-40B4-BE49-F238E27FC236}">
                    <a16:creationId xmlns:a16="http://schemas.microsoft.com/office/drawing/2014/main" id="{13F6F687-A415-C246-B0FE-743BA1C0260C}"/>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24" name="AutoShape 962">
                <a:extLst>
                  <a:ext uri="{FF2B5EF4-FFF2-40B4-BE49-F238E27FC236}">
                    <a16:creationId xmlns:a16="http://schemas.microsoft.com/office/drawing/2014/main" id="{77276A60-2DDD-9844-8736-E8B68E0EB937}"/>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4803" name="Rectangle 963">
              <a:extLst>
                <a:ext uri="{FF2B5EF4-FFF2-40B4-BE49-F238E27FC236}">
                  <a16:creationId xmlns:a16="http://schemas.microsoft.com/office/drawing/2014/main" id="{C79BE815-FAB4-5D49-A6D6-7BE96A8E00A3}"/>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04" name="Rectangle 964">
              <a:extLst>
                <a:ext uri="{FF2B5EF4-FFF2-40B4-BE49-F238E27FC236}">
                  <a16:creationId xmlns:a16="http://schemas.microsoft.com/office/drawing/2014/main" id="{97427E1C-11BD-3843-A23A-201571A6DDE5}"/>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4805" name="Group 965">
              <a:extLst>
                <a:ext uri="{FF2B5EF4-FFF2-40B4-BE49-F238E27FC236}">
                  <a16:creationId xmlns:a16="http://schemas.microsoft.com/office/drawing/2014/main" id="{DBCAC099-FDD3-F049-8C16-584EA4E4EA49}"/>
                </a:ext>
              </a:extLst>
            </p:cNvPr>
            <p:cNvGrpSpPr>
              <a:grpSpLocks/>
            </p:cNvGrpSpPr>
            <p:nvPr/>
          </p:nvGrpSpPr>
          <p:grpSpPr bwMode="auto">
            <a:xfrm>
              <a:off x="4735" y="1627"/>
              <a:ext cx="582" cy="151"/>
              <a:chOff x="614" y="2568"/>
              <a:chExt cx="725" cy="139"/>
            </a:xfrm>
          </p:grpSpPr>
          <p:sp>
            <p:nvSpPr>
              <p:cNvPr id="74821" name="AutoShape 966">
                <a:extLst>
                  <a:ext uri="{FF2B5EF4-FFF2-40B4-BE49-F238E27FC236}">
                    <a16:creationId xmlns:a16="http://schemas.microsoft.com/office/drawing/2014/main" id="{0CF3F414-E249-654E-9EED-6D4D6CF087B6}"/>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22" name="AutoShape 967">
                <a:extLst>
                  <a:ext uri="{FF2B5EF4-FFF2-40B4-BE49-F238E27FC236}">
                    <a16:creationId xmlns:a16="http://schemas.microsoft.com/office/drawing/2014/main" id="{491E1CB4-FD25-0944-A2B7-D12E5B48CC5D}"/>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4806" name="Freeform 968">
              <a:extLst>
                <a:ext uri="{FF2B5EF4-FFF2-40B4-BE49-F238E27FC236}">
                  <a16:creationId xmlns:a16="http://schemas.microsoft.com/office/drawing/2014/main" id="{A12A66FB-671E-C94D-9811-DE9338911A6B}"/>
                </a:ext>
              </a:extLst>
            </p:cNvPr>
            <p:cNvSpPr>
              <a:spLocks/>
            </p:cNvSpPr>
            <p:nvPr/>
          </p:nvSpPr>
          <p:spPr bwMode="auto">
            <a:xfrm>
              <a:off x="5288" y="1354"/>
              <a:ext cx="263" cy="188"/>
            </a:xfrm>
            <a:custGeom>
              <a:avLst/>
              <a:gdLst>
                <a:gd name="T0" fmla="*/ 2 w 328"/>
                <a:gd name="T1" fmla="*/ 0 h 226"/>
                <a:gd name="T2" fmla="*/ 7 w 328"/>
                <a:gd name="T3" fmla="*/ 6 h 226"/>
                <a:gd name="T4" fmla="*/ 7 w 328"/>
                <a:gd name="T5" fmla="*/ 10 h 226"/>
                <a:gd name="T6" fmla="*/ 0 w 328"/>
                <a:gd name="T7" fmla="*/ 4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grpSp>
          <p:nvGrpSpPr>
            <p:cNvPr id="74807" name="Group 969">
              <a:extLst>
                <a:ext uri="{FF2B5EF4-FFF2-40B4-BE49-F238E27FC236}">
                  <a16:creationId xmlns:a16="http://schemas.microsoft.com/office/drawing/2014/main" id="{1C305799-78CA-EB49-8197-410C32E4591E}"/>
                </a:ext>
              </a:extLst>
            </p:cNvPr>
            <p:cNvGrpSpPr>
              <a:grpSpLocks/>
            </p:cNvGrpSpPr>
            <p:nvPr/>
          </p:nvGrpSpPr>
          <p:grpSpPr bwMode="auto">
            <a:xfrm>
              <a:off x="4739" y="1327"/>
              <a:ext cx="582" cy="139"/>
              <a:chOff x="614" y="2568"/>
              <a:chExt cx="725" cy="139"/>
            </a:xfrm>
          </p:grpSpPr>
          <p:sp>
            <p:nvSpPr>
              <p:cNvPr id="74819" name="AutoShape 970">
                <a:extLst>
                  <a:ext uri="{FF2B5EF4-FFF2-40B4-BE49-F238E27FC236}">
                    <a16:creationId xmlns:a16="http://schemas.microsoft.com/office/drawing/2014/main" id="{4C687471-0C4A-514E-A04B-48925D432458}"/>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20" name="AutoShape 971">
                <a:extLst>
                  <a:ext uri="{FF2B5EF4-FFF2-40B4-BE49-F238E27FC236}">
                    <a16:creationId xmlns:a16="http://schemas.microsoft.com/office/drawing/2014/main" id="{92717B9A-BEC4-184E-9A06-28F0C036F2F5}"/>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4808" name="Rectangle 972">
              <a:extLst>
                <a:ext uri="{FF2B5EF4-FFF2-40B4-BE49-F238E27FC236}">
                  <a16:creationId xmlns:a16="http://schemas.microsoft.com/office/drawing/2014/main" id="{EC13251E-E194-F842-89AF-295B57EDF117}"/>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09" name="Freeform 973">
              <a:extLst>
                <a:ext uri="{FF2B5EF4-FFF2-40B4-BE49-F238E27FC236}">
                  <a16:creationId xmlns:a16="http://schemas.microsoft.com/office/drawing/2014/main" id="{E9CCF174-55B7-DA41-826D-17E3E34B90A2}"/>
                </a:ext>
              </a:extLst>
            </p:cNvPr>
            <p:cNvSpPr>
              <a:spLocks/>
            </p:cNvSpPr>
            <p:nvPr/>
          </p:nvSpPr>
          <p:spPr bwMode="auto">
            <a:xfrm>
              <a:off x="5312" y="1007"/>
              <a:ext cx="237" cy="213"/>
            </a:xfrm>
            <a:custGeom>
              <a:avLst/>
              <a:gdLst>
                <a:gd name="T0" fmla="*/ 2 w 296"/>
                <a:gd name="T1" fmla="*/ 0 h 256"/>
                <a:gd name="T2" fmla="*/ 7 w 296"/>
                <a:gd name="T3" fmla="*/ 6 h 256"/>
                <a:gd name="T4" fmla="*/ 7 w 296"/>
                <a:gd name="T5" fmla="*/ 11 h 256"/>
                <a:gd name="T6" fmla="*/ 0 w 296"/>
                <a:gd name="T7" fmla="*/ 4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810" name="Freeform 974">
              <a:extLst>
                <a:ext uri="{FF2B5EF4-FFF2-40B4-BE49-F238E27FC236}">
                  <a16:creationId xmlns:a16="http://schemas.microsoft.com/office/drawing/2014/main" id="{C8065CEF-D067-D94B-9AD7-ABE964E0E9C6}"/>
                </a:ext>
              </a:extLst>
            </p:cNvPr>
            <p:cNvSpPr>
              <a:spLocks/>
            </p:cNvSpPr>
            <p:nvPr/>
          </p:nvSpPr>
          <p:spPr bwMode="auto">
            <a:xfrm>
              <a:off x="5315" y="680"/>
              <a:ext cx="244" cy="240"/>
            </a:xfrm>
            <a:custGeom>
              <a:avLst/>
              <a:gdLst>
                <a:gd name="T0" fmla="*/ 0 w 304"/>
                <a:gd name="T1" fmla="*/ 0 h 288"/>
                <a:gd name="T2" fmla="*/ 7 w 304"/>
                <a:gd name="T3" fmla="*/ 8 h 288"/>
                <a:gd name="T4" fmla="*/ 6 w 304"/>
                <a:gd name="T5" fmla="*/ 13 h 288"/>
                <a:gd name="T6" fmla="*/ 2 w 304"/>
                <a:gd name="T7" fmla="*/ 6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811" name="Oval 975">
              <a:extLst>
                <a:ext uri="{FF2B5EF4-FFF2-40B4-BE49-F238E27FC236}">
                  <a16:creationId xmlns:a16="http://schemas.microsoft.com/office/drawing/2014/main" id="{8E34371F-5570-6A48-BAEB-DFFE7C3D4805}"/>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12" name="Freeform 976">
              <a:extLst>
                <a:ext uri="{FF2B5EF4-FFF2-40B4-BE49-F238E27FC236}">
                  <a16:creationId xmlns:a16="http://schemas.microsoft.com/office/drawing/2014/main" id="{420B9B97-FF3C-304D-BE14-91FB7DCD2E0C}"/>
                </a:ext>
              </a:extLst>
            </p:cNvPr>
            <p:cNvSpPr>
              <a:spLocks/>
            </p:cNvSpPr>
            <p:nvPr/>
          </p:nvSpPr>
          <p:spPr bwMode="auto">
            <a:xfrm>
              <a:off x="5302" y="2614"/>
              <a:ext cx="245" cy="200"/>
            </a:xfrm>
            <a:custGeom>
              <a:avLst/>
              <a:gdLst>
                <a:gd name="T0" fmla="*/ 0 w 306"/>
                <a:gd name="T1" fmla="*/ 6 h 240"/>
                <a:gd name="T2" fmla="*/ 2 w 306"/>
                <a:gd name="T3" fmla="*/ 11 h 240"/>
                <a:gd name="T4" fmla="*/ 7 w 306"/>
                <a:gd name="T5" fmla="*/ 6 h 240"/>
                <a:gd name="T6" fmla="*/ 7 w 306"/>
                <a:gd name="T7" fmla="*/ 0 h 240"/>
                <a:gd name="T8" fmla="*/ 0 w 306"/>
                <a:gd name="T9" fmla="*/ 6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4813" name="AutoShape 977">
              <a:extLst>
                <a:ext uri="{FF2B5EF4-FFF2-40B4-BE49-F238E27FC236}">
                  <a16:creationId xmlns:a16="http://schemas.microsoft.com/office/drawing/2014/main" id="{8F3046E4-3BD2-D74E-A906-2E78DE2E0505}"/>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14" name="AutoShape 978">
              <a:extLst>
                <a:ext uri="{FF2B5EF4-FFF2-40B4-BE49-F238E27FC236}">
                  <a16:creationId xmlns:a16="http://schemas.microsoft.com/office/drawing/2014/main" id="{CC2A634F-11F3-0F42-BB09-B3079E5564CB}"/>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15" name="Oval 979">
              <a:extLst>
                <a:ext uri="{FF2B5EF4-FFF2-40B4-BE49-F238E27FC236}">
                  <a16:creationId xmlns:a16="http://schemas.microsoft.com/office/drawing/2014/main" id="{8BADAA65-0F8E-0449-BBD1-8495432217C4}"/>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16" name="Oval 980">
              <a:extLst>
                <a:ext uri="{FF2B5EF4-FFF2-40B4-BE49-F238E27FC236}">
                  <a16:creationId xmlns:a16="http://schemas.microsoft.com/office/drawing/2014/main" id="{8C03DEF4-E70B-564B-B243-B3285D9CF94A}"/>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b="1">
                <a:solidFill>
                  <a:srgbClr val="FF0000"/>
                </a:solidFill>
                <a:latin typeface="华文新魏" panose="02010800040101010101" pitchFamily="2" charset="-122"/>
                <a:ea typeface="华文新魏" panose="02010800040101010101" pitchFamily="2" charset="-122"/>
              </a:endParaRPr>
            </a:p>
          </p:txBody>
        </p:sp>
        <p:sp>
          <p:nvSpPr>
            <p:cNvPr id="74817" name="Oval 981">
              <a:extLst>
                <a:ext uri="{FF2B5EF4-FFF2-40B4-BE49-F238E27FC236}">
                  <a16:creationId xmlns:a16="http://schemas.microsoft.com/office/drawing/2014/main" id="{4D6DC424-CE2A-A349-A003-E991E2B339F3}"/>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4818" name="Rectangle 982">
              <a:extLst>
                <a:ext uri="{FF2B5EF4-FFF2-40B4-BE49-F238E27FC236}">
                  <a16:creationId xmlns:a16="http://schemas.microsoft.com/office/drawing/2014/main" id="{F7826260-7F34-E04F-B13D-4D48E3DDE50A}"/>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4789" name="Text Box 167">
            <a:extLst>
              <a:ext uri="{FF2B5EF4-FFF2-40B4-BE49-F238E27FC236}">
                <a16:creationId xmlns:a16="http://schemas.microsoft.com/office/drawing/2014/main" id="{ABEEFCCA-8341-C04A-9587-E87B1B7756F3}"/>
              </a:ext>
            </a:extLst>
          </p:cNvPr>
          <p:cNvSpPr txBox="1">
            <a:spLocks noChangeArrowheads="1"/>
          </p:cNvSpPr>
          <p:nvPr/>
        </p:nvSpPr>
        <p:spPr bwMode="auto">
          <a:xfrm>
            <a:off x="473076" y="401639"/>
            <a:ext cx="23631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2" name="TextBox 1">
            <a:extLst>
              <a:ext uri="{FF2B5EF4-FFF2-40B4-BE49-F238E27FC236}">
                <a16:creationId xmlns:a16="http://schemas.microsoft.com/office/drawing/2014/main" id="{D668FA48-7F17-4248-A5F5-3F7B3FEA3710}"/>
              </a:ext>
            </a:extLst>
          </p:cNvPr>
          <p:cNvSpPr txBox="1"/>
          <p:nvPr/>
        </p:nvSpPr>
        <p:spPr>
          <a:xfrm>
            <a:off x="254795" y="4569495"/>
            <a:ext cx="1989137" cy="840230"/>
          </a:xfrm>
          <a:prstGeom prst="rect">
            <a:avLst/>
          </a:prstGeom>
          <a:noFill/>
        </p:spPr>
        <p:txBody>
          <a:bodyPr>
            <a:spAutoFit/>
          </a:bodyPr>
          <a:lstStyle/>
          <a:p>
            <a:pPr>
              <a:lnSpc>
                <a:spcPct val="90000"/>
              </a:lnSpc>
              <a:defRPr/>
            </a:pPr>
            <a:r>
              <a:rPr lang="zh-CN" altLang="en-US" b="1" i="1" u="none" dirty="0">
                <a:solidFill>
                  <a:srgbClr val="CC0000"/>
                </a:solidFill>
                <a:latin typeface="华文新魏" panose="02010800040101010101" pitchFamily="2" charset="-122"/>
                <a:ea typeface="华文新魏" panose="02010800040101010101" pitchFamily="2" charset="-122"/>
              </a:rPr>
              <a:t>通讯层</a:t>
            </a:r>
            <a:r>
              <a:rPr lang="en-US" b="1" u="none" dirty="0">
                <a:latin typeface="华文新魏" panose="02010800040101010101" pitchFamily="2" charset="-122"/>
                <a:ea typeface="华文新魏" panose="02010800040101010101" pitchFamily="2" charset="-122"/>
              </a:rPr>
              <a:t>: </a:t>
            </a:r>
            <a:r>
              <a:rPr lang="en-US" altLang="zh-CN" b="1" u="none" dirty="0">
                <a:latin typeface="华文新魏" panose="02010800040101010101" pitchFamily="2" charset="-122"/>
                <a:ea typeface="华文新魏" panose="02010800040101010101" pitchFamily="2" charset="-122"/>
              </a:rPr>
              <a:t>SDN</a:t>
            </a:r>
            <a:r>
              <a:rPr lang="zh-CN" altLang="en-US" b="1" u="none" dirty="0">
                <a:latin typeface="华文新魏" panose="02010800040101010101" pitchFamily="2" charset="-122"/>
                <a:ea typeface="华文新魏" panose="02010800040101010101" pitchFamily="2" charset="-122"/>
              </a:rPr>
              <a:t>控制器与被控交换机之间的通信</a:t>
            </a:r>
            <a:endParaRPr lang="en-US" b="1" u="none" dirty="0">
              <a:latin typeface="华文新魏" panose="02010800040101010101" pitchFamily="2" charset="-122"/>
              <a:ea typeface="华文新魏" panose="02010800040101010101" pitchFamily="2" charset="-122"/>
            </a:endParaRPr>
          </a:p>
        </p:txBody>
      </p:sp>
      <p:sp>
        <p:nvSpPr>
          <p:cNvPr id="219" name="TextBox 218">
            <a:extLst>
              <a:ext uri="{FF2B5EF4-FFF2-40B4-BE49-F238E27FC236}">
                <a16:creationId xmlns:a16="http://schemas.microsoft.com/office/drawing/2014/main" id="{0D4B08F9-F386-5E4A-87AE-BEAAEF14035F}"/>
              </a:ext>
            </a:extLst>
          </p:cNvPr>
          <p:cNvSpPr txBox="1"/>
          <p:nvPr/>
        </p:nvSpPr>
        <p:spPr>
          <a:xfrm>
            <a:off x="238918" y="2886745"/>
            <a:ext cx="2127251" cy="1089529"/>
          </a:xfrm>
          <a:prstGeom prst="rect">
            <a:avLst/>
          </a:prstGeom>
          <a:noFill/>
        </p:spPr>
        <p:txBody>
          <a:bodyPr>
            <a:spAutoFit/>
          </a:bodyPr>
          <a:lstStyle/>
          <a:p>
            <a:pPr>
              <a:lnSpc>
                <a:spcPct val="90000"/>
              </a:lnSpc>
              <a:defRPr/>
            </a:pPr>
            <a:r>
              <a:rPr lang="zh-CN" altLang="en-US" b="1" u="none" dirty="0">
                <a:solidFill>
                  <a:srgbClr val="CC0000"/>
                </a:solidFill>
                <a:latin typeface="华文新魏" panose="02010800040101010101" pitchFamily="2" charset="-122"/>
                <a:ea typeface="华文新魏" panose="02010800040101010101" pitchFamily="2" charset="-122"/>
              </a:rPr>
              <a:t>网络范围的状态管理层</a:t>
            </a:r>
            <a:r>
              <a:rPr lang="en-US" b="1" u="none" dirty="0">
                <a:latin typeface="华文新魏" panose="02010800040101010101" pitchFamily="2" charset="-122"/>
                <a:ea typeface="华文新魏" panose="02010800040101010101" pitchFamily="2" charset="-122"/>
              </a:rPr>
              <a:t>:</a:t>
            </a:r>
            <a:r>
              <a:rPr lang="zh-CN" altLang="en-US" b="1" u="none" dirty="0">
                <a:latin typeface="华文新魏" panose="02010800040101010101" pitchFamily="2" charset="-122"/>
                <a:ea typeface="华文新魏" panose="02010800040101010101" pitchFamily="2" charset="-122"/>
              </a:rPr>
              <a:t>网络链路、交换机、服务状态</a:t>
            </a:r>
            <a:r>
              <a:rPr lang="en-US" b="1" u="none" dirty="0">
                <a:latin typeface="华文新魏" panose="02010800040101010101" pitchFamily="2" charset="-122"/>
                <a:ea typeface="华文新魏" panose="02010800040101010101" pitchFamily="2" charset="-122"/>
              </a:rPr>
              <a:t>: </a:t>
            </a:r>
            <a:r>
              <a:rPr lang="zh-CN" altLang="en-US" b="1" i="1" u="none" dirty="0">
                <a:solidFill>
                  <a:srgbClr val="000099"/>
                </a:solidFill>
                <a:latin typeface="华文新魏" panose="02010800040101010101" pitchFamily="2" charset="-122"/>
                <a:ea typeface="华文新魏" panose="02010800040101010101" pitchFamily="2" charset="-122"/>
              </a:rPr>
              <a:t>分布式数据库</a:t>
            </a:r>
            <a:endParaRPr lang="en-US" b="1" i="1" u="none" dirty="0">
              <a:solidFill>
                <a:srgbClr val="000099"/>
              </a:solidFill>
              <a:latin typeface="华文新魏" panose="02010800040101010101" pitchFamily="2" charset="-122"/>
              <a:ea typeface="华文新魏" panose="02010800040101010101" pitchFamily="2" charset="-122"/>
            </a:endParaRPr>
          </a:p>
        </p:txBody>
      </p:sp>
      <p:sp>
        <p:nvSpPr>
          <p:cNvPr id="220" name="TextBox 219">
            <a:extLst>
              <a:ext uri="{FF2B5EF4-FFF2-40B4-BE49-F238E27FC236}">
                <a16:creationId xmlns:a16="http://schemas.microsoft.com/office/drawing/2014/main" id="{25FAA383-EFF7-724C-AC5E-2C1F86358E99}"/>
              </a:ext>
            </a:extLst>
          </p:cNvPr>
          <p:cNvSpPr txBox="1"/>
          <p:nvPr/>
        </p:nvSpPr>
        <p:spPr>
          <a:xfrm>
            <a:off x="291306" y="1848519"/>
            <a:ext cx="2128839" cy="590931"/>
          </a:xfrm>
          <a:prstGeom prst="rect">
            <a:avLst/>
          </a:prstGeom>
          <a:noFill/>
        </p:spPr>
        <p:txBody>
          <a:bodyPr>
            <a:spAutoFit/>
          </a:bodyPr>
          <a:lstStyle/>
          <a:p>
            <a:pPr>
              <a:lnSpc>
                <a:spcPct val="90000"/>
              </a:lnSpc>
              <a:defRPr/>
            </a:pPr>
            <a:r>
              <a:rPr lang="zh-CN" altLang="en-US" b="1" u="none" dirty="0">
                <a:solidFill>
                  <a:srgbClr val="CC0000"/>
                </a:solidFill>
                <a:latin typeface="华文新魏" panose="02010800040101010101" pitchFamily="2" charset="-122"/>
                <a:ea typeface="华文新魏" panose="02010800040101010101" pitchFamily="2" charset="-122"/>
              </a:rPr>
              <a:t>网络控制应用的接口层</a:t>
            </a:r>
            <a:r>
              <a:rPr lang="en-US" b="1" u="none" dirty="0">
                <a:solidFill>
                  <a:srgbClr val="CC0000"/>
                </a:solidFill>
                <a:latin typeface="华文新魏" panose="02010800040101010101" pitchFamily="2" charset="-122"/>
                <a:ea typeface="华文新魏" panose="02010800040101010101" pitchFamily="2" charset="-122"/>
              </a:rPr>
              <a:t>:</a:t>
            </a:r>
            <a:r>
              <a:rPr lang="zh-CN" altLang="en-US" b="1" u="none" dirty="0">
                <a:solidFill>
                  <a:srgbClr val="CC0000"/>
                </a:solidFill>
                <a:latin typeface="华文新魏" panose="02010800040101010101" pitchFamily="2" charset="-122"/>
                <a:ea typeface="华文新魏" panose="02010800040101010101" pitchFamily="2" charset="-122"/>
              </a:rPr>
              <a:t>抽象</a:t>
            </a:r>
            <a:r>
              <a:rPr lang="en-US" b="1" u="none" dirty="0">
                <a:solidFill>
                  <a:srgbClr val="CC0000"/>
                </a:solidFill>
                <a:latin typeface="华文新魏" panose="02010800040101010101" pitchFamily="2" charset="-122"/>
                <a:ea typeface="华文新魏" panose="02010800040101010101" pitchFamily="2" charset="-122"/>
              </a:rPr>
              <a:t>API</a:t>
            </a:r>
            <a:endParaRPr lang="en-US" b="1" i="1" u="none" dirty="0">
              <a:latin typeface="华文新魏" panose="02010800040101010101" pitchFamily="2" charset="-122"/>
              <a:ea typeface="华文新魏" panose="02010800040101010101" pitchFamily="2" charset="-122"/>
            </a:endParaRPr>
          </a:p>
        </p:txBody>
      </p:sp>
      <p:sp>
        <p:nvSpPr>
          <p:cNvPr id="159" name="TextBox 399">
            <a:extLst>
              <a:ext uri="{FF2B5EF4-FFF2-40B4-BE49-F238E27FC236}">
                <a16:creationId xmlns:a16="http://schemas.microsoft.com/office/drawing/2014/main" id="{F0AD8D9C-96AD-44C6-BCF1-DB94BB091479}"/>
              </a:ext>
            </a:extLst>
          </p:cNvPr>
          <p:cNvSpPr txBox="1">
            <a:spLocks noChangeArrowheads="1"/>
          </p:cNvSpPr>
          <p:nvPr/>
        </p:nvSpPr>
        <p:spPr bwMode="auto">
          <a:xfrm>
            <a:off x="6321673" y="5336884"/>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solidFill>
                  <a:srgbClr val="FF0000"/>
                </a:solidFill>
                <a:latin typeface="华文新魏" panose="02010800040101010101" pitchFamily="2" charset="-122"/>
                <a:ea typeface="华文新魏" panose="02010800040101010101" pitchFamily="2" charset="-122"/>
              </a:rPr>
              <a:t>南向</a:t>
            </a:r>
            <a:r>
              <a:rPr lang="en-US" altLang="zh-CN" sz="1800" b="1" i="1" dirty="0">
                <a:solidFill>
                  <a:srgbClr val="FF0000"/>
                </a:solidFill>
                <a:latin typeface="华文新魏" panose="02010800040101010101" pitchFamily="2" charset="-122"/>
                <a:ea typeface="华文新魏" panose="02010800040101010101" pitchFamily="2" charset="-122"/>
              </a:rPr>
              <a:t>API</a:t>
            </a:r>
            <a:endParaRPr lang="en-US" sz="1800" b="1" i="1" dirty="0">
              <a:solidFill>
                <a:srgbClr val="FF0000"/>
              </a:solidFill>
              <a:latin typeface="华文新魏" panose="02010800040101010101" pitchFamily="2" charset="-122"/>
              <a:ea typeface="华文新魏" panose="02010800040101010101" pitchFamily="2" charset="-122"/>
            </a:endParaRPr>
          </a:p>
        </p:txBody>
      </p:sp>
      <p:sp>
        <p:nvSpPr>
          <p:cNvPr id="160" name="TextBox 399">
            <a:extLst>
              <a:ext uri="{FF2B5EF4-FFF2-40B4-BE49-F238E27FC236}">
                <a16:creationId xmlns:a16="http://schemas.microsoft.com/office/drawing/2014/main" id="{98069902-12F2-4874-8FB6-207270887E7F}"/>
              </a:ext>
            </a:extLst>
          </p:cNvPr>
          <p:cNvSpPr txBox="1">
            <a:spLocks noChangeArrowheads="1"/>
          </p:cNvSpPr>
          <p:nvPr/>
        </p:nvSpPr>
        <p:spPr bwMode="auto">
          <a:xfrm>
            <a:off x="6176121" y="1619562"/>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solidFill>
                  <a:srgbClr val="FF0000"/>
                </a:solidFill>
                <a:latin typeface="华文新魏" panose="02010800040101010101" pitchFamily="2" charset="-122"/>
                <a:ea typeface="华文新魏" panose="02010800040101010101" pitchFamily="2" charset="-122"/>
              </a:rPr>
              <a:t>北向</a:t>
            </a:r>
            <a:r>
              <a:rPr lang="en-US" altLang="zh-CN" sz="1800" b="1" i="1" dirty="0">
                <a:solidFill>
                  <a:srgbClr val="FF0000"/>
                </a:solidFill>
                <a:latin typeface="华文新魏" panose="02010800040101010101" pitchFamily="2" charset="-122"/>
                <a:ea typeface="华文新魏" panose="02010800040101010101" pitchFamily="2" charset="-122"/>
              </a:rPr>
              <a:t>API</a:t>
            </a:r>
            <a:endParaRPr lang="en-US" sz="1800" b="1" i="1" dirty="0">
              <a:solidFill>
                <a:srgbClr val="FF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965473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86" name="Rectangle 14">
            <a:extLst>
              <a:ext uri="{FF2B5EF4-FFF2-40B4-BE49-F238E27FC236}">
                <a16:creationId xmlns:a16="http://schemas.microsoft.com/office/drawing/2014/main" id="{C9354D2E-364F-E34A-A08B-F3A4938CDC2B}"/>
              </a:ext>
            </a:extLst>
          </p:cNvPr>
          <p:cNvSpPr>
            <a:spLocks noChangeArrowheads="1"/>
          </p:cNvSpPr>
          <p:nvPr/>
        </p:nvSpPr>
        <p:spPr bwMode="auto">
          <a:xfrm>
            <a:off x="3120914" y="476672"/>
            <a:ext cx="4965700" cy="784225"/>
          </a:xfrm>
          <a:prstGeom prst="rect">
            <a:avLst/>
          </a:prstGeom>
          <a:solidFill>
            <a:schemeClr val="bg1">
              <a:alpha val="79999"/>
            </a:schemeClr>
          </a:solidFill>
          <a:ln>
            <a:noFill/>
          </a:ln>
          <a:extLst>
            <a:ext uri="{91240B29-F687-4F45-9708-019B960494DF}">
              <a14:hiddenLine xmlns:a14="http://schemas.microsoft.com/office/drawing/2010/main" w="12700">
                <a:solidFill>
                  <a:srgbClr val="000000"/>
                </a:solidFill>
                <a:miter lim="800000"/>
                <a:headEnd/>
                <a:tailEnd type="arrow" w="med" len="me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endParaRPr>
          </a:p>
        </p:txBody>
      </p:sp>
      <p:sp>
        <p:nvSpPr>
          <p:cNvPr id="74789" name="Text Box 167">
            <a:extLst>
              <a:ext uri="{FF2B5EF4-FFF2-40B4-BE49-F238E27FC236}">
                <a16:creationId xmlns:a16="http://schemas.microsoft.com/office/drawing/2014/main" id="{ABEEFCCA-8341-C04A-9587-E87B1B7756F3}"/>
              </a:ext>
            </a:extLst>
          </p:cNvPr>
          <p:cNvSpPr txBox="1">
            <a:spLocks noChangeArrowheads="1"/>
          </p:cNvSpPr>
          <p:nvPr/>
        </p:nvSpPr>
        <p:spPr bwMode="auto">
          <a:xfrm>
            <a:off x="473076" y="401639"/>
            <a:ext cx="23631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pic>
        <p:nvPicPr>
          <p:cNvPr id="3" name="图片 2">
            <a:extLst>
              <a:ext uri="{FF2B5EF4-FFF2-40B4-BE49-F238E27FC236}">
                <a16:creationId xmlns:a16="http://schemas.microsoft.com/office/drawing/2014/main" id="{EE906AE8-1D48-43B2-8E54-130B0143DE6B}"/>
              </a:ext>
            </a:extLst>
          </p:cNvPr>
          <p:cNvPicPr>
            <a:picLocks noChangeAspect="1"/>
          </p:cNvPicPr>
          <p:nvPr/>
        </p:nvPicPr>
        <p:blipFill>
          <a:blip r:embed="rId2"/>
          <a:stretch>
            <a:fillRect/>
          </a:stretch>
        </p:blipFill>
        <p:spPr>
          <a:xfrm>
            <a:off x="4355976" y="1772816"/>
            <a:ext cx="4666552" cy="4432388"/>
          </a:xfrm>
          <a:prstGeom prst="rect">
            <a:avLst/>
          </a:prstGeom>
        </p:spPr>
      </p:pic>
      <p:sp>
        <p:nvSpPr>
          <p:cNvPr id="160" name="Content Placeholder 6">
            <a:extLst>
              <a:ext uri="{FF2B5EF4-FFF2-40B4-BE49-F238E27FC236}">
                <a16:creationId xmlns:a16="http://schemas.microsoft.com/office/drawing/2014/main" id="{672C6CA6-3A3B-49DA-B85B-A5F6478F97FA}"/>
              </a:ext>
            </a:extLst>
          </p:cNvPr>
          <p:cNvSpPr txBox="1">
            <a:spLocks/>
          </p:cNvSpPr>
          <p:nvPr/>
        </p:nvSpPr>
        <p:spPr bwMode="auto">
          <a:xfrm>
            <a:off x="243762" y="1559889"/>
            <a:ext cx="4108628" cy="4185806"/>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zh-CN" altLang="en-US" b="1" u="none" dirty="0">
                <a:solidFill>
                  <a:srgbClr val="CC0000"/>
                </a:solidFill>
                <a:latin typeface="华文新魏" panose="02010800040101010101" pitchFamily="2" charset="-122"/>
                <a:ea typeface="华文新魏" panose="02010800040101010101" pitchFamily="2" charset="-122"/>
                <a:cs typeface="+mn-cs"/>
              </a:rPr>
              <a:t>通信层</a:t>
            </a:r>
            <a:endParaRPr lang="en-US" altLang="zh-CN" b="1" u="none" dirty="0">
              <a:solidFill>
                <a:srgbClr val="CC0000"/>
              </a:solidFill>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en-US" altLang="zh-CN" sz="2000" b="1" u="none" dirty="0">
                <a:latin typeface="华文新魏" panose="02010800040101010101" pitchFamily="2" charset="-122"/>
                <a:ea typeface="华文新魏" panose="02010800040101010101" pitchFamily="2" charset="-122"/>
              </a:rPr>
              <a:t>SDN</a:t>
            </a:r>
            <a:r>
              <a:rPr lang="zh-CN" altLang="en-US" sz="2000" b="1" u="none" dirty="0">
                <a:latin typeface="华文新魏" panose="02010800040101010101" pitchFamily="2" charset="-122"/>
                <a:ea typeface="华文新魏" panose="02010800040101010101" pitchFamily="2" charset="-122"/>
              </a:rPr>
              <a:t>控制器与被控交换机之间的通信</a:t>
            </a:r>
            <a:endParaRPr lang="en-US" altLang="zh-CN" sz="2000" b="1" u="none"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r>
              <a:rPr kumimoji="1" lang="zh-CN" altLang="en-US" sz="2000" b="1" u="none" kern="0" dirty="0">
                <a:latin typeface="华文新魏" panose="02010800040101010101" pitchFamily="2" charset="-122"/>
                <a:ea typeface="华文新魏" panose="02010800040101010101" pitchFamily="2" charset="-122"/>
              </a:rPr>
              <a:t>设备向控制器传递事件（如链路状态的变化），这些事件向</a:t>
            </a:r>
            <a:r>
              <a:rPr kumimoji="1" lang="en-US" altLang="zh-CN" sz="2000" b="1" u="none" kern="0" dirty="0">
                <a:latin typeface="华文新魏" panose="02010800040101010101" pitchFamily="2" charset="-122"/>
                <a:ea typeface="华文新魏" panose="02010800040101010101" pitchFamily="2" charset="-122"/>
              </a:rPr>
              <a:t>SDN</a:t>
            </a:r>
            <a:r>
              <a:rPr kumimoji="1" lang="zh-CN" altLang="en-US" sz="2000" b="1" u="none" kern="0" dirty="0">
                <a:latin typeface="华文新魏" panose="02010800040101010101" pitchFamily="2" charset="-122"/>
                <a:ea typeface="华文新魏" panose="02010800040101010101" pitchFamily="2" charset="-122"/>
              </a:rPr>
              <a:t>控制器传递网络的最新状态和视图</a:t>
            </a:r>
            <a:endParaRPr kumimoji="1" lang="en-US" altLang="zh-CN" sz="2000" b="1" u="none" kern="0"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r>
              <a:rPr kumimoji="1" lang="en-US" altLang="zh-CN" sz="2000" b="1" u="none" kern="0" dirty="0">
                <a:latin typeface="华文新魏" panose="02010800040101010101" pitchFamily="2" charset="-122"/>
                <a:ea typeface="华文新魏" panose="02010800040101010101" pitchFamily="2" charset="-122"/>
              </a:rPr>
              <a:t>SDN</a:t>
            </a:r>
            <a:r>
              <a:rPr kumimoji="1" lang="zh-CN" altLang="en-US" sz="2000" b="1" u="none" kern="0" dirty="0">
                <a:latin typeface="华文新魏" panose="02010800040101010101" pitchFamily="2" charset="-122"/>
                <a:ea typeface="华文新魏" panose="02010800040101010101" pitchFamily="2" charset="-122"/>
              </a:rPr>
              <a:t>控制器与受控设备之间通信基于南向接口</a:t>
            </a:r>
            <a:r>
              <a:rPr kumimoji="1" lang="en-US" altLang="zh-CN" sz="2000" b="1" u="none" kern="0" dirty="0">
                <a:latin typeface="华文新魏" panose="02010800040101010101" pitchFamily="2" charset="-122"/>
                <a:ea typeface="华文新魏" panose="02010800040101010101" pitchFamily="2" charset="-122"/>
              </a:rPr>
              <a:t>API</a:t>
            </a:r>
            <a:r>
              <a:rPr kumimoji="1" lang="zh-CN" altLang="en-US" sz="2000" b="1" u="none" kern="0" dirty="0">
                <a:latin typeface="华文新魏" panose="02010800040101010101" pitchFamily="2" charset="-122"/>
                <a:ea typeface="华文新魏" panose="02010800040101010101" pitchFamily="2" charset="-122"/>
              </a:rPr>
              <a:t>，并使用特定协议，如</a:t>
            </a:r>
            <a:r>
              <a:rPr kumimoji="1" lang="en-US" altLang="zh-CN" sz="2000" b="1" u="none" kern="0" dirty="0">
                <a:latin typeface="华文新魏" panose="02010800040101010101" pitchFamily="2" charset="-122"/>
                <a:ea typeface="华文新魏" panose="02010800040101010101" pitchFamily="2" charset="-122"/>
              </a:rPr>
              <a:t>OpenFlow</a:t>
            </a:r>
            <a:r>
              <a:rPr kumimoji="1" lang="zh-CN" altLang="en-US" sz="2000" b="1" u="none" kern="0" dirty="0">
                <a:latin typeface="华文新魏" panose="02010800040101010101" pitchFamily="2" charset="-122"/>
                <a:ea typeface="华文新魏" panose="02010800040101010101" pitchFamily="2" charset="-122"/>
              </a:rPr>
              <a:t>协议</a:t>
            </a:r>
            <a:endParaRPr kumimoji="1" lang="en-US" altLang="zh-CN" sz="2000" b="1" u="none" kern="0"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endParaRPr kumimoji="1" lang="en-US" altLang="zh-CN" sz="2000" u="none" kern="0" dirty="0">
              <a:latin typeface="华文新魏" panose="02010800040101010101" pitchFamily="2" charset="-122"/>
              <a:ea typeface="华文新魏" panose="02010800040101010101" pitchFamily="2" charset="-122"/>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
        <p:nvSpPr>
          <p:cNvPr id="161" name="TextBox 399">
            <a:extLst>
              <a:ext uri="{FF2B5EF4-FFF2-40B4-BE49-F238E27FC236}">
                <a16:creationId xmlns:a16="http://schemas.microsoft.com/office/drawing/2014/main" id="{15C45BC6-113D-4442-A11F-64B35BB0A58A}"/>
              </a:ext>
            </a:extLst>
          </p:cNvPr>
          <p:cNvSpPr txBox="1">
            <a:spLocks noChangeArrowheads="1"/>
          </p:cNvSpPr>
          <p:nvPr/>
        </p:nvSpPr>
        <p:spPr bwMode="auto">
          <a:xfrm>
            <a:off x="7241767" y="5229200"/>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solidFill>
                  <a:srgbClr val="FF0000"/>
                </a:solidFill>
                <a:latin typeface="华文新魏" panose="02010800040101010101" pitchFamily="2" charset="-122"/>
                <a:ea typeface="华文新魏" panose="02010800040101010101" pitchFamily="2" charset="-122"/>
              </a:rPr>
              <a:t>南向</a:t>
            </a:r>
            <a:r>
              <a:rPr lang="en-US" altLang="zh-CN" sz="1800" b="1" i="1" dirty="0">
                <a:solidFill>
                  <a:srgbClr val="FF0000"/>
                </a:solidFill>
                <a:latin typeface="华文新魏" panose="02010800040101010101" pitchFamily="2" charset="-122"/>
                <a:ea typeface="华文新魏" panose="02010800040101010101" pitchFamily="2" charset="-122"/>
              </a:rPr>
              <a:t>API</a:t>
            </a:r>
            <a:endParaRPr lang="en-US" sz="1800" b="1" i="1" dirty="0">
              <a:solidFill>
                <a:srgbClr val="FF0000"/>
              </a:solidFill>
              <a:latin typeface="华文新魏" panose="02010800040101010101" pitchFamily="2" charset="-122"/>
              <a:ea typeface="华文新魏" panose="02010800040101010101" pitchFamily="2" charset="-122"/>
            </a:endParaRPr>
          </a:p>
        </p:txBody>
      </p:sp>
      <p:sp>
        <p:nvSpPr>
          <p:cNvPr id="162" name="矩形 161">
            <a:extLst>
              <a:ext uri="{FF2B5EF4-FFF2-40B4-BE49-F238E27FC236}">
                <a16:creationId xmlns:a16="http://schemas.microsoft.com/office/drawing/2014/main" id="{02724FFE-E96D-4E7D-AC3B-034700A797CA}"/>
              </a:ext>
            </a:extLst>
          </p:cNvPr>
          <p:cNvSpPr/>
          <p:nvPr/>
        </p:nvSpPr>
        <p:spPr bwMode="auto">
          <a:xfrm>
            <a:off x="4355977" y="4555027"/>
            <a:ext cx="4108628" cy="674173"/>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11449928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86" name="Rectangle 14">
            <a:extLst>
              <a:ext uri="{FF2B5EF4-FFF2-40B4-BE49-F238E27FC236}">
                <a16:creationId xmlns:a16="http://schemas.microsoft.com/office/drawing/2014/main" id="{C9354D2E-364F-E34A-A08B-F3A4938CDC2B}"/>
              </a:ext>
            </a:extLst>
          </p:cNvPr>
          <p:cNvSpPr>
            <a:spLocks noChangeArrowheads="1"/>
          </p:cNvSpPr>
          <p:nvPr/>
        </p:nvSpPr>
        <p:spPr bwMode="auto">
          <a:xfrm>
            <a:off x="3120914" y="476672"/>
            <a:ext cx="4965700" cy="784225"/>
          </a:xfrm>
          <a:prstGeom prst="rect">
            <a:avLst/>
          </a:prstGeom>
          <a:solidFill>
            <a:schemeClr val="bg1">
              <a:alpha val="79999"/>
            </a:schemeClr>
          </a:solidFill>
          <a:ln>
            <a:noFill/>
          </a:ln>
          <a:extLst>
            <a:ext uri="{91240B29-F687-4F45-9708-019B960494DF}">
              <a14:hiddenLine xmlns:a14="http://schemas.microsoft.com/office/drawing/2010/main" w="12700">
                <a:solidFill>
                  <a:srgbClr val="000000"/>
                </a:solidFill>
                <a:miter lim="800000"/>
                <a:headEnd/>
                <a:tailEnd type="arrow" w="med" len="me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endParaRPr>
          </a:p>
        </p:txBody>
      </p:sp>
      <p:sp>
        <p:nvSpPr>
          <p:cNvPr id="74789" name="Text Box 167">
            <a:extLst>
              <a:ext uri="{FF2B5EF4-FFF2-40B4-BE49-F238E27FC236}">
                <a16:creationId xmlns:a16="http://schemas.microsoft.com/office/drawing/2014/main" id="{ABEEFCCA-8341-C04A-9587-E87B1B7756F3}"/>
              </a:ext>
            </a:extLst>
          </p:cNvPr>
          <p:cNvSpPr txBox="1">
            <a:spLocks noChangeArrowheads="1"/>
          </p:cNvSpPr>
          <p:nvPr/>
        </p:nvSpPr>
        <p:spPr bwMode="auto">
          <a:xfrm>
            <a:off x="473076" y="401639"/>
            <a:ext cx="23631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pic>
        <p:nvPicPr>
          <p:cNvPr id="3" name="图片 2">
            <a:extLst>
              <a:ext uri="{FF2B5EF4-FFF2-40B4-BE49-F238E27FC236}">
                <a16:creationId xmlns:a16="http://schemas.microsoft.com/office/drawing/2014/main" id="{EE906AE8-1D48-43B2-8E54-130B0143DE6B}"/>
              </a:ext>
            </a:extLst>
          </p:cNvPr>
          <p:cNvPicPr>
            <a:picLocks noChangeAspect="1"/>
          </p:cNvPicPr>
          <p:nvPr/>
        </p:nvPicPr>
        <p:blipFill>
          <a:blip r:embed="rId2"/>
          <a:stretch>
            <a:fillRect/>
          </a:stretch>
        </p:blipFill>
        <p:spPr>
          <a:xfrm>
            <a:off x="4355976" y="1772816"/>
            <a:ext cx="4666552" cy="4432388"/>
          </a:xfrm>
          <a:prstGeom prst="rect">
            <a:avLst/>
          </a:prstGeom>
        </p:spPr>
      </p:pic>
      <p:sp>
        <p:nvSpPr>
          <p:cNvPr id="160" name="Content Placeholder 6">
            <a:extLst>
              <a:ext uri="{FF2B5EF4-FFF2-40B4-BE49-F238E27FC236}">
                <a16:creationId xmlns:a16="http://schemas.microsoft.com/office/drawing/2014/main" id="{672C6CA6-3A3B-49DA-B85B-A5F6478F97FA}"/>
              </a:ext>
            </a:extLst>
          </p:cNvPr>
          <p:cNvSpPr txBox="1">
            <a:spLocks/>
          </p:cNvSpPr>
          <p:nvPr/>
        </p:nvSpPr>
        <p:spPr bwMode="auto">
          <a:xfrm>
            <a:off x="103332" y="1718482"/>
            <a:ext cx="4252644" cy="3510718"/>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zh-CN" altLang="en-US" b="1" u="none" dirty="0">
                <a:solidFill>
                  <a:srgbClr val="CC0000"/>
                </a:solidFill>
                <a:latin typeface="华文新魏" panose="02010800040101010101" pitchFamily="2" charset="-122"/>
                <a:ea typeface="华文新魏" panose="02010800040101010101" pitchFamily="2" charset="-122"/>
              </a:rPr>
              <a:t>网络范围的状态管理层</a:t>
            </a:r>
            <a:endParaRPr lang="en-US" altLang="zh-CN" u="none" dirty="0">
              <a:solidFill>
                <a:srgbClr val="CC0000"/>
              </a:solidFill>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en-US" altLang="zh-CN" sz="2400" b="1" u="none" dirty="0">
                <a:latin typeface="华文新魏" panose="02010800040101010101" pitchFamily="2" charset="-122"/>
                <a:ea typeface="华文新魏" panose="02010800040101010101" pitchFamily="2" charset="-122"/>
              </a:rPr>
              <a:t>SDN</a:t>
            </a:r>
            <a:r>
              <a:rPr lang="zh-CN" altLang="en-US" sz="2400" b="1" u="none" dirty="0">
                <a:latin typeface="华文新魏" panose="02010800040101010101" pitchFamily="2" charset="-122"/>
                <a:ea typeface="华文新魏" panose="02010800040101010101" pitchFamily="2" charset="-122"/>
              </a:rPr>
              <a:t>控制器维护全网的状态</a:t>
            </a:r>
            <a:endParaRPr kumimoji="1" lang="en-US" altLang="zh-CN" sz="2400" b="1"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2000" b="1" u="none" kern="0" dirty="0">
                <a:latin typeface="华文新魏" panose="02010800040101010101" pitchFamily="2" charset="-122"/>
                <a:ea typeface="华文新魏" panose="02010800040101010101" pitchFamily="2" charset="-122"/>
              </a:rPr>
              <a:t>链路状态</a:t>
            </a:r>
            <a:endParaRPr kumimoji="1" lang="en-US" altLang="zh-CN" sz="2000" b="1"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2000" b="1" u="none" kern="0" dirty="0">
                <a:latin typeface="华文新魏" panose="02010800040101010101" pitchFamily="2" charset="-122"/>
                <a:ea typeface="华文新魏" panose="02010800040101010101" pitchFamily="2" charset="-122"/>
              </a:rPr>
              <a:t>受控设备状态</a:t>
            </a:r>
            <a:endParaRPr kumimoji="1" lang="en-US" altLang="zh-CN" sz="2000" b="1"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2000" b="1" u="none" kern="0" dirty="0">
                <a:latin typeface="华文新魏" panose="02010800040101010101" pitchFamily="2" charset="-122"/>
                <a:ea typeface="华文新魏" panose="02010800040101010101" pitchFamily="2" charset="-122"/>
              </a:rPr>
              <a:t>分组交换机的流表计数器状态</a:t>
            </a:r>
            <a:endParaRPr kumimoji="1" lang="en-US" altLang="zh-CN" sz="2000" b="1" u="none" kern="0" dirty="0">
              <a:latin typeface="华文新魏" panose="02010800040101010101" pitchFamily="2" charset="-122"/>
              <a:ea typeface="华文新魏" panose="02010800040101010101" pitchFamily="2" charset="-122"/>
            </a:endParaRPr>
          </a:p>
          <a:p>
            <a:pPr lvl="1" algn="just">
              <a:lnSpc>
                <a:spcPct val="105000"/>
              </a:lnSpc>
              <a:buClr>
                <a:schemeClr val="accent1"/>
              </a:buClr>
              <a:buSzPct val="65000"/>
              <a:buFont typeface="Wingdings" pitchFamily="2" charset="2"/>
              <a:buChar char="n"/>
              <a:defRPr/>
            </a:pPr>
            <a:r>
              <a:rPr kumimoji="1" lang="zh-CN" altLang="en-US" sz="2000" b="1" u="none" kern="0" dirty="0">
                <a:latin typeface="华文新魏" panose="02010800040101010101" pitchFamily="2" charset="-122"/>
                <a:ea typeface="华文新魏" panose="02010800040101010101" pitchFamily="2" charset="-122"/>
              </a:rPr>
              <a:t>各分组交换机的流表的拷贝</a:t>
            </a:r>
            <a:endParaRPr kumimoji="1" lang="en-US" altLang="zh-CN" sz="2000" b="1" u="none" kern="0" dirty="0">
              <a:latin typeface="华文新魏" panose="02010800040101010101" pitchFamily="2" charset="-122"/>
              <a:ea typeface="华文新魏" panose="02010800040101010101" pitchFamily="2" charset="-122"/>
            </a:endParaRP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
        <p:nvSpPr>
          <p:cNvPr id="162" name="矩形 161">
            <a:extLst>
              <a:ext uri="{FF2B5EF4-FFF2-40B4-BE49-F238E27FC236}">
                <a16:creationId xmlns:a16="http://schemas.microsoft.com/office/drawing/2014/main" id="{02724FFE-E96D-4E7D-AC3B-034700A797CA}"/>
              </a:ext>
            </a:extLst>
          </p:cNvPr>
          <p:cNvSpPr/>
          <p:nvPr/>
        </p:nvSpPr>
        <p:spPr bwMode="auto">
          <a:xfrm>
            <a:off x="4355976" y="3339895"/>
            <a:ext cx="4108628" cy="1214217"/>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23991682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86" name="Rectangle 14">
            <a:extLst>
              <a:ext uri="{FF2B5EF4-FFF2-40B4-BE49-F238E27FC236}">
                <a16:creationId xmlns:a16="http://schemas.microsoft.com/office/drawing/2014/main" id="{C9354D2E-364F-E34A-A08B-F3A4938CDC2B}"/>
              </a:ext>
            </a:extLst>
          </p:cNvPr>
          <p:cNvSpPr>
            <a:spLocks noChangeArrowheads="1"/>
          </p:cNvSpPr>
          <p:nvPr/>
        </p:nvSpPr>
        <p:spPr bwMode="auto">
          <a:xfrm>
            <a:off x="3120914" y="476672"/>
            <a:ext cx="4965700" cy="784225"/>
          </a:xfrm>
          <a:prstGeom prst="rect">
            <a:avLst/>
          </a:prstGeom>
          <a:solidFill>
            <a:schemeClr val="bg1">
              <a:alpha val="79999"/>
            </a:schemeClr>
          </a:solidFill>
          <a:ln>
            <a:noFill/>
          </a:ln>
          <a:extLst>
            <a:ext uri="{91240B29-F687-4F45-9708-019B960494DF}">
              <a14:hiddenLine xmlns:a14="http://schemas.microsoft.com/office/drawing/2010/main" w="12700">
                <a:solidFill>
                  <a:srgbClr val="000000"/>
                </a:solidFill>
                <a:miter lim="800000"/>
                <a:headEnd/>
                <a:tailEnd type="arrow" w="med" len="med"/>
              </a14:hiddenLine>
            </a:ext>
          </a:extLst>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endParaRPr>
          </a:p>
        </p:txBody>
      </p:sp>
      <p:sp>
        <p:nvSpPr>
          <p:cNvPr id="74789" name="Text Box 167">
            <a:extLst>
              <a:ext uri="{FF2B5EF4-FFF2-40B4-BE49-F238E27FC236}">
                <a16:creationId xmlns:a16="http://schemas.microsoft.com/office/drawing/2014/main" id="{ABEEFCCA-8341-C04A-9587-E87B1B7756F3}"/>
              </a:ext>
            </a:extLst>
          </p:cNvPr>
          <p:cNvSpPr txBox="1">
            <a:spLocks noChangeArrowheads="1"/>
          </p:cNvSpPr>
          <p:nvPr/>
        </p:nvSpPr>
        <p:spPr bwMode="auto">
          <a:xfrm>
            <a:off x="473076" y="401639"/>
            <a:ext cx="236314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pic>
        <p:nvPicPr>
          <p:cNvPr id="3" name="图片 2">
            <a:extLst>
              <a:ext uri="{FF2B5EF4-FFF2-40B4-BE49-F238E27FC236}">
                <a16:creationId xmlns:a16="http://schemas.microsoft.com/office/drawing/2014/main" id="{EE906AE8-1D48-43B2-8E54-130B0143DE6B}"/>
              </a:ext>
            </a:extLst>
          </p:cNvPr>
          <p:cNvPicPr>
            <a:picLocks noChangeAspect="1"/>
          </p:cNvPicPr>
          <p:nvPr/>
        </p:nvPicPr>
        <p:blipFill>
          <a:blip r:embed="rId2"/>
          <a:stretch>
            <a:fillRect/>
          </a:stretch>
        </p:blipFill>
        <p:spPr>
          <a:xfrm>
            <a:off x="4355976" y="1772816"/>
            <a:ext cx="4666552" cy="4432388"/>
          </a:xfrm>
          <a:prstGeom prst="rect">
            <a:avLst/>
          </a:prstGeom>
        </p:spPr>
      </p:pic>
      <p:sp>
        <p:nvSpPr>
          <p:cNvPr id="160" name="Content Placeholder 6">
            <a:extLst>
              <a:ext uri="{FF2B5EF4-FFF2-40B4-BE49-F238E27FC236}">
                <a16:creationId xmlns:a16="http://schemas.microsoft.com/office/drawing/2014/main" id="{672C6CA6-3A3B-49DA-B85B-A5F6478F97FA}"/>
              </a:ext>
            </a:extLst>
          </p:cNvPr>
          <p:cNvSpPr txBox="1">
            <a:spLocks/>
          </p:cNvSpPr>
          <p:nvPr/>
        </p:nvSpPr>
        <p:spPr bwMode="auto">
          <a:xfrm>
            <a:off x="137650" y="1260896"/>
            <a:ext cx="4252644" cy="4616375"/>
          </a:xfrm>
          <a:prstGeom prst="rect">
            <a:avLst/>
          </a:prstGeom>
          <a:noFill/>
          <a:ln>
            <a:noFill/>
          </a:ln>
          <a:extLst>
            <a:ext uri="{909E8E84-426E-40dd-AFC4-6F175D3DCCD1}"/>
            <a:ext uri="{91240B29-F687-4f45-9708-019B960494DF}"/>
            <a:ext uri="{FAA26D3D-D897-4be2-8F04-BA451C77F1D7}"/>
          </a:extLst>
        </p:spPr>
        <p:txBody>
          <a:bodyPr/>
          <a:lstStyle>
            <a:lvl1pPr marL="342900" indent="-342900" algn="l" rtl="0" eaLnBrk="0" fontAlgn="base" hangingPunct="0">
              <a:lnSpc>
                <a:spcPct val="85000"/>
              </a:lnSpc>
              <a:spcBef>
                <a:spcPct val="20000"/>
              </a:spcBef>
              <a:spcAft>
                <a:spcPct val="0"/>
              </a:spcAft>
              <a:buClr>
                <a:srgbClr val="000099"/>
              </a:buClr>
              <a:buSzPct val="100000"/>
              <a:buFont typeface="Wingdings" charset="2"/>
              <a:buChar char="§"/>
              <a:defRPr sz="2800">
                <a:solidFill>
                  <a:schemeClr val="tx1"/>
                </a:solidFill>
                <a:latin typeface="+mn-lt"/>
                <a:ea typeface="ＭＳ Ｐゴシック" charset="0"/>
                <a:cs typeface="ＭＳ Ｐゴシック" charset="0"/>
              </a:defRPr>
            </a:lvl1pPr>
            <a:lvl2pPr marL="742950" indent="-285750" algn="l" rtl="0" eaLnBrk="0" fontAlgn="base" hangingPunct="0">
              <a:lnSpc>
                <a:spcPct val="85000"/>
              </a:lnSpc>
              <a:spcBef>
                <a:spcPct val="20000"/>
              </a:spcBef>
              <a:spcAft>
                <a:spcPct val="0"/>
              </a:spcAft>
              <a:buClr>
                <a:srgbClr val="000099"/>
              </a:buClr>
              <a:buFont typeface="Arial"/>
              <a:buChar char="•"/>
              <a:defRPr sz="24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000">
                <a:solidFill>
                  <a:schemeClr val="tx1"/>
                </a:solidFill>
                <a:latin typeface="Comic Sans MS" pitchFamily="66"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pitchFamily="-109"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pitchFamily="-109" charset="0"/>
              </a:defRPr>
            </a:lvl6pPr>
            <a:lvl7pPr marL="2971800" indent="-228600" algn="l" rtl="0" eaLnBrk="0" fontAlgn="base" hangingPunct="0">
              <a:spcBef>
                <a:spcPct val="20000"/>
              </a:spcBef>
              <a:spcAft>
                <a:spcPct val="0"/>
              </a:spcAft>
              <a:buChar char="»"/>
              <a:defRPr sz="2000">
                <a:solidFill>
                  <a:schemeClr val="tx1"/>
                </a:solidFill>
                <a:latin typeface="Times New Roman" pitchFamily="-109" charset="0"/>
              </a:defRPr>
            </a:lvl7pPr>
            <a:lvl8pPr marL="3429000" indent="-228600" algn="l" rtl="0" eaLnBrk="0" fontAlgn="base" hangingPunct="0">
              <a:spcBef>
                <a:spcPct val="20000"/>
              </a:spcBef>
              <a:spcAft>
                <a:spcPct val="0"/>
              </a:spcAft>
              <a:buChar char="»"/>
              <a:defRPr sz="2000">
                <a:solidFill>
                  <a:schemeClr val="tx1"/>
                </a:solidFill>
                <a:latin typeface="Times New Roman" pitchFamily="-109" charset="0"/>
              </a:defRPr>
            </a:lvl8pPr>
            <a:lvl9pPr marL="3886200" indent="-228600" algn="l" rtl="0" eaLnBrk="0" fontAlgn="base" hangingPunct="0">
              <a:spcBef>
                <a:spcPct val="20000"/>
              </a:spcBef>
              <a:spcAft>
                <a:spcPct val="0"/>
              </a:spcAft>
              <a:buChar char="»"/>
              <a:defRPr sz="2000">
                <a:solidFill>
                  <a:schemeClr val="tx1"/>
                </a:solidFill>
                <a:latin typeface="Times New Roman" pitchFamily="-109" charset="0"/>
              </a:defRPr>
            </a:lvl9pPr>
          </a:lstStyle>
          <a:p>
            <a:pPr marL="0" indent="0">
              <a:lnSpc>
                <a:spcPct val="110000"/>
              </a:lnSpc>
              <a:buNone/>
              <a:defRPr/>
            </a:pPr>
            <a:r>
              <a:rPr lang="zh-CN" altLang="en-US" b="1" u="none" dirty="0">
                <a:solidFill>
                  <a:srgbClr val="CC0000"/>
                </a:solidFill>
                <a:latin typeface="华文新魏" panose="02010800040101010101" pitchFamily="2" charset="-122"/>
                <a:ea typeface="华文新魏" panose="02010800040101010101" pitchFamily="2" charset="-122"/>
              </a:rPr>
              <a:t>网络控制应用的接口层</a:t>
            </a:r>
            <a:endParaRPr lang="en-US" altLang="zh-CN" u="none" dirty="0">
              <a:solidFill>
                <a:srgbClr val="CC0000"/>
              </a:solidFill>
              <a:latin typeface="华文新魏" panose="02010800040101010101" pitchFamily="2" charset="-122"/>
              <a:ea typeface="华文新魏" panose="02010800040101010101" pitchFamily="2" charset="-122"/>
              <a:cs typeface="+mn-cs"/>
            </a:endParaRPr>
          </a:p>
          <a:p>
            <a:pPr algn="just">
              <a:lnSpc>
                <a:spcPct val="105000"/>
              </a:lnSpc>
              <a:buClr>
                <a:schemeClr val="accent1"/>
              </a:buClr>
              <a:buSzPct val="65000"/>
              <a:buFont typeface="Wingdings" pitchFamily="2" charset="2"/>
              <a:buChar char="n"/>
              <a:defRPr/>
            </a:pPr>
            <a:r>
              <a:rPr lang="en-US" altLang="zh-CN" sz="2200" b="1" u="none" dirty="0">
                <a:latin typeface="华文新魏" panose="02010800040101010101" pitchFamily="2" charset="-122"/>
                <a:ea typeface="华文新魏" panose="02010800040101010101" pitchFamily="2" charset="-122"/>
              </a:rPr>
              <a:t>SDN</a:t>
            </a:r>
            <a:r>
              <a:rPr lang="zh-CN" altLang="en-US" sz="2200" b="1" u="none" dirty="0">
                <a:latin typeface="华文新魏" panose="02010800040101010101" pitchFamily="2" charset="-122"/>
                <a:ea typeface="华文新魏" panose="02010800040101010101" pitchFamily="2" charset="-122"/>
              </a:rPr>
              <a:t>控制器通过接口层（北向</a:t>
            </a:r>
            <a:r>
              <a:rPr lang="en-US" altLang="zh-CN" sz="2200" b="1" u="none" dirty="0">
                <a:latin typeface="华文新魏" panose="02010800040101010101" pitchFamily="2" charset="-122"/>
                <a:ea typeface="华文新魏" panose="02010800040101010101" pitchFamily="2" charset="-122"/>
              </a:rPr>
              <a:t>API</a:t>
            </a:r>
            <a:r>
              <a:rPr lang="zh-CN" altLang="en-US" sz="2200" b="1" u="none" dirty="0">
                <a:latin typeface="华文新魏" panose="02010800040101010101" pitchFamily="2" charset="-122"/>
                <a:ea typeface="华文新魏" panose="02010800040101010101" pitchFamily="2" charset="-122"/>
              </a:rPr>
              <a:t>接口）与网络控制应用程序交互</a:t>
            </a:r>
            <a:endParaRPr lang="en-US" altLang="zh-CN" sz="2200" b="1" u="none"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r>
              <a:rPr kumimoji="1" lang="zh-CN" altLang="en-US" sz="2200" b="1" u="none" kern="0" dirty="0">
                <a:latin typeface="华文新魏" panose="02010800040101010101" pitchFamily="2" charset="-122"/>
                <a:ea typeface="华文新魏" panose="02010800040101010101" pitchFamily="2" charset="-122"/>
              </a:rPr>
              <a:t>北向</a:t>
            </a:r>
            <a:r>
              <a:rPr kumimoji="1" lang="en-US" altLang="zh-CN" sz="2200" b="1" u="none" kern="0" dirty="0">
                <a:latin typeface="华文新魏" panose="02010800040101010101" pitchFamily="2" charset="-122"/>
                <a:ea typeface="华文新魏" panose="02010800040101010101" pitchFamily="2" charset="-122"/>
              </a:rPr>
              <a:t>API</a:t>
            </a:r>
            <a:r>
              <a:rPr kumimoji="1" lang="zh-CN" altLang="en-US" sz="2200" b="1" u="none" kern="0" dirty="0">
                <a:latin typeface="华文新魏" panose="02010800040101010101" pitchFamily="2" charset="-122"/>
                <a:ea typeface="华文新魏" panose="02010800040101010101" pitchFamily="2" charset="-122"/>
              </a:rPr>
              <a:t>允许网络控制应用程序读取状态管理层维护的网络状态和流表</a:t>
            </a:r>
            <a:endParaRPr kumimoji="1" lang="en-US" altLang="zh-CN" sz="2200" b="1" u="none" kern="0"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r>
              <a:rPr kumimoji="1" lang="zh-CN" altLang="en-US" sz="2200" b="1" u="none" kern="0" dirty="0">
                <a:latin typeface="华文新魏" panose="02010800040101010101" pitchFamily="2" charset="-122"/>
                <a:ea typeface="华文新魏" panose="02010800040101010101" pitchFamily="2" charset="-122"/>
              </a:rPr>
              <a:t>网络控制应用程序通过接口向</a:t>
            </a:r>
            <a:r>
              <a:rPr kumimoji="1" lang="en-US" altLang="zh-CN" sz="2200" b="1" u="none" kern="0" dirty="0">
                <a:latin typeface="华文新魏" panose="02010800040101010101" pitchFamily="2" charset="-122"/>
                <a:ea typeface="华文新魏" panose="02010800040101010101" pitchFamily="2" charset="-122"/>
              </a:rPr>
              <a:t>SDN</a:t>
            </a:r>
            <a:r>
              <a:rPr kumimoji="1" lang="zh-CN" altLang="en-US" sz="2200" b="1" u="none" kern="0" dirty="0">
                <a:latin typeface="华文新魏" panose="02010800040101010101" pitchFamily="2" charset="-122"/>
                <a:ea typeface="华文新魏" panose="02010800040101010101" pitchFamily="2" charset="-122"/>
              </a:rPr>
              <a:t>注册，当状态改变事件出现时，应用程序可收到通告</a:t>
            </a:r>
            <a:endParaRPr kumimoji="1" lang="en-US" altLang="zh-CN" sz="2200" b="1" u="none" kern="0" dirty="0">
              <a:latin typeface="华文新魏" panose="02010800040101010101" pitchFamily="2" charset="-122"/>
              <a:ea typeface="华文新魏" panose="02010800040101010101" pitchFamily="2" charset="-122"/>
            </a:endParaRPr>
          </a:p>
          <a:p>
            <a:pPr algn="just">
              <a:lnSpc>
                <a:spcPct val="105000"/>
              </a:lnSpc>
              <a:buClr>
                <a:schemeClr val="accent1"/>
              </a:buClr>
              <a:buSzPct val="65000"/>
              <a:buFont typeface="Wingdings" pitchFamily="2" charset="2"/>
              <a:buChar char="n"/>
              <a:defRPr/>
            </a:pPr>
            <a:r>
              <a:rPr kumimoji="1" lang="zh-CN" altLang="en-US" sz="2200" b="1" u="none" kern="0" dirty="0">
                <a:latin typeface="华文新魏" panose="02010800040101010101" pitchFamily="2" charset="-122"/>
                <a:ea typeface="华文新魏" panose="02010800040101010101" pitchFamily="2" charset="-122"/>
              </a:rPr>
              <a:t>多采用</a:t>
            </a:r>
            <a:r>
              <a:rPr kumimoji="1" lang="en-US" altLang="zh-CN" sz="2200" b="1" u="none" kern="0" dirty="0">
                <a:latin typeface="华文新魏" panose="02010800040101010101" pitchFamily="2" charset="-122"/>
                <a:ea typeface="华文新魏" panose="02010800040101010101" pitchFamily="2" charset="-122"/>
              </a:rPr>
              <a:t>REST API</a:t>
            </a:r>
          </a:p>
          <a:p>
            <a:pPr>
              <a:buClr>
                <a:schemeClr val="accent1"/>
              </a:buClr>
              <a:buSzPct val="65000"/>
              <a:buFont typeface="Wingdings" pitchFamily="2" charset="2"/>
              <a:buChar char="n"/>
              <a:defRPr/>
            </a:pPr>
            <a:endParaRPr lang="en-US" sz="2000" u="none" dirty="0">
              <a:latin typeface="华文新魏" panose="02010800040101010101" pitchFamily="2" charset="-122"/>
              <a:ea typeface="华文新魏" panose="02010800040101010101" pitchFamily="2" charset="-122"/>
              <a:cs typeface="+mn-cs"/>
            </a:endParaRPr>
          </a:p>
        </p:txBody>
      </p:sp>
      <p:sp>
        <p:nvSpPr>
          <p:cNvPr id="161" name="TextBox 399">
            <a:extLst>
              <a:ext uri="{FF2B5EF4-FFF2-40B4-BE49-F238E27FC236}">
                <a16:creationId xmlns:a16="http://schemas.microsoft.com/office/drawing/2014/main" id="{15C45BC6-113D-4442-A11F-64B35BB0A58A}"/>
              </a:ext>
            </a:extLst>
          </p:cNvPr>
          <p:cNvSpPr txBox="1">
            <a:spLocks noChangeArrowheads="1"/>
          </p:cNvSpPr>
          <p:nvPr/>
        </p:nvSpPr>
        <p:spPr bwMode="auto">
          <a:xfrm>
            <a:off x="7268669" y="2191980"/>
            <a:ext cx="1635889" cy="3009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lnSpc>
                <a:spcPts val="1463"/>
              </a:lnSpc>
            </a:pPr>
            <a:r>
              <a:rPr lang="zh-CN" altLang="en-US" sz="1800" b="1" i="1" dirty="0">
                <a:solidFill>
                  <a:srgbClr val="FF0000"/>
                </a:solidFill>
                <a:latin typeface="华文新魏" panose="02010800040101010101" pitchFamily="2" charset="-122"/>
                <a:ea typeface="华文新魏" panose="02010800040101010101" pitchFamily="2" charset="-122"/>
              </a:rPr>
              <a:t>北向</a:t>
            </a:r>
            <a:r>
              <a:rPr lang="en-US" altLang="zh-CN" sz="1800" b="1" i="1" dirty="0">
                <a:solidFill>
                  <a:srgbClr val="FF0000"/>
                </a:solidFill>
                <a:latin typeface="华文新魏" panose="02010800040101010101" pitchFamily="2" charset="-122"/>
                <a:ea typeface="华文新魏" panose="02010800040101010101" pitchFamily="2" charset="-122"/>
              </a:rPr>
              <a:t>API</a:t>
            </a:r>
            <a:endParaRPr lang="en-US" sz="1800" b="1" i="1" dirty="0">
              <a:solidFill>
                <a:srgbClr val="FF0000"/>
              </a:solidFill>
              <a:latin typeface="华文新魏" panose="02010800040101010101" pitchFamily="2" charset="-122"/>
              <a:ea typeface="华文新魏" panose="02010800040101010101" pitchFamily="2" charset="-122"/>
            </a:endParaRPr>
          </a:p>
        </p:txBody>
      </p:sp>
      <p:sp>
        <p:nvSpPr>
          <p:cNvPr id="162" name="矩形 161">
            <a:extLst>
              <a:ext uri="{FF2B5EF4-FFF2-40B4-BE49-F238E27FC236}">
                <a16:creationId xmlns:a16="http://schemas.microsoft.com/office/drawing/2014/main" id="{02724FFE-E96D-4E7D-AC3B-034700A797CA}"/>
              </a:ext>
            </a:extLst>
          </p:cNvPr>
          <p:cNvSpPr/>
          <p:nvPr/>
        </p:nvSpPr>
        <p:spPr bwMode="auto">
          <a:xfrm>
            <a:off x="4390294" y="2492896"/>
            <a:ext cx="4108628" cy="792088"/>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324691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67">
            <a:extLst>
              <a:ext uri="{FF2B5EF4-FFF2-40B4-BE49-F238E27FC236}">
                <a16:creationId xmlns:a16="http://schemas.microsoft.com/office/drawing/2014/main" id="{EEBC014E-29A4-C24D-9FCD-AC53F29D8886}"/>
              </a:ext>
            </a:extLst>
          </p:cNvPr>
          <p:cNvSpPr txBox="1">
            <a:spLocks noChangeArrowheads="1"/>
          </p:cNvSpPr>
          <p:nvPr/>
        </p:nvSpPr>
        <p:spPr bwMode="auto">
          <a:xfrm>
            <a:off x="473076" y="401639"/>
            <a:ext cx="559480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控制器多种实现（开源）</a:t>
            </a:r>
            <a:endParaRPr lang="en-US" altLang="zh-CN" sz="3600" u="none" dirty="0">
              <a:solidFill>
                <a:schemeClr val="tx2"/>
              </a:solidFill>
              <a:latin typeface="Calibri" panose="020F0502020204030204" pitchFamily="34" charset="0"/>
              <a:ea typeface="MS PGothic" panose="020B0600070205080204" pitchFamily="34" charset="-128"/>
            </a:endParaRPr>
          </a:p>
        </p:txBody>
      </p:sp>
      <p:sp>
        <p:nvSpPr>
          <p:cNvPr id="4" name="内容占位符 2">
            <a:extLst>
              <a:ext uri="{FF2B5EF4-FFF2-40B4-BE49-F238E27FC236}">
                <a16:creationId xmlns:a16="http://schemas.microsoft.com/office/drawing/2014/main" id="{B788DA47-8E1E-B747-B859-95CD7B60D952}"/>
              </a:ext>
            </a:extLst>
          </p:cNvPr>
          <p:cNvSpPr txBox="1">
            <a:spLocks/>
          </p:cNvSpPr>
          <p:nvPr/>
        </p:nvSpPr>
        <p:spPr>
          <a:xfrm>
            <a:off x="457200" y="1262292"/>
            <a:ext cx="4551478" cy="4981347"/>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en-US" altLang="zh-CN" sz="2800" u="none" kern="0" dirty="0">
                <a:latin typeface="华文新魏" panose="02010800040101010101" pitchFamily="2" charset="-122"/>
                <a:ea typeface="华文新魏" panose="02010800040101010101" pitchFamily="2" charset="-122"/>
              </a:rPr>
              <a:t>NOX/POX</a:t>
            </a:r>
          </a:p>
          <a:p>
            <a:pPr lvl="1"/>
            <a:r>
              <a:rPr kumimoji="1" lang="zh-CN" altLang="en-US" sz="2400" u="none" kern="0" dirty="0">
                <a:latin typeface="华文新魏" panose="02010800040101010101" pitchFamily="2" charset="-122"/>
                <a:ea typeface="华文新魏" panose="02010800040101010101" pitchFamily="2" charset="-122"/>
              </a:rPr>
              <a:t>第一代</a:t>
            </a:r>
            <a:r>
              <a:rPr kumimoji="1" lang="en-US" altLang="zh-CN" sz="2400" u="none" kern="0" dirty="0">
                <a:latin typeface="华文新魏" panose="02010800040101010101" pitchFamily="2" charset="-122"/>
                <a:ea typeface="华文新魏" panose="02010800040101010101" pitchFamily="2" charset="-122"/>
              </a:rPr>
              <a:t>OpenFlow</a:t>
            </a:r>
            <a:r>
              <a:rPr kumimoji="1" lang="zh-CN" altLang="en-US" sz="2400" u="none" kern="0" dirty="0">
                <a:latin typeface="华文新魏" panose="02010800040101010101" pitchFamily="2" charset="-122"/>
                <a:ea typeface="华文新魏" panose="02010800040101010101" pitchFamily="2" charset="-122"/>
              </a:rPr>
              <a:t>控制器</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en-US" altLang="zh-CN" sz="2400" u="none" kern="0" dirty="0">
                <a:latin typeface="华文新魏" panose="02010800040101010101" pitchFamily="2" charset="-122"/>
                <a:ea typeface="华文新魏" panose="02010800040101010101" pitchFamily="2" charset="-122"/>
              </a:rPr>
              <a:t>GPL</a:t>
            </a:r>
            <a:r>
              <a:rPr kumimoji="1" lang="zh-CN" altLang="en-US" sz="2400" u="none" kern="0" dirty="0">
                <a:latin typeface="华文新魏" panose="02010800040101010101" pitchFamily="2" charset="-122"/>
                <a:ea typeface="华文新魏" panose="02010800040101010101" pitchFamily="2" charset="-122"/>
              </a:rPr>
              <a:t>许可</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en-US" altLang="zh-CN" sz="2400" u="none" kern="0" dirty="0">
                <a:latin typeface="华文新魏" panose="02010800040101010101" pitchFamily="2" charset="-122"/>
                <a:ea typeface="华文新魏" panose="02010800040101010101" pitchFamily="2" charset="-122"/>
              </a:rPr>
              <a:t>C++</a:t>
            </a:r>
            <a:r>
              <a:rPr kumimoji="1" lang="zh-CN" altLang="en-US" sz="2400" u="none" kern="0" dirty="0">
                <a:latin typeface="华文新魏" panose="02010800040101010101" pitchFamily="2" charset="-122"/>
                <a:ea typeface="华文新魏" panose="02010800040101010101" pitchFamily="2" charset="-122"/>
              </a:rPr>
              <a:t>和</a:t>
            </a:r>
            <a:r>
              <a:rPr kumimoji="1" lang="en-US" altLang="zh-CN" sz="2400" u="none" kern="0" dirty="0">
                <a:latin typeface="华文新魏" panose="02010800040101010101" pitchFamily="2" charset="-122"/>
                <a:ea typeface="华文新魏" panose="02010800040101010101" pitchFamily="2" charset="-122"/>
              </a:rPr>
              <a:t>Python</a:t>
            </a:r>
            <a:r>
              <a:rPr kumimoji="1" lang="zh-CN" altLang="en-US" sz="2400" u="none" kern="0" dirty="0">
                <a:latin typeface="华文新魏" panose="02010800040101010101" pitchFamily="2" charset="-122"/>
                <a:ea typeface="华文新魏" panose="02010800040101010101" pitchFamily="2" charset="-122"/>
              </a:rPr>
              <a:t>实现</a:t>
            </a:r>
            <a:endParaRPr kumimoji="1" lang="en-US" altLang="zh-CN" sz="2400" u="none" kern="0" dirty="0">
              <a:latin typeface="华文新魏" panose="02010800040101010101" pitchFamily="2" charset="-122"/>
              <a:ea typeface="华文新魏" panose="02010800040101010101" pitchFamily="2" charset="-122"/>
            </a:endParaRPr>
          </a:p>
          <a:p>
            <a:r>
              <a:rPr kumimoji="1" lang="en-US" altLang="zh-CN" sz="2800" u="none" kern="0" dirty="0">
                <a:latin typeface="华文新魏" panose="02010800040101010101" pitchFamily="2" charset="-122"/>
                <a:ea typeface="华文新魏" panose="02010800040101010101" pitchFamily="2" charset="-122"/>
              </a:rPr>
              <a:t>Ryu</a:t>
            </a:r>
          </a:p>
          <a:p>
            <a:pPr lvl="1"/>
            <a:r>
              <a:rPr kumimoji="1" lang="en-US" altLang="zh-CN" sz="2400" u="none" kern="0" dirty="0">
                <a:latin typeface="华文新魏" panose="02010800040101010101" pitchFamily="2" charset="-122"/>
                <a:ea typeface="华文新魏" panose="02010800040101010101" pitchFamily="2" charset="-122"/>
              </a:rPr>
              <a:t>Apache</a:t>
            </a:r>
            <a:r>
              <a:rPr kumimoji="1" lang="zh-CN" altLang="en-US" sz="2400" u="none" kern="0" dirty="0">
                <a:latin typeface="华文新魏" panose="02010800040101010101" pitchFamily="2" charset="-122"/>
                <a:ea typeface="华文新魏" panose="02010800040101010101" pitchFamily="2" charset="-122"/>
              </a:rPr>
              <a:t>许可</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en-US" altLang="zh-CN" sz="2400" u="none" kern="0" dirty="0">
                <a:latin typeface="华文新魏" panose="02010800040101010101" pitchFamily="2" charset="-122"/>
                <a:ea typeface="华文新魏" panose="02010800040101010101" pitchFamily="2" charset="-122"/>
              </a:rPr>
              <a:t>Python</a:t>
            </a:r>
            <a:r>
              <a:rPr kumimoji="1" lang="zh-CN" altLang="en-US" sz="2400" u="none" kern="0" dirty="0">
                <a:latin typeface="华文新魏" panose="02010800040101010101" pitchFamily="2" charset="-122"/>
                <a:ea typeface="华文新魏" panose="02010800040101010101" pitchFamily="2" charset="-122"/>
              </a:rPr>
              <a:t>实现</a:t>
            </a:r>
            <a:endParaRPr kumimoji="1" lang="en-US" altLang="zh-CN" sz="2400" u="none" kern="0" dirty="0">
              <a:latin typeface="华文新魏" panose="02010800040101010101" pitchFamily="2" charset="-122"/>
              <a:ea typeface="华文新魏" panose="02010800040101010101" pitchFamily="2" charset="-122"/>
            </a:endParaRPr>
          </a:p>
          <a:p>
            <a:r>
              <a:rPr kumimoji="1" lang="en-US" altLang="zh-CN" sz="2800" u="none" kern="0" dirty="0" err="1">
                <a:latin typeface="华文新魏" panose="02010800040101010101" pitchFamily="2" charset="-122"/>
                <a:ea typeface="华文新魏" panose="02010800040101010101" pitchFamily="2" charset="-122"/>
              </a:rPr>
              <a:t>RouteFlow</a:t>
            </a:r>
            <a:endParaRPr kumimoji="1" lang="en-US" altLang="zh-CN" sz="2800" u="none" kern="0" dirty="0">
              <a:latin typeface="华文新魏" panose="02010800040101010101" pitchFamily="2" charset="-122"/>
              <a:ea typeface="华文新魏" panose="02010800040101010101" pitchFamily="2" charset="-122"/>
            </a:endParaRPr>
          </a:p>
        </p:txBody>
      </p:sp>
      <p:sp>
        <p:nvSpPr>
          <p:cNvPr id="6" name="内容占位符 2">
            <a:extLst>
              <a:ext uri="{FF2B5EF4-FFF2-40B4-BE49-F238E27FC236}">
                <a16:creationId xmlns:a16="http://schemas.microsoft.com/office/drawing/2014/main" id="{F94AFC54-69DA-AD4F-B311-09F7DDE534C9}"/>
              </a:ext>
            </a:extLst>
          </p:cNvPr>
          <p:cNvSpPr txBox="1">
            <a:spLocks/>
          </p:cNvSpPr>
          <p:nvPr/>
        </p:nvSpPr>
        <p:spPr>
          <a:xfrm>
            <a:off x="5258947" y="1267283"/>
            <a:ext cx="3129477" cy="4981347"/>
          </a:xfrm>
          <a:prstGeom prst="rect">
            <a:avLst/>
          </a:prstGeom>
        </p:spPr>
        <p:txBody>
          <a:bodyPr/>
          <a:lstStyle>
            <a:lvl1pPr marL="342886" indent="-342886" algn="l" rtl="0" eaLnBrk="0" fontAlgn="base" hangingPunct="0">
              <a:spcBef>
                <a:spcPct val="20000"/>
              </a:spcBef>
              <a:spcAft>
                <a:spcPct val="0"/>
              </a:spcAft>
              <a:buClr>
                <a:schemeClr val="accent1"/>
              </a:buClr>
              <a:buSzPct val="65000"/>
              <a:buFont typeface="Wingdings" pitchFamily="2" charset="2"/>
              <a:buChar char="n"/>
              <a:defRPr sz="3200">
                <a:solidFill>
                  <a:schemeClr val="tx1"/>
                </a:solidFill>
                <a:latin typeface="+mn-lt"/>
                <a:ea typeface="+mn-ea"/>
                <a:cs typeface="+mn-cs"/>
              </a:defRPr>
            </a:lvl1pPr>
            <a:lvl2pPr marL="669898" indent="-325424" algn="l" rtl="0" eaLnBrk="0" fontAlgn="base" hangingPunct="0">
              <a:spcBef>
                <a:spcPct val="20000"/>
              </a:spcBef>
              <a:spcAft>
                <a:spcPct val="0"/>
              </a:spcAft>
              <a:buClr>
                <a:schemeClr val="accent2"/>
              </a:buClr>
              <a:buSzPct val="60000"/>
              <a:buFont typeface="Wingdings" pitchFamily="2" charset="2"/>
              <a:buChar char="q"/>
              <a:defRPr sz="2800">
                <a:solidFill>
                  <a:schemeClr val="tx1"/>
                </a:solidFill>
                <a:latin typeface="+mn-lt"/>
                <a:ea typeface="+mn-ea"/>
              </a:defRPr>
            </a:lvl2pPr>
            <a:lvl3pPr marL="1022306" indent="-35082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defRPr>
            </a:lvl3pPr>
            <a:lvl4pPr marL="1339793" indent="-315900" algn="l" rtl="0" eaLnBrk="0" fontAlgn="base" hangingPunct="0">
              <a:spcBef>
                <a:spcPct val="20000"/>
              </a:spcBef>
              <a:spcAft>
                <a:spcPct val="0"/>
              </a:spcAft>
              <a:buClr>
                <a:schemeClr val="accent2"/>
              </a:buClr>
              <a:buSzPct val="70000"/>
              <a:buFont typeface="Wingdings" pitchFamily="2" charset="2"/>
              <a:buChar char="q"/>
              <a:defRPr sz="2200">
                <a:solidFill>
                  <a:schemeClr val="tx1"/>
                </a:solidFill>
                <a:latin typeface="+mn-lt"/>
                <a:ea typeface="+mn-ea"/>
              </a:defRPr>
            </a:lvl4pPr>
            <a:lvl5pPr marL="1681093" indent="-339710" algn="l" rtl="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mn-lt"/>
                <a:ea typeface="+mn-ea"/>
              </a:defRPr>
            </a:lvl5pPr>
            <a:lvl6pPr marL="2138589"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6pPr>
            <a:lvl7pPr marL="259577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7pPr>
            <a:lvl8pPr marL="3052950"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8pPr>
            <a:lvl9pPr marL="3510131" indent="-339710" algn="l" rtl="0" fontAlgn="base">
              <a:spcBef>
                <a:spcPct val="20000"/>
              </a:spcBef>
              <a:spcAft>
                <a:spcPct val="0"/>
              </a:spcAft>
              <a:buClr>
                <a:schemeClr val="accent1"/>
              </a:buClr>
              <a:buSzPct val="75000"/>
              <a:buFont typeface="Wingdings" panose="05000000000000000000" pitchFamily="2" charset="2"/>
              <a:buChar char="§"/>
              <a:defRPr sz="2000">
                <a:solidFill>
                  <a:schemeClr val="tx1"/>
                </a:solidFill>
                <a:latin typeface="+mn-lt"/>
                <a:ea typeface="+mn-ea"/>
              </a:defRPr>
            </a:lvl9pPr>
          </a:lstStyle>
          <a:p>
            <a:r>
              <a:rPr kumimoji="1" lang="en-US" altLang="zh-CN" sz="2800" u="none" kern="0" dirty="0">
                <a:latin typeface="华文新魏" panose="02010800040101010101" pitchFamily="2" charset="-122"/>
                <a:ea typeface="华文新魏" panose="02010800040101010101" pitchFamily="2" charset="-122"/>
              </a:rPr>
              <a:t>Floodlight</a:t>
            </a:r>
          </a:p>
          <a:p>
            <a:pPr lvl="1"/>
            <a:r>
              <a:rPr kumimoji="1" lang="en-US" altLang="zh-CN" sz="2400" u="none" kern="0" dirty="0">
                <a:latin typeface="华文新魏" panose="02010800040101010101" pitchFamily="2" charset="-122"/>
                <a:ea typeface="华文新魏" panose="02010800040101010101" pitchFamily="2" charset="-122"/>
              </a:rPr>
              <a:t>Apache</a:t>
            </a:r>
            <a:r>
              <a:rPr kumimoji="1" lang="zh-CN" altLang="en-US" sz="2400" u="none" kern="0" dirty="0">
                <a:latin typeface="华文新魏" panose="02010800040101010101" pitchFamily="2" charset="-122"/>
                <a:ea typeface="华文新魏" panose="02010800040101010101" pitchFamily="2" charset="-122"/>
              </a:rPr>
              <a:t>许可</a:t>
            </a:r>
            <a:endParaRPr kumimoji="1" lang="en-US" altLang="zh-CN" sz="2400" u="none" kern="0" dirty="0">
              <a:latin typeface="华文新魏" panose="02010800040101010101" pitchFamily="2" charset="-122"/>
              <a:ea typeface="华文新魏" panose="02010800040101010101" pitchFamily="2" charset="-122"/>
            </a:endParaRPr>
          </a:p>
          <a:p>
            <a:pPr lvl="1"/>
            <a:r>
              <a:rPr kumimoji="1" lang="en-US" altLang="zh-CN" sz="2400" u="none" kern="0" dirty="0">
                <a:latin typeface="华文新魏" panose="02010800040101010101" pitchFamily="2" charset="-122"/>
                <a:ea typeface="华文新魏" panose="02010800040101010101" pitchFamily="2" charset="-122"/>
              </a:rPr>
              <a:t>Java</a:t>
            </a:r>
            <a:r>
              <a:rPr kumimoji="1" lang="zh-CN" altLang="en-US" sz="2400" u="none" kern="0" dirty="0">
                <a:latin typeface="华文新魏" panose="02010800040101010101" pitchFamily="2" charset="-122"/>
                <a:ea typeface="华文新魏" panose="02010800040101010101" pitchFamily="2" charset="-122"/>
              </a:rPr>
              <a:t>实现</a:t>
            </a:r>
            <a:endParaRPr kumimoji="1" lang="en-US" altLang="zh-CN" sz="2400" u="none" kern="0" dirty="0">
              <a:latin typeface="华文新魏" panose="02010800040101010101" pitchFamily="2" charset="-122"/>
              <a:ea typeface="华文新魏" panose="02010800040101010101" pitchFamily="2" charset="-122"/>
            </a:endParaRPr>
          </a:p>
          <a:p>
            <a:r>
              <a:rPr kumimoji="1" lang="en-US" altLang="zh-CN" sz="2800" u="none" kern="0" dirty="0" err="1">
                <a:solidFill>
                  <a:srgbClr val="FF0000"/>
                </a:solidFill>
                <a:latin typeface="华文新魏" panose="02010800040101010101" pitchFamily="2" charset="-122"/>
                <a:ea typeface="华文新魏" panose="02010800040101010101" pitchFamily="2" charset="-122"/>
              </a:rPr>
              <a:t>OpenDaylight</a:t>
            </a:r>
            <a:endParaRPr kumimoji="1" lang="en-US" altLang="zh-CN" sz="2800" u="none" kern="0" dirty="0">
              <a:solidFill>
                <a:srgbClr val="FF0000"/>
              </a:solidFill>
              <a:latin typeface="华文新魏" panose="02010800040101010101" pitchFamily="2" charset="-122"/>
              <a:ea typeface="华文新魏" panose="02010800040101010101" pitchFamily="2" charset="-122"/>
            </a:endParaRPr>
          </a:p>
          <a:p>
            <a:pPr lvl="1"/>
            <a:r>
              <a:rPr kumimoji="1" lang="en-US" altLang="zh-CN" sz="2000" u="none" kern="0" dirty="0">
                <a:latin typeface="华文新魏" panose="02010800040101010101" pitchFamily="2" charset="-122"/>
                <a:ea typeface="华文新魏" panose="02010800040101010101" pitchFamily="2" charset="-122"/>
              </a:rPr>
              <a:t>Eclipse</a:t>
            </a:r>
            <a:r>
              <a:rPr kumimoji="1" lang="zh-CN" altLang="en-US" sz="2000" u="none" kern="0" dirty="0">
                <a:latin typeface="华文新魏" panose="02010800040101010101" pitchFamily="2" charset="-122"/>
                <a:ea typeface="华文新魏" panose="02010800040101010101" pitchFamily="2" charset="-122"/>
              </a:rPr>
              <a:t>公共许可</a:t>
            </a:r>
            <a:endParaRPr kumimoji="1" lang="en-US" altLang="zh-CN" sz="2000" u="none" kern="0" dirty="0">
              <a:latin typeface="华文新魏" panose="02010800040101010101" pitchFamily="2" charset="-122"/>
              <a:ea typeface="华文新魏" panose="02010800040101010101" pitchFamily="2" charset="-122"/>
            </a:endParaRPr>
          </a:p>
          <a:p>
            <a:pPr lvl="1"/>
            <a:r>
              <a:rPr kumimoji="1" lang="en-US" altLang="zh-CN" sz="2000" u="none" kern="0" dirty="0">
                <a:latin typeface="华文新魏" panose="02010800040101010101" pitchFamily="2" charset="-122"/>
                <a:ea typeface="华文新魏" panose="02010800040101010101" pitchFamily="2" charset="-122"/>
              </a:rPr>
              <a:t>Java</a:t>
            </a:r>
            <a:r>
              <a:rPr kumimoji="1" lang="zh-CN" altLang="en-US" sz="2000" u="none" kern="0" dirty="0">
                <a:latin typeface="华文新魏" panose="02010800040101010101" pitchFamily="2" charset="-122"/>
                <a:ea typeface="华文新魏" panose="02010800040101010101" pitchFamily="2" charset="-122"/>
              </a:rPr>
              <a:t>实现</a:t>
            </a:r>
            <a:endParaRPr kumimoji="1" lang="en-US" altLang="zh-CN" sz="2000" u="none" kern="0" dirty="0">
              <a:latin typeface="华文新魏" panose="02010800040101010101" pitchFamily="2" charset="-122"/>
              <a:ea typeface="华文新魏" panose="02010800040101010101" pitchFamily="2" charset="-122"/>
            </a:endParaRPr>
          </a:p>
          <a:p>
            <a:r>
              <a:rPr kumimoji="1" lang="en-US" altLang="zh-CN" sz="2800" u="none" kern="0" dirty="0">
                <a:solidFill>
                  <a:srgbClr val="FF0000"/>
                </a:solidFill>
                <a:latin typeface="华文新魏" panose="02010800040101010101" pitchFamily="2" charset="-122"/>
                <a:ea typeface="华文新魏" panose="02010800040101010101" pitchFamily="2" charset="-122"/>
              </a:rPr>
              <a:t>ONOS</a:t>
            </a:r>
          </a:p>
        </p:txBody>
      </p:sp>
    </p:spTree>
    <p:extLst>
      <p:ext uri="{BB962C8B-B14F-4D97-AF65-F5344CB8AC3E}">
        <p14:creationId xmlns:p14="http://schemas.microsoft.com/office/powerpoint/2010/main" val="370732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a:extLst>
              <a:ext uri="{FF2B5EF4-FFF2-40B4-BE49-F238E27FC236}">
                <a16:creationId xmlns:a16="http://schemas.microsoft.com/office/drawing/2014/main" id="{5E0861FC-F43C-6C4A-915C-31015969EA89}"/>
              </a:ext>
            </a:extLst>
          </p:cNvPr>
          <p:cNvSpPr/>
          <p:nvPr/>
        </p:nvSpPr>
        <p:spPr>
          <a:xfrm>
            <a:off x="441326" y="2527301"/>
            <a:ext cx="5253039" cy="23923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14" name="Rounded Rectangle 13">
            <a:extLst>
              <a:ext uri="{FF2B5EF4-FFF2-40B4-BE49-F238E27FC236}">
                <a16:creationId xmlns:a16="http://schemas.microsoft.com/office/drawing/2014/main" id="{E84752CE-E081-0545-A8C0-D625B45A855F}"/>
              </a:ext>
            </a:extLst>
          </p:cNvPr>
          <p:cNvSpPr/>
          <p:nvPr/>
        </p:nvSpPr>
        <p:spPr>
          <a:xfrm>
            <a:off x="2100263" y="2566990"/>
            <a:ext cx="3421063" cy="1774825"/>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grpSp>
        <p:nvGrpSpPr>
          <p:cNvPr id="75779" name="Group 8">
            <a:extLst>
              <a:ext uri="{FF2B5EF4-FFF2-40B4-BE49-F238E27FC236}">
                <a16:creationId xmlns:a16="http://schemas.microsoft.com/office/drawing/2014/main" id="{7181484A-7A61-EE46-989F-20065B05CDEB}"/>
              </a:ext>
            </a:extLst>
          </p:cNvPr>
          <p:cNvGrpSpPr>
            <a:grpSpLocks/>
          </p:cNvGrpSpPr>
          <p:nvPr/>
        </p:nvGrpSpPr>
        <p:grpSpPr bwMode="auto">
          <a:xfrm>
            <a:off x="2163764" y="3053642"/>
            <a:ext cx="976312" cy="551559"/>
            <a:chOff x="-2789389" y="3656869"/>
            <a:chExt cx="975975" cy="551855"/>
          </a:xfrm>
        </p:grpSpPr>
        <p:sp>
          <p:nvSpPr>
            <p:cNvPr id="75899" name="Rounded Rectangle 3">
              <a:extLst>
                <a:ext uri="{FF2B5EF4-FFF2-40B4-BE49-F238E27FC236}">
                  <a16:creationId xmlns:a16="http://schemas.microsoft.com/office/drawing/2014/main" id="{712749C1-6700-D342-BA45-78F604D3854A}"/>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900" name="TextBox 195">
              <a:extLst>
                <a:ext uri="{FF2B5EF4-FFF2-40B4-BE49-F238E27FC236}">
                  <a16:creationId xmlns:a16="http://schemas.microsoft.com/office/drawing/2014/main" id="{76D7A891-08CF-734D-8BF7-9AECF1B50CC7}"/>
                </a:ext>
              </a:extLst>
            </p:cNvPr>
            <p:cNvSpPr txBox="1">
              <a:spLocks noChangeArrowheads="1"/>
            </p:cNvSpPr>
            <p:nvPr/>
          </p:nvSpPr>
          <p:spPr bwMode="auto">
            <a:xfrm>
              <a:off x="-2701373" y="377845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拓扑管理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75780" name="TextBox 217">
            <a:extLst>
              <a:ext uri="{FF2B5EF4-FFF2-40B4-BE49-F238E27FC236}">
                <a16:creationId xmlns:a16="http://schemas.microsoft.com/office/drawing/2014/main" id="{F2296A65-2298-944D-9F51-9F9F539A4646}"/>
              </a:ext>
            </a:extLst>
          </p:cNvPr>
          <p:cNvSpPr txBox="1">
            <a:spLocks noChangeArrowheads="1"/>
          </p:cNvSpPr>
          <p:nvPr/>
        </p:nvSpPr>
        <p:spPr bwMode="auto">
          <a:xfrm>
            <a:off x="3041609" y="2648423"/>
            <a:ext cx="160926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4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基本网络服务功能</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81" name="Group 4">
            <a:extLst>
              <a:ext uri="{FF2B5EF4-FFF2-40B4-BE49-F238E27FC236}">
                <a16:creationId xmlns:a16="http://schemas.microsoft.com/office/drawing/2014/main" id="{44DC2B1C-E653-E34E-9503-312729191A6E}"/>
              </a:ext>
            </a:extLst>
          </p:cNvPr>
          <p:cNvGrpSpPr>
            <a:grpSpLocks/>
          </p:cNvGrpSpPr>
          <p:nvPr/>
        </p:nvGrpSpPr>
        <p:grpSpPr bwMode="auto">
          <a:xfrm>
            <a:off x="441327" y="1938336"/>
            <a:ext cx="5159375" cy="515936"/>
            <a:chOff x="1045007" y="1459973"/>
            <a:chExt cx="6401028" cy="554537"/>
          </a:xfrm>
        </p:grpSpPr>
        <p:sp>
          <p:nvSpPr>
            <p:cNvPr id="99" name="Rounded Rectangle 98">
              <a:extLst>
                <a:ext uri="{FF2B5EF4-FFF2-40B4-BE49-F238E27FC236}">
                  <a16:creationId xmlns:a16="http://schemas.microsoft.com/office/drawing/2014/main" id="{03D227C4-A851-1E48-A10A-BE39D061A7F2}"/>
                </a:ext>
              </a:extLst>
            </p:cNvPr>
            <p:cNvSpPr/>
            <p:nvPr/>
          </p:nvSpPr>
          <p:spPr>
            <a:xfrm>
              <a:off x="1045007" y="1459973"/>
              <a:ext cx="6401028" cy="554537"/>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96" name="Group 223">
              <a:extLst>
                <a:ext uri="{FF2B5EF4-FFF2-40B4-BE49-F238E27FC236}">
                  <a16:creationId xmlns:a16="http://schemas.microsoft.com/office/drawing/2014/main" id="{0FFBBC78-B5CC-3342-8E7A-6570972F2E9C}"/>
                </a:ext>
              </a:extLst>
            </p:cNvPr>
            <p:cNvGrpSpPr>
              <a:grpSpLocks/>
            </p:cNvGrpSpPr>
            <p:nvPr/>
          </p:nvGrpSpPr>
          <p:grpSpPr bwMode="auto">
            <a:xfrm>
              <a:off x="1839311" y="1504896"/>
              <a:ext cx="4955817" cy="375379"/>
              <a:chOff x="1805322" y="3528896"/>
              <a:chExt cx="4955817" cy="375379"/>
            </a:xfrm>
          </p:grpSpPr>
          <p:sp>
            <p:nvSpPr>
              <p:cNvPr id="225" name="Rounded Rectangle 224">
                <a:extLst>
                  <a:ext uri="{FF2B5EF4-FFF2-40B4-BE49-F238E27FC236}">
                    <a16:creationId xmlns:a16="http://schemas.microsoft.com/office/drawing/2014/main" id="{FA08156C-7AE5-B549-9125-C0CE8403605A}"/>
                  </a:ext>
                </a:extLst>
              </p:cNvPr>
              <p:cNvSpPr/>
              <p:nvPr/>
            </p:nvSpPr>
            <p:spPr>
              <a:xfrm>
                <a:off x="1805322" y="3528896"/>
                <a:ext cx="4955817" cy="375379"/>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8" name="TextBox 225">
                <a:extLst>
                  <a:ext uri="{FF2B5EF4-FFF2-40B4-BE49-F238E27FC236}">
                    <a16:creationId xmlns:a16="http://schemas.microsoft.com/office/drawing/2014/main" id="{39E6CF8D-8272-EB4A-8850-2298D5E488D7}"/>
                  </a:ext>
                </a:extLst>
              </p:cNvPr>
              <p:cNvSpPr txBox="1">
                <a:spLocks noChangeArrowheads="1"/>
              </p:cNvSpPr>
              <p:nvPr/>
            </p:nvSpPr>
            <p:spPr bwMode="auto">
              <a:xfrm>
                <a:off x="2500702" y="3533653"/>
                <a:ext cx="3367218" cy="339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en-US" altLang="zh-CN" sz="1400" b="1" u="none" dirty="0" err="1">
                    <a:solidFill>
                      <a:schemeClr val="bg1"/>
                    </a:solidFill>
                    <a:latin typeface="华文新魏" panose="02010800040101010101" pitchFamily="2" charset="-122"/>
                    <a:ea typeface="华文新魏" panose="02010800040101010101" pitchFamily="2" charset="-122"/>
                    <a:cs typeface="Arial" panose="020B0604020202020204" pitchFamily="34" charset="0"/>
                  </a:rPr>
                  <a:t>OpenDayLight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API</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REST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sp>
        <p:nvSpPr>
          <p:cNvPr id="100" name="Rounded Rectangle 99">
            <a:extLst>
              <a:ext uri="{FF2B5EF4-FFF2-40B4-BE49-F238E27FC236}">
                <a16:creationId xmlns:a16="http://schemas.microsoft.com/office/drawing/2014/main" id="{46439025-20BF-5246-9737-EAD5541FBA51}"/>
              </a:ext>
            </a:extLst>
          </p:cNvPr>
          <p:cNvSpPr/>
          <p:nvPr/>
        </p:nvSpPr>
        <p:spPr>
          <a:xfrm>
            <a:off x="427039" y="4999038"/>
            <a:ext cx="5294312" cy="6270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783" name="Group 9">
            <a:extLst>
              <a:ext uri="{FF2B5EF4-FFF2-40B4-BE49-F238E27FC236}">
                <a16:creationId xmlns:a16="http://schemas.microsoft.com/office/drawing/2014/main" id="{625AFF9E-7B0E-3948-8D0A-F67C423B86FB}"/>
              </a:ext>
            </a:extLst>
          </p:cNvPr>
          <p:cNvGrpSpPr>
            <a:grpSpLocks/>
          </p:cNvGrpSpPr>
          <p:nvPr/>
        </p:nvGrpSpPr>
        <p:grpSpPr bwMode="auto">
          <a:xfrm>
            <a:off x="793243" y="5078664"/>
            <a:ext cx="1411287" cy="457200"/>
            <a:chOff x="2740484" y="4054371"/>
            <a:chExt cx="1574963" cy="373904"/>
          </a:xfrm>
        </p:grpSpPr>
        <p:sp>
          <p:nvSpPr>
            <p:cNvPr id="6" name="Rectangle 5">
              <a:extLst>
                <a:ext uri="{FF2B5EF4-FFF2-40B4-BE49-F238E27FC236}">
                  <a16:creationId xmlns:a16="http://schemas.microsoft.com/office/drawing/2014/main" id="{447EE267-25D6-F446-9A1D-046050AD37E7}"/>
                </a:ext>
              </a:extLst>
            </p:cNvPr>
            <p:cNvSpPr/>
            <p:nvPr/>
          </p:nvSpPr>
          <p:spPr>
            <a:xfrm>
              <a:off x="2784774" y="4054371"/>
              <a:ext cx="1530673" cy="373904"/>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4" name="TextBox 7">
              <a:extLst>
                <a:ext uri="{FF2B5EF4-FFF2-40B4-BE49-F238E27FC236}">
                  <a16:creationId xmlns:a16="http://schemas.microsoft.com/office/drawing/2014/main" id="{8EAF2C4B-34F5-7C4C-8891-569716713CCA}"/>
                </a:ext>
              </a:extLst>
            </p:cNvPr>
            <p:cNvSpPr txBox="1">
              <a:spLocks noChangeArrowheads="1"/>
            </p:cNvSpPr>
            <p:nvPr/>
          </p:nvSpPr>
          <p:spPr bwMode="auto">
            <a:xfrm>
              <a:off x="2740484" y="4076248"/>
              <a:ext cx="1449378" cy="251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OpenFlow 1.0</a:t>
              </a:r>
            </a:p>
          </p:txBody>
        </p:sp>
      </p:grpSp>
      <p:sp>
        <p:nvSpPr>
          <p:cNvPr id="75784" name="TextBox 10">
            <a:extLst>
              <a:ext uri="{FF2B5EF4-FFF2-40B4-BE49-F238E27FC236}">
                <a16:creationId xmlns:a16="http://schemas.microsoft.com/office/drawing/2014/main" id="{AC7C2051-5F82-5343-B1DD-B343936ACFE2}"/>
              </a:ext>
            </a:extLst>
          </p:cNvPr>
          <p:cNvSpPr txBox="1">
            <a:spLocks noChangeArrowheads="1"/>
          </p:cNvSpPr>
          <p:nvPr/>
        </p:nvSpPr>
        <p:spPr bwMode="auto">
          <a:xfrm>
            <a:off x="2279143" y="4789740"/>
            <a:ext cx="5437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800" b="1" u="none">
                <a:solidFill>
                  <a:srgbClr val="008000"/>
                </a:solidFill>
                <a:latin typeface="华文新魏" panose="02010800040101010101" pitchFamily="2" charset="-122"/>
                <a:ea typeface="华文新魏" panose="02010800040101010101" pitchFamily="2" charset="-122"/>
                <a:cs typeface="Arial" panose="020B0604020202020204" pitchFamily="34" charset="0"/>
              </a:rPr>
              <a:t>…</a:t>
            </a:r>
          </a:p>
        </p:txBody>
      </p:sp>
      <p:grpSp>
        <p:nvGrpSpPr>
          <p:cNvPr id="75785" name="Group 161">
            <a:extLst>
              <a:ext uri="{FF2B5EF4-FFF2-40B4-BE49-F238E27FC236}">
                <a16:creationId xmlns:a16="http://schemas.microsoft.com/office/drawing/2014/main" id="{99F7711C-8864-7844-87F1-01749A0B4C5A}"/>
              </a:ext>
            </a:extLst>
          </p:cNvPr>
          <p:cNvGrpSpPr>
            <a:grpSpLocks/>
          </p:cNvGrpSpPr>
          <p:nvPr/>
        </p:nvGrpSpPr>
        <p:grpSpPr bwMode="auto">
          <a:xfrm>
            <a:off x="2926840" y="5078665"/>
            <a:ext cx="811212" cy="433388"/>
            <a:chOff x="5082411" y="4394035"/>
            <a:chExt cx="905766" cy="354327"/>
          </a:xfrm>
        </p:grpSpPr>
        <p:sp>
          <p:nvSpPr>
            <p:cNvPr id="256" name="Rectangle 255">
              <a:extLst>
                <a:ext uri="{FF2B5EF4-FFF2-40B4-BE49-F238E27FC236}">
                  <a16:creationId xmlns:a16="http://schemas.microsoft.com/office/drawing/2014/main" id="{163BEFBD-A10F-8045-97C4-66E7F8AB15F5}"/>
                </a:ext>
              </a:extLst>
            </p:cNvPr>
            <p:cNvSpPr/>
            <p:nvPr/>
          </p:nvSpPr>
          <p:spPr>
            <a:xfrm>
              <a:off x="5082411" y="4394035"/>
              <a:ext cx="905766" cy="354327"/>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2" name="TextBox 256">
              <a:extLst>
                <a:ext uri="{FF2B5EF4-FFF2-40B4-BE49-F238E27FC236}">
                  <a16:creationId xmlns:a16="http://schemas.microsoft.com/office/drawing/2014/main" id="{227E50EF-F9C3-8E43-85AA-01247335693E}"/>
                </a:ext>
              </a:extLst>
            </p:cNvPr>
            <p:cNvSpPr txBox="1">
              <a:spLocks noChangeArrowheads="1"/>
            </p:cNvSpPr>
            <p:nvPr/>
          </p:nvSpPr>
          <p:spPr bwMode="auto">
            <a:xfrm>
              <a:off x="5121610" y="4431972"/>
              <a:ext cx="753884" cy="25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SNMP</a:t>
              </a:r>
            </a:p>
          </p:txBody>
        </p:sp>
      </p:grpSp>
      <p:grpSp>
        <p:nvGrpSpPr>
          <p:cNvPr id="75786" name="Group 262">
            <a:extLst>
              <a:ext uri="{FF2B5EF4-FFF2-40B4-BE49-F238E27FC236}">
                <a16:creationId xmlns:a16="http://schemas.microsoft.com/office/drawing/2014/main" id="{EE8D1C1E-EBB4-6F45-A19D-CFF577453C8E}"/>
              </a:ext>
            </a:extLst>
          </p:cNvPr>
          <p:cNvGrpSpPr>
            <a:grpSpLocks/>
          </p:cNvGrpSpPr>
          <p:nvPr/>
        </p:nvGrpSpPr>
        <p:grpSpPr bwMode="auto">
          <a:xfrm>
            <a:off x="3785681" y="5073910"/>
            <a:ext cx="865188" cy="431801"/>
            <a:chOff x="5023318" y="4394035"/>
            <a:chExt cx="964859" cy="353702"/>
          </a:xfrm>
        </p:grpSpPr>
        <p:sp>
          <p:nvSpPr>
            <p:cNvPr id="264" name="Rectangle 263">
              <a:extLst>
                <a:ext uri="{FF2B5EF4-FFF2-40B4-BE49-F238E27FC236}">
                  <a16:creationId xmlns:a16="http://schemas.microsoft.com/office/drawing/2014/main" id="{C29B1BE4-4F77-A54F-822D-C703E2CE8027}"/>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0" name="TextBox 264">
              <a:extLst>
                <a:ext uri="{FF2B5EF4-FFF2-40B4-BE49-F238E27FC236}">
                  <a16:creationId xmlns:a16="http://schemas.microsoft.com/office/drawing/2014/main" id="{326D850B-FD19-0843-AFE7-9013BA061778}"/>
                </a:ext>
              </a:extLst>
            </p:cNvPr>
            <p:cNvSpPr txBox="1">
              <a:spLocks noChangeArrowheads="1"/>
            </p:cNvSpPr>
            <p:nvPr/>
          </p:nvSpPr>
          <p:spPr bwMode="auto">
            <a:xfrm>
              <a:off x="5023318" y="4437791"/>
              <a:ext cx="856652"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OVSDB</a:t>
              </a:r>
            </a:p>
          </p:txBody>
        </p:sp>
      </p:grpSp>
      <p:grpSp>
        <p:nvGrpSpPr>
          <p:cNvPr id="75787" name="Group 113">
            <a:extLst>
              <a:ext uri="{FF2B5EF4-FFF2-40B4-BE49-F238E27FC236}">
                <a16:creationId xmlns:a16="http://schemas.microsoft.com/office/drawing/2014/main" id="{966BDA6A-CB21-3E40-BF2C-5BA5BEB78B5C}"/>
              </a:ext>
            </a:extLst>
          </p:cNvPr>
          <p:cNvGrpSpPr>
            <a:grpSpLocks/>
          </p:cNvGrpSpPr>
          <p:nvPr/>
        </p:nvGrpSpPr>
        <p:grpSpPr bwMode="auto">
          <a:xfrm>
            <a:off x="2719390" y="3675942"/>
            <a:ext cx="976312" cy="551559"/>
            <a:chOff x="-2789389" y="3656869"/>
            <a:chExt cx="975975" cy="551855"/>
          </a:xfrm>
        </p:grpSpPr>
        <p:sp>
          <p:nvSpPr>
            <p:cNvPr id="75887" name="Rounded Rectangle 114">
              <a:extLst>
                <a:ext uri="{FF2B5EF4-FFF2-40B4-BE49-F238E27FC236}">
                  <a16:creationId xmlns:a16="http://schemas.microsoft.com/office/drawing/2014/main" id="{D73B7443-358A-B44F-AE71-F4044DF349C9}"/>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8" name="TextBox 115">
              <a:extLst>
                <a:ext uri="{FF2B5EF4-FFF2-40B4-BE49-F238E27FC236}">
                  <a16:creationId xmlns:a16="http://schemas.microsoft.com/office/drawing/2014/main" id="{98975F6F-DF75-3F45-BA99-538FE8A04555}"/>
                </a:ext>
              </a:extLst>
            </p:cNvPr>
            <p:cNvSpPr txBox="1">
              <a:spLocks noChangeArrowheads="1"/>
            </p:cNvSpPr>
            <p:nvPr/>
          </p:nvSpPr>
          <p:spPr bwMode="auto">
            <a:xfrm>
              <a:off x="-2693079" y="3778514"/>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转发管理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8" name="Group 116">
            <a:extLst>
              <a:ext uri="{FF2B5EF4-FFF2-40B4-BE49-F238E27FC236}">
                <a16:creationId xmlns:a16="http://schemas.microsoft.com/office/drawing/2014/main" id="{EA45F7D2-14D9-8149-A85C-B846176DEB31}"/>
              </a:ext>
            </a:extLst>
          </p:cNvPr>
          <p:cNvGrpSpPr>
            <a:grpSpLocks/>
          </p:cNvGrpSpPr>
          <p:nvPr/>
        </p:nvGrpSpPr>
        <p:grpSpPr bwMode="auto">
          <a:xfrm>
            <a:off x="3313113" y="3040942"/>
            <a:ext cx="974726" cy="551559"/>
            <a:chOff x="-2789389" y="3656869"/>
            <a:chExt cx="975975" cy="551855"/>
          </a:xfrm>
        </p:grpSpPr>
        <p:sp>
          <p:nvSpPr>
            <p:cNvPr id="75885" name="Rounded Rectangle 117">
              <a:extLst>
                <a:ext uri="{FF2B5EF4-FFF2-40B4-BE49-F238E27FC236}">
                  <a16:creationId xmlns:a16="http://schemas.microsoft.com/office/drawing/2014/main" id="{A22E2DEB-1C7D-E74A-A595-99AA1833DAA8}"/>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6" name="TextBox 118">
              <a:extLst>
                <a:ext uri="{FF2B5EF4-FFF2-40B4-BE49-F238E27FC236}">
                  <a16:creationId xmlns:a16="http://schemas.microsoft.com/office/drawing/2014/main" id="{E31AB8D9-17DB-0F4F-B25D-51E87D87B23A}"/>
                </a:ext>
              </a:extLst>
            </p:cNvPr>
            <p:cNvSpPr txBox="1">
              <a:spLocks noChangeArrowheads="1"/>
            </p:cNvSpPr>
            <p:nvPr/>
          </p:nvSpPr>
          <p:spPr bwMode="auto">
            <a:xfrm>
              <a:off x="-2691701" y="3774954"/>
              <a:ext cx="801244"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9" name="Group 119">
            <a:extLst>
              <a:ext uri="{FF2B5EF4-FFF2-40B4-BE49-F238E27FC236}">
                <a16:creationId xmlns:a16="http://schemas.microsoft.com/office/drawing/2014/main" id="{B133ABDB-E87A-2748-AE32-17212A979634}"/>
              </a:ext>
            </a:extLst>
          </p:cNvPr>
          <p:cNvGrpSpPr>
            <a:grpSpLocks/>
          </p:cNvGrpSpPr>
          <p:nvPr/>
        </p:nvGrpSpPr>
        <p:grpSpPr bwMode="auto">
          <a:xfrm>
            <a:off x="3913191" y="3663242"/>
            <a:ext cx="976312" cy="551559"/>
            <a:chOff x="-2789389" y="3656869"/>
            <a:chExt cx="975975" cy="551855"/>
          </a:xfrm>
        </p:grpSpPr>
        <p:sp>
          <p:nvSpPr>
            <p:cNvPr id="75883" name="Rounded Rectangle 120">
              <a:extLst>
                <a:ext uri="{FF2B5EF4-FFF2-40B4-BE49-F238E27FC236}">
                  <a16:creationId xmlns:a16="http://schemas.microsoft.com/office/drawing/2014/main" id="{E7E70F08-0A44-C948-9ED5-1359D014BC8C}"/>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4" name="TextBox 121">
              <a:extLst>
                <a:ext uri="{FF2B5EF4-FFF2-40B4-BE49-F238E27FC236}">
                  <a16:creationId xmlns:a16="http://schemas.microsoft.com/office/drawing/2014/main" id="{51709E4F-8BD1-484D-8A4E-3F2BA23E3BAC}"/>
                </a:ext>
              </a:extLst>
            </p:cNvPr>
            <p:cNvSpPr txBox="1">
              <a:spLocks noChangeArrowheads="1"/>
            </p:cNvSpPr>
            <p:nvPr/>
          </p:nvSpPr>
          <p:spPr bwMode="auto">
            <a:xfrm>
              <a:off x="-2706254" y="3752256"/>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rPr>
                <a:t>主机管理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90" name="Group 122">
            <a:extLst>
              <a:ext uri="{FF2B5EF4-FFF2-40B4-BE49-F238E27FC236}">
                <a16:creationId xmlns:a16="http://schemas.microsoft.com/office/drawing/2014/main" id="{0FE5D115-6B46-AA4C-A79B-3C1708B97172}"/>
              </a:ext>
            </a:extLst>
          </p:cNvPr>
          <p:cNvGrpSpPr>
            <a:grpSpLocks/>
          </p:cNvGrpSpPr>
          <p:nvPr/>
        </p:nvGrpSpPr>
        <p:grpSpPr bwMode="auto">
          <a:xfrm>
            <a:off x="4465640" y="3029831"/>
            <a:ext cx="976312" cy="551559"/>
            <a:chOff x="-2789389" y="3656869"/>
            <a:chExt cx="975975" cy="551855"/>
          </a:xfrm>
        </p:grpSpPr>
        <p:sp>
          <p:nvSpPr>
            <p:cNvPr id="75881" name="Rounded Rectangle 123">
              <a:extLst>
                <a:ext uri="{FF2B5EF4-FFF2-40B4-BE49-F238E27FC236}">
                  <a16:creationId xmlns:a16="http://schemas.microsoft.com/office/drawing/2014/main" id="{8F0B2F01-8250-D448-8C52-9D598B7502E5}"/>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2" name="TextBox 124">
              <a:extLst>
                <a:ext uri="{FF2B5EF4-FFF2-40B4-BE49-F238E27FC236}">
                  <a16:creationId xmlns:a16="http://schemas.microsoft.com/office/drawing/2014/main" id="{BBB55F64-1732-914C-BE67-13280191D658}"/>
                </a:ext>
              </a:extLst>
            </p:cNvPr>
            <p:cNvSpPr txBox="1">
              <a:spLocks noChangeArrowheads="1"/>
            </p:cNvSpPr>
            <p:nvPr/>
          </p:nvSpPr>
          <p:spPr bwMode="auto">
            <a:xfrm>
              <a:off x="-2701373" y="375976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42" name="Rounded Rectangle 141">
            <a:extLst>
              <a:ext uri="{FF2B5EF4-FFF2-40B4-BE49-F238E27FC236}">
                <a16:creationId xmlns:a16="http://schemas.microsoft.com/office/drawing/2014/main" id="{577CD801-FD63-4646-91E3-CC08DA664AF5}"/>
              </a:ext>
            </a:extLst>
          </p:cNvPr>
          <p:cNvSpPr/>
          <p:nvPr/>
        </p:nvSpPr>
        <p:spPr>
          <a:xfrm>
            <a:off x="561977" y="2566989"/>
            <a:ext cx="1470025" cy="1765300"/>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792" name="TextBox 142">
            <a:extLst>
              <a:ext uri="{FF2B5EF4-FFF2-40B4-BE49-F238E27FC236}">
                <a16:creationId xmlns:a16="http://schemas.microsoft.com/office/drawing/2014/main" id="{A72D2ADF-825E-9F49-82FB-B8066C5521CD}"/>
              </a:ext>
            </a:extLst>
          </p:cNvPr>
          <p:cNvSpPr txBox="1">
            <a:spLocks noChangeArrowheads="1"/>
          </p:cNvSpPr>
          <p:nvPr/>
        </p:nvSpPr>
        <p:spPr bwMode="auto">
          <a:xfrm>
            <a:off x="395536" y="2627056"/>
            <a:ext cx="1863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网络服务</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应用程序（内部）</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93" name="Group 27">
            <a:extLst>
              <a:ext uri="{FF2B5EF4-FFF2-40B4-BE49-F238E27FC236}">
                <a16:creationId xmlns:a16="http://schemas.microsoft.com/office/drawing/2014/main" id="{6CCD52AD-FA76-2141-A819-F4A30363C247}"/>
              </a:ext>
            </a:extLst>
          </p:cNvPr>
          <p:cNvGrpSpPr>
            <a:grpSpLocks/>
          </p:cNvGrpSpPr>
          <p:nvPr/>
        </p:nvGrpSpPr>
        <p:grpSpPr bwMode="auto">
          <a:xfrm>
            <a:off x="561976" y="4413245"/>
            <a:ext cx="5013325" cy="403225"/>
            <a:chOff x="1092699" y="3559145"/>
            <a:chExt cx="6178678" cy="404700"/>
          </a:xfrm>
        </p:grpSpPr>
        <p:sp>
          <p:nvSpPr>
            <p:cNvPr id="20" name="Rounded Rectangle 19">
              <a:extLst>
                <a:ext uri="{FF2B5EF4-FFF2-40B4-BE49-F238E27FC236}">
                  <a16:creationId xmlns:a16="http://schemas.microsoft.com/office/drawing/2014/main" id="{211F63F0-FF73-244B-A229-FDCAD5E6B9DC}"/>
                </a:ext>
              </a:extLst>
            </p:cNvPr>
            <p:cNvSpPr/>
            <p:nvPr/>
          </p:nvSpPr>
          <p:spPr>
            <a:xfrm>
              <a:off x="1092699" y="3559145"/>
              <a:ext cx="6178678" cy="404700"/>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80" name="TextBox 192">
              <a:extLst>
                <a:ext uri="{FF2B5EF4-FFF2-40B4-BE49-F238E27FC236}">
                  <a16:creationId xmlns:a16="http://schemas.microsoft.com/office/drawing/2014/main" id="{30B9266F-B795-7A41-A384-77BBC28F774E}"/>
                </a:ext>
              </a:extLst>
            </p:cNvPr>
            <p:cNvSpPr txBox="1">
              <a:spLocks noChangeArrowheads="1"/>
            </p:cNvSpPr>
            <p:nvPr/>
          </p:nvSpPr>
          <p:spPr bwMode="auto">
            <a:xfrm>
              <a:off x="3064205" y="3605907"/>
              <a:ext cx="2082219" cy="31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服务抽象层</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(SAL)</a:t>
              </a:r>
            </a:p>
          </p:txBody>
        </p:sp>
      </p:grpSp>
      <p:cxnSp>
        <p:nvCxnSpPr>
          <p:cNvPr id="16" name="Straight Connector 15">
            <a:extLst>
              <a:ext uri="{FF2B5EF4-FFF2-40B4-BE49-F238E27FC236}">
                <a16:creationId xmlns:a16="http://schemas.microsoft.com/office/drawing/2014/main" id="{3A8C9254-5D8C-8647-BAD5-1778E78D7137}"/>
              </a:ext>
            </a:extLst>
          </p:cNvPr>
          <p:cNvCxnSpPr/>
          <p:nvPr/>
        </p:nvCxnSpPr>
        <p:spPr bwMode="auto">
          <a:xfrm>
            <a:off x="1016000" y="3560763"/>
            <a:ext cx="0" cy="919163"/>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144" name="Straight Connector 143">
            <a:extLst>
              <a:ext uri="{FF2B5EF4-FFF2-40B4-BE49-F238E27FC236}">
                <a16:creationId xmlns:a16="http://schemas.microsoft.com/office/drawing/2014/main" id="{97EF0CEA-EBFD-EF4C-A3F0-875D90DC4EA1}"/>
              </a:ext>
            </a:extLst>
          </p:cNvPr>
          <p:cNvCxnSpPr/>
          <p:nvPr/>
        </p:nvCxnSpPr>
        <p:spPr bwMode="auto">
          <a:xfrm>
            <a:off x="1631951" y="4032249"/>
            <a:ext cx="0" cy="388939"/>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75796" name="Straight Connector 129">
            <a:extLst>
              <a:ext uri="{FF2B5EF4-FFF2-40B4-BE49-F238E27FC236}">
                <a16:creationId xmlns:a16="http://schemas.microsoft.com/office/drawing/2014/main" id="{AD8D459B-04FA-1D4E-BC52-2907FF893305}"/>
              </a:ext>
            </a:extLst>
          </p:cNvPr>
          <p:cNvCxnSpPr>
            <a:cxnSpLocks noChangeShapeType="1"/>
          </p:cNvCxnSpPr>
          <p:nvPr/>
        </p:nvCxnSpPr>
        <p:spPr bwMode="auto">
          <a:xfrm>
            <a:off x="2657475" y="3605214"/>
            <a:ext cx="0" cy="8366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7" name="Straight Connector 130">
            <a:extLst>
              <a:ext uri="{FF2B5EF4-FFF2-40B4-BE49-F238E27FC236}">
                <a16:creationId xmlns:a16="http://schemas.microsoft.com/office/drawing/2014/main" id="{2EE00D6D-7A39-2A41-BD44-51F1FB91DCFB}"/>
              </a:ext>
            </a:extLst>
          </p:cNvPr>
          <p:cNvCxnSpPr>
            <a:cxnSpLocks noChangeShapeType="1"/>
          </p:cNvCxnSpPr>
          <p:nvPr/>
        </p:nvCxnSpPr>
        <p:spPr bwMode="auto">
          <a:xfrm>
            <a:off x="4987925" y="3579814"/>
            <a:ext cx="0" cy="909637"/>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8" name="Straight Connector 131">
            <a:extLst>
              <a:ext uri="{FF2B5EF4-FFF2-40B4-BE49-F238E27FC236}">
                <a16:creationId xmlns:a16="http://schemas.microsoft.com/office/drawing/2014/main" id="{17A30754-97F8-984C-9229-ED17E198BB58}"/>
              </a:ext>
            </a:extLst>
          </p:cNvPr>
          <p:cNvCxnSpPr>
            <a:cxnSpLocks noChangeShapeType="1"/>
          </p:cNvCxnSpPr>
          <p:nvPr/>
        </p:nvCxnSpPr>
        <p:spPr bwMode="auto">
          <a:xfrm>
            <a:off x="3792539" y="3590927"/>
            <a:ext cx="0" cy="8509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9" name="Straight Connector 132">
            <a:extLst>
              <a:ext uri="{FF2B5EF4-FFF2-40B4-BE49-F238E27FC236}">
                <a16:creationId xmlns:a16="http://schemas.microsoft.com/office/drawing/2014/main" id="{CE6724CD-A634-E545-A002-984DF5C6FF49}"/>
              </a:ext>
            </a:extLst>
          </p:cNvPr>
          <p:cNvCxnSpPr>
            <a:cxnSpLocks noChangeShapeType="1"/>
          </p:cNvCxnSpPr>
          <p:nvPr/>
        </p:nvCxnSpPr>
        <p:spPr bwMode="auto">
          <a:xfrm>
            <a:off x="4400551" y="4210051"/>
            <a:ext cx="0" cy="2794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0" name="Straight Connector 136">
            <a:extLst>
              <a:ext uri="{FF2B5EF4-FFF2-40B4-BE49-F238E27FC236}">
                <a16:creationId xmlns:a16="http://schemas.microsoft.com/office/drawing/2014/main" id="{08C11640-82CD-5841-A910-5BE435A1523A}"/>
              </a:ext>
            </a:extLst>
          </p:cNvPr>
          <p:cNvCxnSpPr>
            <a:cxnSpLocks noChangeShapeType="1"/>
          </p:cNvCxnSpPr>
          <p:nvPr/>
        </p:nvCxnSpPr>
        <p:spPr bwMode="auto">
          <a:xfrm>
            <a:off x="3217863" y="4214815"/>
            <a:ext cx="0" cy="2270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1" name="Straight Connector 103">
            <a:extLst>
              <a:ext uri="{FF2B5EF4-FFF2-40B4-BE49-F238E27FC236}">
                <a16:creationId xmlns:a16="http://schemas.microsoft.com/office/drawing/2014/main" id="{0F1B0070-E850-914D-9EBE-D9E43CC1B271}"/>
              </a:ext>
            </a:extLst>
          </p:cNvPr>
          <p:cNvCxnSpPr>
            <a:cxnSpLocks noChangeShapeType="1"/>
          </p:cNvCxnSpPr>
          <p:nvPr/>
        </p:nvCxnSpPr>
        <p:spPr bwMode="auto">
          <a:xfrm>
            <a:off x="468313" y="5681663"/>
            <a:ext cx="518636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cxnSp>
        <p:nvCxnSpPr>
          <p:cNvPr id="75802" name="Straight Connector 212">
            <a:extLst>
              <a:ext uri="{FF2B5EF4-FFF2-40B4-BE49-F238E27FC236}">
                <a16:creationId xmlns:a16="http://schemas.microsoft.com/office/drawing/2014/main" id="{B6637BBD-2499-CA4E-B5E0-86DA93E90F9C}"/>
              </a:ext>
            </a:extLst>
          </p:cNvPr>
          <p:cNvCxnSpPr>
            <a:cxnSpLocks noChangeShapeType="1"/>
          </p:cNvCxnSpPr>
          <p:nvPr/>
        </p:nvCxnSpPr>
        <p:spPr bwMode="auto">
          <a:xfrm>
            <a:off x="454027" y="1871663"/>
            <a:ext cx="502761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75803" name="Group 12">
            <a:extLst>
              <a:ext uri="{FF2B5EF4-FFF2-40B4-BE49-F238E27FC236}">
                <a16:creationId xmlns:a16="http://schemas.microsoft.com/office/drawing/2014/main" id="{DB8A7CE1-F4FB-6742-B2D6-497494BA9123}"/>
              </a:ext>
            </a:extLst>
          </p:cNvPr>
          <p:cNvGrpSpPr>
            <a:grpSpLocks/>
          </p:cNvGrpSpPr>
          <p:nvPr/>
        </p:nvGrpSpPr>
        <p:grpSpPr bwMode="auto">
          <a:xfrm>
            <a:off x="628651" y="3141663"/>
            <a:ext cx="1109663" cy="554037"/>
            <a:chOff x="-1602715" y="2206422"/>
            <a:chExt cx="1179425" cy="631007"/>
          </a:xfrm>
        </p:grpSpPr>
        <p:sp>
          <p:nvSpPr>
            <p:cNvPr id="214" name="Oval 213">
              <a:extLst>
                <a:ext uri="{FF2B5EF4-FFF2-40B4-BE49-F238E27FC236}">
                  <a16:creationId xmlns:a16="http://schemas.microsoft.com/office/drawing/2014/main" id="{8DF3E8CF-8815-CD40-A027-FBC532789B59}"/>
                </a:ext>
              </a:extLst>
            </p:cNvPr>
            <p:cNvSpPr/>
            <p:nvPr/>
          </p:nvSpPr>
          <p:spPr>
            <a:xfrm rot="5400000">
              <a:off x="-1328506" y="1932213"/>
              <a:ext cx="631007" cy="117942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8" name="TextBox 253">
              <a:extLst>
                <a:ext uri="{FF2B5EF4-FFF2-40B4-BE49-F238E27FC236}">
                  <a16:creationId xmlns:a16="http://schemas.microsoft.com/office/drawing/2014/main" id="{DB3B0F4D-77D1-6247-BC2A-BBDEDA6CC1F3}"/>
                </a:ext>
              </a:extLst>
            </p:cNvPr>
            <p:cNvSpPr txBox="1">
              <a:spLocks noChangeArrowheads="1"/>
            </p:cNvSpPr>
            <p:nvPr/>
          </p:nvSpPr>
          <p:spPr bwMode="auto">
            <a:xfrm>
              <a:off x="-1427775" y="2336327"/>
              <a:ext cx="850527" cy="294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900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接入控制</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215" name="Oval 214">
            <a:extLst>
              <a:ext uri="{FF2B5EF4-FFF2-40B4-BE49-F238E27FC236}">
                <a16:creationId xmlns:a16="http://schemas.microsoft.com/office/drawing/2014/main" id="{C82ADFB8-F26F-4D4B-BAF8-631CD520BD21}"/>
              </a:ext>
            </a:extLst>
          </p:cNvPr>
          <p:cNvSpPr/>
          <p:nvPr/>
        </p:nvSpPr>
        <p:spPr>
          <a:xfrm rot="5400000">
            <a:off x="1237459" y="3521869"/>
            <a:ext cx="534987" cy="90487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05" name="Group 20">
            <a:extLst>
              <a:ext uri="{FF2B5EF4-FFF2-40B4-BE49-F238E27FC236}">
                <a16:creationId xmlns:a16="http://schemas.microsoft.com/office/drawing/2014/main" id="{A848443D-8E91-F845-96C6-CC412C59E80D}"/>
              </a:ext>
            </a:extLst>
          </p:cNvPr>
          <p:cNvGrpSpPr>
            <a:grpSpLocks/>
          </p:cNvGrpSpPr>
          <p:nvPr/>
        </p:nvGrpSpPr>
        <p:grpSpPr bwMode="auto">
          <a:xfrm>
            <a:off x="1181101" y="1016002"/>
            <a:ext cx="3297239" cy="784226"/>
            <a:chOff x="2625315" y="928382"/>
            <a:chExt cx="3262121" cy="779044"/>
          </a:xfrm>
        </p:grpSpPr>
        <p:grpSp>
          <p:nvGrpSpPr>
            <p:cNvPr id="75872" name="Group 16">
              <a:extLst>
                <a:ext uri="{FF2B5EF4-FFF2-40B4-BE49-F238E27FC236}">
                  <a16:creationId xmlns:a16="http://schemas.microsoft.com/office/drawing/2014/main" id="{AA1B83CA-F79B-E047-B748-005B4B4524D4}"/>
                </a:ext>
              </a:extLst>
            </p:cNvPr>
            <p:cNvGrpSpPr>
              <a:grpSpLocks/>
            </p:cNvGrpSpPr>
            <p:nvPr/>
          </p:nvGrpSpPr>
          <p:grpSpPr bwMode="auto">
            <a:xfrm>
              <a:off x="2625315" y="1073467"/>
              <a:ext cx="1441803" cy="630805"/>
              <a:chOff x="9766434" y="1113187"/>
              <a:chExt cx="1441803" cy="630805"/>
            </a:xfrm>
          </p:grpSpPr>
          <p:sp>
            <p:nvSpPr>
              <p:cNvPr id="217" name="Oval 216">
                <a:extLst>
                  <a:ext uri="{FF2B5EF4-FFF2-40B4-BE49-F238E27FC236}">
                    <a16:creationId xmlns:a16="http://schemas.microsoft.com/office/drawing/2014/main" id="{87A7AA0A-9D27-3146-A9B2-876A82935D76}"/>
                  </a:ext>
                </a:extLst>
              </p:cNvPr>
              <p:cNvSpPr/>
              <p:nvPr/>
            </p:nvSpPr>
            <p:spPr>
              <a:xfrm rot="5400000">
                <a:off x="10171933" y="707688"/>
                <a:ext cx="630805" cy="1441803"/>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6" name="TextBox 252">
                <a:extLst>
                  <a:ext uri="{FF2B5EF4-FFF2-40B4-BE49-F238E27FC236}">
                    <a16:creationId xmlns:a16="http://schemas.microsoft.com/office/drawing/2014/main" id="{1A4F7F6E-9ED1-054E-8D4B-180A1982F8F8}"/>
                  </a:ext>
                </a:extLst>
              </p:cNvPr>
              <p:cNvSpPr txBox="1">
                <a:spLocks noChangeArrowheads="1"/>
              </p:cNvSpPr>
              <p:nvPr/>
            </p:nvSpPr>
            <p:spPr bwMode="auto">
              <a:xfrm>
                <a:off x="10040188" y="1280813"/>
                <a:ext cx="893195" cy="295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流量控制</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60" name="TextBox 159">
              <a:extLst>
                <a:ext uri="{FF2B5EF4-FFF2-40B4-BE49-F238E27FC236}">
                  <a16:creationId xmlns:a16="http://schemas.microsoft.com/office/drawing/2014/main" id="{90133CE6-44F7-DD43-8B10-0161DA9D345F}"/>
                </a:ext>
              </a:extLst>
            </p:cNvPr>
            <p:cNvSpPr txBox="1"/>
            <p:nvPr/>
          </p:nvSpPr>
          <p:spPr>
            <a:xfrm>
              <a:off x="4112666" y="928382"/>
              <a:ext cx="734603" cy="519763"/>
            </a:xfrm>
            <a:prstGeom prst="rect">
              <a:avLst/>
            </a:prstGeom>
            <a:noFill/>
          </p:spPr>
          <p:txBody>
            <a:bodyPr wrap="none">
              <a:spAutoFit/>
            </a:bodyPr>
            <a:lstStyle/>
            <a:p>
              <a:pPr>
                <a:defRPr/>
              </a:pPr>
              <a:r>
                <a:rPr lang="en-US" sz="2800" b="1" u="none" dirty="0">
                  <a:solidFill>
                    <a:schemeClr val="accent1">
                      <a:lumMod val="75000"/>
                    </a:schemeClr>
                  </a:solidFill>
                  <a:latin typeface="华文新魏" panose="02010800040101010101" pitchFamily="2" charset="-122"/>
                  <a:ea typeface="华文新魏" panose="02010800040101010101" pitchFamily="2" charset="-122"/>
                </a:rPr>
                <a:t>…  </a:t>
              </a:r>
            </a:p>
          </p:txBody>
        </p:sp>
        <p:sp>
          <p:nvSpPr>
            <p:cNvPr id="216" name="Oval 215">
              <a:extLst>
                <a:ext uri="{FF2B5EF4-FFF2-40B4-BE49-F238E27FC236}">
                  <a16:creationId xmlns:a16="http://schemas.microsoft.com/office/drawing/2014/main" id="{6CAEE304-E7F0-9B41-A334-7304C6118852}"/>
                </a:ext>
              </a:extLst>
            </p:cNvPr>
            <p:cNvSpPr/>
            <p:nvPr/>
          </p:nvSpPr>
          <p:spPr>
            <a:xfrm rot="5400000">
              <a:off x="4982276" y="802266"/>
              <a:ext cx="630805" cy="117951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grpSp>
        <p:nvGrpSpPr>
          <p:cNvPr id="75806" name="Group 14">
            <a:extLst>
              <a:ext uri="{FF2B5EF4-FFF2-40B4-BE49-F238E27FC236}">
                <a16:creationId xmlns:a16="http://schemas.microsoft.com/office/drawing/2014/main" id="{B38F1DCB-B5F9-144D-8171-30D1299D2284}"/>
              </a:ext>
            </a:extLst>
          </p:cNvPr>
          <p:cNvGrpSpPr>
            <a:grpSpLocks/>
          </p:cNvGrpSpPr>
          <p:nvPr/>
        </p:nvGrpSpPr>
        <p:grpSpPr bwMode="auto">
          <a:xfrm>
            <a:off x="1470026" y="5735639"/>
            <a:ext cx="3249613" cy="1028700"/>
            <a:chOff x="-1550737" y="5173579"/>
            <a:chExt cx="3248526" cy="1029368"/>
          </a:xfrm>
        </p:grpSpPr>
        <p:grpSp>
          <p:nvGrpSpPr>
            <p:cNvPr id="75811" name="Group 220">
              <a:extLst>
                <a:ext uri="{FF2B5EF4-FFF2-40B4-BE49-F238E27FC236}">
                  <a16:creationId xmlns:a16="http://schemas.microsoft.com/office/drawing/2014/main" id="{1DFF66BB-1FB6-D04B-BD68-4001E60AB0D4}"/>
                </a:ext>
              </a:extLst>
            </p:cNvPr>
            <p:cNvGrpSpPr>
              <a:grpSpLocks/>
            </p:cNvGrpSpPr>
            <p:nvPr/>
          </p:nvGrpSpPr>
          <p:grpSpPr bwMode="auto">
            <a:xfrm>
              <a:off x="-1425965" y="5182847"/>
              <a:ext cx="2979208" cy="973667"/>
              <a:chOff x="2592388" y="5601756"/>
              <a:chExt cx="4027487" cy="939800"/>
            </a:xfrm>
          </p:grpSpPr>
          <p:sp>
            <p:nvSpPr>
              <p:cNvPr id="75813" name="Freeform 2">
                <a:extLst>
                  <a:ext uri="{FF2B5EF4-FFF2-40B4-BE49-F238E27FC236}">
                    <a16:creationId xmlns:a16="http://schemas.microsoft.com/office/drawing/2014/main" id="{F843B889-9537-AF45-80ED-B2C0A0557CC4}"/>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223" name="Straight Connector 222">
                <a:extLst>
                  <a:ext uri="{FF2B5EF4-FFF2-40B4-BE49-F238E27FC236}">
                    <a16:creationId xmlns:a16="http://schemas.microsoft.com/office/drawing/2014/main" id="{420013ED-5C66-814F-958F-14B177A7C88A}"/>
                  </a:ext>
                </a:extLst>
              </p:cNvPr>
              <p:cNvCxnSpPr/>
              <p:nvPr/>
            </p:nvCxnSpPr>
            <p:spPr>
              <a:xfrm flipV="1">
                <a:off x="3264697" y="5752271"/>
                <a:ext cx="1315111" cy="1318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7" name="Straight Connector 226">
                <a:extLst>
                  <a:ext uri="{FF2B5EF4-FFF2-40B4-BE49-F238E27FC236}">
                    <a16:creationId xmlns:a16="http://schemas.microsoft.com/office/drawing/2014/main" id="{31BF7B41-E9B6-DD4A-ADDC-1DFE0869E963}"/>
                  </a:ext>
                </a:extLst>
              </p:cNvPr>
              <p:cNvCxnSpPr/>
              <p:nvPr/>
            </p:nvCxnSpPr>
            <p:spPr>
              <a:xfrm>
                <a:off x="3153138" y="5940864"/>
                <a:ext cx="225907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a:extLst>
                  <a:ext uri="{FF2B5EF4-FFF2-40B4-BE49-F238E27FC236}">
                    <a16:creationId xmlns:a16="http://schemas.microsoft.com/office/drawing/2014/main" id="{918E5D8E-07FE-8C4D-978E-1961376C0CF0}"/>
                  </a:ext>
                </a:extLst>
              </p:cNvPr>
              <p:cNvCxnSpPr/>
              <p:nvPr/>
            </p:nvCxnSpPr>
            <p:spPr>
              <a:xfrm>
                <a:off x="3166010" y="6045127"/>
                <a:ext cx="714408" cy="27599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a:extLst>
                  <a:ext uri="{FF2B5EF4-FFF2-40B4-BE49-F238E27FC236}">
                    <a16:creationId xmlns:a16="http://schemas.microsoft.com/office/drawing/2014/main" id="{AFEFFB54-CDBC-4E4D-ADAE-222119D6A53E}"/>
                  </a:ext>
                </a:extLst>
              </p:cNvPr>
              <p:cNvCxnSpPr/>
              <p:nvPr/>
            </p:nvCxnSpPr>
            <p:spPr>
              <a:xfrm flipV="1">
                <a:off x="4182914" y="6238320"/>
                <a:ext cx="1246459" cy="8279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a:extLst>
                  <a:ext uri="{FF2B5EF4-FFF2-40B4-BE49-F238E27FC236}">
                    <a16:creationId xmlns:a16="http://schemas.microsoft.com/office/drawing/2014/main" id="{D17D0E56-B96F-0644-AAEC-601B4831AFAA}"/>
                  </a:ext>
                </a:extLst>
              </p:cNvPr>
              <p:cNvCxnSpPr/>
              <p:nvPr/>
            </p:nvCxnSpPr>
            <p:spPr>
              <a:xfrm>
                <a:off x="4843688" y="5786003"/>
                <a:ext cx="1055521" cy="12419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a:extLst>
                  <a:ext uri="{FF2B5EF4-FFF2-40B4-BE49-F238E27FC236}">
                    <a16:creationId xmlns:a16="http://schemas.microsoft.com/office/drawing/2014/main" id="{F5AB3ED0-E1AB-8042-8C97-9D84F2D323BA}"/>
                  </a:ext>
                </a:extLst>
              </p:cNvPr>
              <p:cNvCxnSpPr/>
              <p:nvPr/>
            </p:nvCxnSpPr>
            <p:spPr>
              <a:xfrm flipV="1">
                <a:off x="4127135" y="5940864"/>
                <a:ext cx="179138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a:extLst>
                  <a:ext uri="{FF2B5EF4-FFF2-40B4-BE49-F238E27FC236}">
                    <a16:creationId xmlns:a16="http://schemas.microsoft.com/office/drawing/2014/main" id="{3AF5A4AC-287D-E347-94A0-6F892A5CFCAE}"/>
                  </a:ext>
                </a:extLst>
              </p:cNvPr>
              <p:cNvCxnSpPr/>
              <p:nvPr/>
            </p:nvCxnSpPr>
            <p:spPr>
              <a:xfrm flipV="1">
                <a:off x="5455118" y="5968463"/>
                <a:ext cx="587831" cy="26985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a:extLst>
                  <a:ext uri="{FF2B5EF4-FFF2-40B4-BE49-F238E27FC236}">
                    <a16:creationId xmlns:a16="http://schemas.microsoft.com/office/drawing/2014/main" id="{9C9DF977-DB7F-3D44-AC36-0653E37EA3AA}"/>
                  </a:ext>
                </a:extLst>
              </p:cNvPr>
              <p:cNvCxnSpPr/>
              <p:nvPr/>
            </p:nvCxnSpPr>
            <p:spPr>
              <a:xfrm>
                <a:off x="4596971" y="5752271"/>
                <a:ext cx="815240" cy="40171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5822" name="Group 347">
                <a:extLst>
                  <a:ext uri="{FF2B5EF4-FFF2-40B4-BE49-F238E27FC236}">
                    <a16:creationId xmlns:a16="http://schemas.microsoft.com/office/drawing/2014/main" id="{7421DF6C-0FF1-4E4F-B921-3B06A1A22683}"/>
                  </a:ext>
                </a:extLst>
              </p:cNvPr>
              <p:cNvGrpSpPr>
                <a:grpSpLocks/>
              </p:cNvGrpSpPr>
              <p:nvPr/>
            </p:nvGrpSpPr>
            <p:grpSpPr bwMode="auto">
              <a:xfrm>
                <a:off x="5856401" y="5796097"/>
                <a:ext cx="588970" cy="242608"/>
                <a:chOff x="1871277" y="1576300"/>
                <a:chExt cx="1128371" cy="437861"/>
              </a:xfrm>
            </p:grpSpPr>
            <p:sp>
              <p:nvSpPr>
                <p:cNvPr id="282" name="Oval 281">
                  <a:extLst>
                    <a:ext uri="{FF2B5EF4-FFF2-40B4-BE49-F238E27FC236}">
                      <a16:creationId xmlns:a16="http://schemas.microsoft.com/office/drawing/2014/main" id="{32E3E25B-A005-D943-99A6-7B52585FA0B9}"/>
                    </a:ext>
                  </a:extLst>
                </p:cNvPr>
                <p:cNvSpPr/>
                <p:nvPr/>
              </p:nvSpPr>
              <p:spPr bwMode="auto">
                <a:xfrm flipV="1">
                  <a:off x="1875197" y="1696446"/>
                  <a:ext cx="1126188"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3" name="Rectangle 282">
                  <a:extLst>
                    <a:ext uri="{FF2B5EF4-FFF2-40B4-BE49-F238E27FC236}">
                      <a16:creationId xmlns:a16="http://schemas.microsoft.com/office/drawing/2014/main" id="{CE124026-AEC4-E846-97BB-662F191ADC09}"/>
                    </a:ext>
                  </a:extLst>
                </p:cNvPr>
                <p:cNvSpPr/>
                <p:nvPr/>
              </p:nvSpPr>
              <p:spPr bwMode="auto">
                <a:xfrm>
                  <a:off x="1871085" y="1740722"/>
                  <a:ext cx="113030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4" name="Oval 283">
                  <a:extLst>
                    <a:ext uri="{FF2B5EF4-FFF2-40B4-BE49-F238E27FC236}">
                      <a16:creationId xmlns:a16="http://schemas.microsoft.com/office/drawing/2014/main" id="{D2CFD0F2-85EA-CC42-BC3C-341AC23EBFEE}"/>
                    </a:ext>
                  </a:extLst>
                </p:cNvPr>
                <p:cNvSpPr/>
                <p:nvPr/>
              </p:nvSpPr>
              <p:spPr bwMode="auto">
                <a:xfrm flipV="1">
                  <a:off x="1871085" y="1577452"/>
                  <a:ext cx="1126188"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5" name="Freeform 284">
                  <a:extLst>
                    <a:ext uri="{FF2B5EF4-FFF2-40B4-BE49-F238E27FC236}">
                      <a16:creationId xmlns:a16="http://schemas.microsoft.com/office/drawing/2014/main" id="{9F1BB25D-5DEF-0A4E-A2AC-A4E08E457C02}"/>
                    </a:ext>
                  </a:extLst>
                </p:cNvPr>
                <p:cNvSpPr/>
                <p:nvPr/>
              </p:nvSpPr>
              <p:spPr bwMode="auto">
                <a:xfrm>
                  <a:off x="2158798" y="1674307"/>
                  <a:ext cx="550764"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6" name="Freeform 285">
                  <a:extLst>
                    <a:ext uri="{FF2B5EF4-FFF2-40B4-BE49-F238E27FC236}">
                      <a16:creationId xmlns:a16="http://schemas.microsoft.com/office/drawing/2014/main" id="{F09DDCE2-37B8-4B4C-B02E-55E3DED70C85}"/>
                    </a:ext>
                  </a:extLst>
                </p:cNvPr>
                <p:cNvSpPr/>
                <p:nvPr/>
              </p:nvSpPr>
              <p:spPr bwMode="auto">
                <a:xfrm>
                  <a:off x="2101255" y="1632798"/>
                  <a:ext cx="66584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7" name="Freeform 286">
                  <a:extLst>
                    <a:ext uri="{FF2B5EF4-FFF2-40B4-BE49-F238E27FC236}">
                      <a16:creationId xmlns:a16="http://schemas.microsoft.com/office/drawing/2014/main" id="{18FF75B8-74BB-724C-A6BC-CEA9E5A0D1FB}"/>
                    </a:ext>
                  </a:extLst>
                </p:cNvPr>
                <p:cNvSpPr/>
                <p:nvPr/>
              </p:nvSpPr>
              <p:spPr bwMode="auto">
                <a:xfrm>
                  <a:off x="2536934" y="1729653"/>
                  <a:ext cx="246611"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8" name="Freeform 287">
                  <a:extLst>
                    <a:ext uri="{FF2B5EF4-FFF2-40B4-BE49-F238E27FC236}">
                      <a16:creationId xmlns:a16="http://schemas.microsoft.com/office/drawing/2014/main" id="{EAE09D5F-AACF-124A-91EE-2EA8DE35DA42}"/>
                    </a:ext>
                  </a:extLst>
                </p:cNvPr>
                <p:cNvSpPr/>
                <p:nvPr/>
              </p:nvSpPr>
              <p:spPr bwMode="auto">
                <a:xfrm>
                  <a:off x="2088926" y="1732419"/>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9" name="Straight Connector 288">
                  <a:extLst>
                    <a:ext uri="{FF2B5EF4-FFF2-40B4-BE49-F238E27FC236}">
                      <a16:creationId xmlns:a16="http://schemas.microsoft.com/office/drawing/2014/main" id="{A03ED837-EEA0-F645-A985-D390D6BF2533}"/>
                    </a:ext>
                  </a:extLst>
                </p:cNvPr>
                <p:cNvCxnSpPr>
                  <a:endCxn id="284" idx="2"/>
                </p:cNvCxnSpPr>
                <p:nvPr/>
              </p:nvCxnSpPr>
              <p:spPr bwMode="auto">
                <a:xfrm flipH="1" flipV="1">
                  <a:off x="1871085" y="1737954"/>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90" name="Straight Connector 289">
                  <a:extLst>
                    <a:ext uri="{FF2B5EF4-FFF2-40B4-BE49-F238E27FC236}">
                      <a16:creationId xmlns:a16="http://schemas.microsoft.com/office/drawing/2014/main" id="{3AEF1FBB-5268-CA4F-8F33-77D79EAFD3F5}"/>
                    </a:ext>
                  </a:extLst>
                </p:cNvPr>
                <p:cNvCxnSpPr/>
                <p:nvPr/>
              </p:nvCxnSpPr>
              <p:spPr bwMode="auto">
                <a:xfrm flipH="1" flipV="1">
                  <a:off x="2997274" y="173518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3" name="Group 347">
                <a:extLst>
                  <a:ext uri="{FF2B5EF4-FFF2-40B4-BE49-F238E27FC236}">
                    <a16:creationId xmlns:a16="http://schemas.microsoft.com/office/drawing/2014/main" id="{27B417C7-021B-5D41-9A79-475B11A8850C}"/>
                  </a:ext>
                </a:extLst>
              </p:cNvPr>
              <p:cNvGrpSpPr>
                <a:grpSpLocks/>
              </p:cNvGrpSpPr>
              <p:nvPr/>
            </p:nvGrpSpPr>
            <p:grpSpPr bwMode="auto">
              <a:xfrm>
                <a:off x="4375328" y="5654000"/>
                <a:ext cx="588970" cy="242608"/>
                <a:chOff x="1871277" y="1576300"/>
                <a:chExt cx="1128371" cy="437861"/>
              </a:xfrm>
            </p:grpSpPr>
            <p:sp>
              <p:nvSpPr>
                <p:cNvPr id="273" name="Oval 272">
                  <a:extLst>
                    <a:ext uri="{FF2B5EF4-FFF2-40B4-BE49-F238E27FC236}">
                      <a16:creationId xmlns:a16="http://schemas.microsoft.com/office/drawing/2014/main" id="{080F1DD4-5A4D-1B4E-B0C6-ED6B04B99B77}"/>
                    </a:ext>
                  </a:extLst>
                </p:cNvPr>
                <p:cNvSpPr/>
                <p:nvPr/>
              </p:nvSpPr>
              <p:spPr bwMode="auto">
                <a:xfrm flipV="1">
                  <a:off x="1876670" y="1695546"/>
                  <a:ext cx="1122077"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4" name="Rectangle 273">
                  <a:extLst>
                    <a:ext uri="{FF2B5EF4-FFF2-40B4-BE49-F238E27FC236}">
                      <a16:creationId xmlns:a16="http://schemas.microsoft.com/office/drawing/2014/main" id="{516A0E47-10D4-724A-91FC-5AB80C8DBD99}"/>
                    </a:ext>
                  </a:extLst>
                </p:cNvPr>
                <p:cNvSpPr/>
                <p:nvPr/>
              </p:nvSpPr>
              <p:spPr bwMode="auto">
                <a:xfrm>
                  <a:off x="1872559" y="1739822"/>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5" name="Oval 274">
                  <a:extLst>
                    <a:ext uri="{FF2B5EF4-FFF2-40B4-BE49-F238E27FC236}">
                      <a16:creationId xmlns:a16="http://schemas.microsoft.com/office/drawing/2014/main" id="{66CE8C4E-58A4-814A-B3A6-F11481563F96}"/>
                    </a:ext>
                  </a:extLst>
                </p:cNvPr>
                <p:cNvSpPr/>
                <p:nvPr/>
              </p:nvSpPr>
              <p:spPr bwMode="auto">
                <a:xfrm flipV="1">
                  <a:off x="1872559" y="1576555"/>
                  <a:ext cx="1122080"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6" name="Freeform 275">
                  <a:extLst>
                    <a:ext uri="{FF2B5EF4-FFF2-40B4-BE49-F238E27FC236}">
                      <a16:creationId xmlns:a16="http://schemas.microsoft.com/office/drawing/2014/main" id="{A822D9F9-41B5-6D4E-BDB6-CDB532F0459E}"/>
                    </a:ext>
                  </a:extLst>
                </p:cNvPr>
                <p:cNvSpPr/>
                <p:nvPr/>
              </p:nvSpPr>
              <p:spPr bwMode="auto">
                <a:xfrm>
                  <a:off x="2160271" y="1673408"/>
                  <a:ext cx="546655"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7" name="Freeform 276">
                  <a:extLst>
                    <a:ext uri="{FF2B5EF4-FFF2-40B4-BE49-F238E27FC236}">
                      <a16:creationId xmlns:a16="http://schemas.microsoft.com/office/drawing/2014/main" id="{B58C18A5-7BDC-9C4C-9FDC-597CE47D2E2F}"/>
                    </a:ext>
                  </a:extLst>
                </p:cNvPr>
                <p:cNvSpPr/>
                <p:nvPr/>
              </p:nvSpPr>
              <p:spPr bwMode="auto">
                <a:xfrm>
                  <a:off x="2102728" y="1631900"/>
                  <a:ext cx="661740"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8" name="Freeform 277">
                  <a:extLst>
                    <a:ext uri="{FF2B5EF4-FFF2-40B4-BE49-F238E27FC236}">
                      <a16:creationId xmlns:a16="http://schemas.microsoft.com/office/drawing/2014/main" id="{0ED19BAA-F567-C447-9A0B-2ED19B67C4C5}"/>
                    </a:ext>
                  </a:extLst>
                </p:cNvPr>
                <p:cNvSpPr/>
                <p:nvPr/>
              </p:nvSpPr>
              <p:spPr bwMode="auto">
                <a:xfrm>
                  <a:off x="2538407" y="1728753"/>
                  <a:ext cx="242502"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9" name="Freeform 278">
                  <a:extLst>
                    <a:ext uri="{FF2B5EF4-FFF2-40B4-BE49-F238E27FC236}">
                      <a16:creationId xmlns:a16="http://schemas.microsoft.com/office/drawing/2014/main" id="{E31B1D0B-F7CD-1243-8D5C-5C191E508848}"/>
                    </a:ext>
                  </a:extLst>
                </p:cNvPr>
                <p:cNvSpPr/>
                <p:nvPr/>
              </p:nvSpPr>
              <p:spPr bwMode="auto">
                <a:xfrm>
                  <a:off x="2090399" y="1731521"/>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0" name="Straight Connector 279">
                  <a:extLst>
                    <a:ext uri="{FF2B5EF4-FFF2-40B4-BE49-F238E27FC236}">
                      <a16:creationId xmlns:a16="http://schemas.microsoft.com/office/drawing/2014/main" id="{2814D445-8AC8-C640-97E5-C3169EC52601}"/>
                    </a:ext>
                  </a:extLst>
                </p:cNvPr>
                <p:cNvCxnSpPr>
                  <a:endCxn id="275" idx="2"/>
                </p:cNvCxnSpPr>
                <p:nvPr/>
              </p:nvCxnSpPr>
              <p:spPr bwMode="auto">
                <a:xfrm flipH="1" flipV="1">
                  <a:off x="1872559" y="1737056"/>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81" name="Straight Connector 280">
                  <a:extLst>
                    <a:ext uri="{FF2B5EF4-FFF2-40B4-BE49-F238E27FC236}">
                      <a16:creationId xmlns:a16="http://schemas.microsoft.com/office/drawing/2014/main" id="{62C99D0B-9065-254D-81C1-243772151770}"/>
                    </a:ext>
                  </a:extLst>
                </p:cNvPr>
                <p:cNvCxnSpPr/>
                <p:nvPr/>
              </p:nvCxnSpPr>
              <p:spPr bwMode="auto">
                <a:xfrm flipH="1" flipV="1">
                  <a:off x="2994638" y="1734288"/>
                  <a:ext cx="4109"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4" name="Group 347">
                <a:extLst>
                  <a:ext uri="{FF2B5EF4-FFF2-40B4-BE49-F238E27FC236}">
                    <a16:creationId xmlns:a16="http://schemas.microsoft.com/office/drawing/2014/main" id="{CA5448B1-4161-AF4E-B15C-762D8A720E1D}"/>
                  </a:ext>
                </a:extLst>
              </p:cNvPr>
              <p:cNvGrpSpPr>
                <a:grpSpLocks/>
              </p:cNvGrpSpPr>
              <p:nvPr/>
            </p:nvGrpSpPr>
            <p:grpSpPr bwMode="auto">
              <a:xfrm>
                <a:off x="2848241" y="5847813"/>
                <a:ext cx="588970" cy="242608"/>
                <a:chOff x="1871277" y="1576300"/>
                <a:chExt cx="1128371" cy="437861"/>
              </a:xfrm>
            </p:grpSpPr>
            <p:sp>
              <p:nvSpPr>
                <p:cNvPr id="261" name="Oval 260">
                  <a:extLst>
                    <a:ext uri="{FF2B5EF4-FFF2-40B4-BE49-F238E27FC236}">
                      <a16:creationId xmlns:a16="http://schemas.microsoft.com/office/drawing/2014/main" id="{45A20EF7-32C3-C846-A8F7-D1EA6328F6DD}"/>
                    </a:ext>
                  </a:extLst>
                </p:cNvPr>
                <p:cNvSpPr/>
                <p:nvPr/>
              </p:nvSpPr>
              <p:spPr bwMode="auto">
                <a:xfrm flipV="1">
                  <a:off x="1875875" y="1694427"/>
                  <a:ext cx="1134409" cy="32100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2" name="Rectangle 261">
                  <a:extLst>
                    <a:ext uri="{FF2B5EF4-FFF2-40B4-BE49-F238E27FC236}">
                      <a16:creationId xmlns:a16="http://schemas.microsoft.com/office/drawing/2014/main" id="{61F9A449-4D64-9E43-8516-1D88A57F4CAE}"/>
                    </a:ext>
                  </a:extLst>
                </p:cNvPr>
                <p:cNvSpPr/>
                <p:nvPr/>
              </p:nvSpPr>
              <p:spPr bwMode="auto">
                <a:xfrm>
                  <a:off x="1871764" y="1738703"/>
                  <a:ext cx="113852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6" name="Oval 265">
                  <a:extLst>
                    <a:ext uri="{FF2B5EF4-FFF2-40B4-BE49-F238E27FC236}">
                      <a16:creationId xmlns:a16="http://schemas.microsoft.com/office/drawing/2014/main" id="{28D12B59-D80C-EB4E-BE12-269D5FC281C1}"/>
                    </a:ext>
                  </a:extLst>
                </p:cNvPr>
                <p:cNvSpPr/>
                <p:nvPr/>
              </p:nvSpPr>
              <p:spPr bwMode="auto">
                <a:xfrm flipV="1">
                  <a:off x="1871764" y="1575435"/>
                  <a:ext cx="1134409" cy="32100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7" name="Freeform 266">
                  <a:extLst>
                    <a:ext uri="{FF2B5EF4-FFF2-40B4-BE49-F238E27FC236}">
                      <a16:creationId xmlns:a16="http://schemas.microsoft.com/office/drawing/2014/main" id="{701D60DD-CAFF-3047-A820-4E6A36EA9AE4}"/>
                    </a:ext>
                  </a:extLst>
                </p:cNvPr>
                <p:cNvSpPr/>
                <p:nvPr/>
              </p:nvSpPr>
              <p:spPr bwMode="auto">
                <a:xfrm>
                  <a:off x="2159476" y="1672289"/>
                  <a:ext cx="550764" cy="1632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8" name="Freeform 267">
                  <a:extLst>
                    <a:ext uri="{FF2B5EF4-FFF2-40B4-BE49-F238E27FC236}">
                      <a16:creationId xmlns:a16="http://schemas.microsoft.com/office/drawing/2014/main" id="{AC7E3AAB-FC5B-BE40-A676-7A25FDB74D22}"/>
                    </a:ext>
                  </a:extLst>
                </p:cNvPr>
                <p:cNvSpPr/>
                <p:nvPr/>
              </p:nvSpPr>
              <p:spPr bwMode="auto">
                <a:xfrm>
                  <a:off x="2101934" y="1633547"/>
                  <a:ext cx="665849" cy="110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9" name="Freeform 268">
                  <a:extLst>
                    <a:ext uri="{FF2B5EF4-FFF2-40B4-BE49-F238E27FC236}">
                      <a16:creationId xmlns:a16="http://schemas.microsoft.com/office/drawing/2014/main" id="{714D5B76-D044-2D45-9143-769A6D2F6A78}"/>
                    </a:ext>
                  </a:extLst>
                </p:cNvPr>
                <p:cNvSpPr/>
                <p:nvPr/>
              </p:nvSpPr>
              <p:spPr bwMode="auto">
                <a:xfrm>
                  <a:off x="2537612" y="1727634"/>
                  <a:ext cx="246611"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0" name="Freeform 269">
                  <a:extLst>
                    <a:ext uri="{FF2B5EF4-FFF2-40B4-BE49-F238E27FC236}">
                      <a16:creationId xmlns:a16="http://schemas.microsoft.com/office/drawing/2014/main" id="{81C30A17-44B1-B84A-BA2A-D4EC65017F5F}"/>
                    </a:ext>
                  </a:extLst>
                </p:cNvPr>
                <p:cNvSpPr/>
                <p:nvPr/>
              </p:nvSpPr>
              <p:spPr bwMode="auto">
                <a:xfrm>
                  <a:off x="2089604" y="1730402"/>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71" name="Straight Connector 270">
                  <a:extLst>
                    <a:ext uri="{FF2B5EF4-FFF2-40B4-BE49-F238E27FC236}">
                      <a16:creationId xmlns:a16="http://schemas.microsoft.com/office/drawing/2014/main" id="{1E0C8694-3150-CE43-9463-9243FB3630FD}"/>
                    </a:ext>
                  </a:extLst>
                </p:cNvPr>
                <p:cNvCxnSpPr>
                  <a:endCxn id="266" idx="2"/>
                </p:cNvCxnSpPr>
                <p:nvPr/>
              </p:nvCxnSpPr>
              <p:spPr bwMode="auto">
                <a:xfrm flipH="1" flipV="1">
                  <a:off x="1871764" y="173593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056FE66A-E3A7-D348-856D-F7F7573424F2}"/>
                    </a:ext>
                  </a:extLst>
                </p:cNvPr>
                <p:cNvCxnSpPr/>
                <p:nvPr/>
              </p:nvCxnSpPr>
              <p:spPr bwMode="auto">
                <a:xfrm flipH="1" flipV="1">
                  <a:off x="3006173" y="1735937"/>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5" name="Group 347">
                <a:extLst>
                  <a:ext uri="{FF2B5EF4-FFF2-40B4-BE49-F238E27FC236}">
                    <a16:creationId xmlns:a16="http://schemas.microsoft.com/office/drawing/2014/main" id="{4B3D0AE1-1942-A84F-8E48-6B12D439AEE5}"/>
                  </a:ext>
                </a:extLst>
              </p:cNvPr>
              <p:cNvGrpSpPr>
                <a:grpSpLocks/>
              </p:cNvGrpSpPr>
              <p:nvPr/>
            </p:nvGrpSpPr>
            <p:grpSpPr bwMode="auto">
              <a:xfrm>
                <a:off x="5166757" y="6114152"/>
                <a:ext cx="588970" cy="242608"/>
                <a:chOff x="1871277" y="1576300"/>
                <a:chExt cx="1128371" cy="437861"/>
              </a:xfrm>
            </p:grpSpPr>
            <p:sp>
              <p:nvSpPr>
                <p:cNvPr id="248" name="Oval 247">
                  <a:extLst>
                    <a:ext uri="{FF2B5EF4-FFF2-40B4-BE49-F238E27FC236}">
                      <a16:creationId xmlns:a16="http://schemas.microsoft.com/office/drawing/2014/main" id="{FED9F60F-E199-934C-BC29-A6B6F146C78E}"/>
                    </a:ext>
                  </a:extLst>
                </p:cNvPr>
                <p:cNvSpPr/>
                <p:nvPr/>
              </p:nvSpPr>
              <p:spPr bwMode="auto">
                <a:xfrm flipV="1">
                  <a:off x="1877074" y="1695243"/>
                  <a:ext cx="1122080"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9" name="Rectangle 248">
                  <a:extLst>
                    <a:ext uri="{FF2B5EF4-FFF2-40B4-BE49-F238E27FC236}">
                      <a16:creationId xmlns:a16="http://schemas.microsoft.com/office/drawing/2014/main" id="{03EFE0AD-D8E1-0643-B3E0-912E2D2E9BBA}"/>
                    </a:ext>
                  </a:extLst>
                </p:cNvPr>
                <p:cNvSpPr/>
                <p:nvPr/>
              </p:nvSpPr>
              <p:spPr bwMode="auto">
                <a:xfrm>
                  <a:off x="1872965" y="1739519"/>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0" name="Oval 249">
                  <a:extLst>
                    <a:ext uri="{FF2B5EF4-FFF2-40B4-BE49-F238E27FC236}">
                      <a16:creationId xmlns:a16="http://schemas.microsoft.com/office/drawing/2014/main" id="{08D05902-DAF9-A341-937B-30E9A8A96751}"/>
                    </a:ext>
                  </a:extLst>
                </p:cNvPr>
                <p:cNvSpPr/>
                <p:nvPr/>
              </p:nvSpPr>
              <p:spPr bwMode="auto">
                <a:xfrm flipV="1">
                  <a:off x="1872965" y="1576251"/>
                  <a:ext cx="1122077"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51" name="Freeform 250">
                  <a:extLst>
                    <a:ext uri="{FF2B5EF4-FFF2-40B4-BE49-F238E27FC236}">
                      <a16:creationId xmlns:a16="http://schemas.microsoft.com/office/drawing/2014/main" id="{6862249D-8BAB-A846-BB8D-561985E1C619}"/>
                    </a:ext>
                  </a:extLst>
                </p:cNvPr>
                <p:cNvSpPr/>
                <p:nvPr/>
              </p:nvSpPr>
              <p:spPr bwMode="auto">
                <a:xfrm>
                  <a:off x="2160677" y="1673105"/>
                  <a:ext cx="546652"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2" name="Freeform 251">
                  <a:extLst>
                    <a:ext uri="{FF2B5EF4-FFF2-40B4-BE49-F238E27FC236}">
                      <a16:creationId xmlns:a16="http://schemas.microsoft.com/office/drawing/2014/main" id="{4672F227-9348-D242-A0D0-995D2B0FDE6A}"/>
                    </a:ext>
                  </a:extLst>
                </p:cNvPr>
                <p:cNvSpPr/>
                <p:nvPr/>
              </p:nvSpPr>
              <p:spPr bwMode="auto">
                <a:xfrm>
                  <a:off x="2103135" y="1631597"/>
                  <a:ext cx="661737"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5" name="Freeform 254">
                  <a:extLst>
                    <a:ext uri="{FF2B5EF4-FFF2-40B4-BE49-F238E27FC236}">
                      <a16:creationId xmlns:a16="http://schemas.microsoft.com/office/drawing/2014/main" id="{D7277442-06A6-214E-8A48-B899B4FF4D55}"/>
                    </a:ext>
                  </a:extLst>
                </p:cNvPr>
                <p:cNvSpPr/>
                <p:nvPr/>
              </p:nvSpPr>
              <p:spPr bwMode="auto">
                <a:xfrm>
                  <a:off x="2538814" y="1728450"/>
                  <a:ext cx="242499"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8" name="Freeform 257">
                  <a:extLst>
                    <a:ext uri="{FF2B5EF4-FFF2-40B4-BE49-F238E27FC236}">
                      <a16:creationId xmlns:a16="http://schemas.microsoft.com/office/drawing/2014/main" id="{F28A3507-6B9C-8D4E-84AF-9897B5B2C2F0}"/>
                    </a:ext>
                  </a:extLst>
                </p:cNvPr>
                <p:cNvSpPr/>
                <p:nvPr/>
              </p:nvSpPr>
              <p:spPr bwMode="auto">
                <a:xfrm>
                  <a:off x="2090803" y="1731218"/>
                  <a:ext cx="242502"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59" name="Straight Connector 258">
                  <a:extLst>
                    <a:ext uri="{FF2B5EF4-FFF2-40B4-BE49-F238E27FC236}">
                      <a16:creationId xmlns:a16="http://schemas.microsoft.com/office/drawing/2014/main" id="{695B206D-211E-0040-927F-3F3739BAF9AE}"/>
                    </a:ext>
                  </a:extLst>
                </p:cNvPr>
                <p:cNvCxnSpPr>
                  <a:endCxn id="250" idx="2"/>
                </p:cNvCxnSpPr>
                <p:nvPr/>
              </p:nvCxnSpPr>
              <p:spPr bwMode="auto">
                <a:xfrm flipH="1" flipV="1">
                  <a:off x="1872965" y="1736753"/>
                  <a:ext cx="4109"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60" name="Straight Connector 259">
                  <a:extLst>
                    <a:ext uri="{FF2B5EF4-FFF2-40B4-BE49-F238E27FC236}">
                      <a16:creationId xmlns:a16="http://schemas.microsoft.com/office/drawing/2014/main" id="{A1B6A36B-FD27-BB44-804D-8654FBA84339}"/>
                    </a:ext>
                  </a:extLst>
                </p:cNvPr>
                <p:cNvCxnSpPr/>
                <p:nvPr/>
              </p:nvCxnSpPr>
              <p:spPr bwMode="auto">
                <a:xfrm flipH="1" flipV="1">
                  <a:off x="2995042" y="1733985"/>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6" name="Group 347">
                <a:extLst>
                  <a:ext uri="{FF2B5EF4-FFF2-40B4-BE49-F238E27FC236}">
                    <a16:creationId xmlns:a16="http://schemas.microsoft.com/office/drawing/2014/main" id="{93D1A3BB-8B7F-C44A-BD92-74402A6B5D0F}"/>
                  </a:ext>
                </a:extLst>
              </p:cNvPr>
              <p:cNvGrpSpPr>
                <a:grpSpLocks/>
              </p:cNvGrpSpPr>
              <p:nvPr/>
            </p:nvGrpSpPr>
            <p:grpSpPr bwMode="auto">
              <a:xfrm>
                <a:off x="3704088" y="6206732"/>
                <a:ext cx="588970" cy="242608"/>
                <a:chOff x="1871277" y="1576300"/>
                <a:chExt cx="1128371" cy="437861"/>
              </a:xfrm>
            </p:grpSpPr>
            <p:sp>
              <p:nvSpPr>
                <p:cNvPr id="239" name="Oval 238">
                  <a:extLst>
                    <a:ext uri="{FF2B5EF4-FFF2-40B4-BE49-F238E27FC236}">
                      <a16:creationId xmlns:a16="http://schemas.microsoft.com/office/drawing/2014/main" id="{AA01DD22-E1C0-C044-8D45-3835A65A79AD}"/>
                    </a:ext>
                  </a:extLst>
                </p:cNvPr>
                <p:cNvSpPr/>
                <p:nvPr/>
              </p:nvSpPr>
              <p:spPr bwMode="auto">
                <a:xfrm flipV="1">
                  <a:off x="1876170" y="1702493"/>
                  <a:ext cx="1134409" cy="3127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0" name="Rectangle 239">
                  <a:extLst>
                    <a:ext uri="{FF2B5EF4-FFF2-40B4-BE49-F238E27FC236}">
                      <a16:creationId xmlns:a16="http://schemas.microsoft.com/office/drawing/2014/main" id="{5BADBC28-B568-0748-B423-02F6E50B55D2}"/>
                    </a:ext>
                  </a:extLst>
                </p:cNvPr>
                <p:cNvSpPr/>
                <p:nvPr/>
              </p:nvSpPr>
              <p:spPr bwMode="auto">
                <a:xfrm>
                  <a:off x="1872061" y="1746769"/>
                  <a:ext cx="1138518" cy="1106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1" name="Oval 240">
                  <a:extLst>
                    <a:ext uri="{FF2B5EF4-FFF2-40B4-BE49-F238E27FC236}">
                      <a16:creationId xmlns:a16="http://schemas.microsoft.com/office/drawing/2014/main" id="{D70A6BEC-B537-8647-9F75-D8AE9DAAAD69}"/>
                    </a:ext>
                  </a:extLst>
                </p:cNvPr>
                <p:cNvSpPr/>
                <p:nvPr/>
              </p:nvSpPr>
              <p:spPr bwMode="auto">
                <a:xfrm flipV="1">
                  <a:off x="1872061" y="1583499"/>
                  <a:ext cx="1134409" cy="31270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2" name="Freeform 241">
                  <a:extLst>
                    <a:ext uri="{FF2B5EF4-FFF2-40B4-BE49-F238E27FC236}">
                      <a16:creationId xmlns:a16="http://schemas.microsoft.com/office/drawing/2014/main" id="{24C30ACE-2565-C640-9FD9-82A6C45B61AC}"/>
                    </a:ext>
                  </a:extLst>
                </p:cNvPr>
                <p:cNvSpPr/>
                <p:nvPr/>
              </p:nvSpPr>
              <p:spPr bwMode="auto">
                <a:xfrm>
                  <a:off x="2159774" y="1680354"/>
                  <a:ext cx="558984" cy="15496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3" name="Freeform 242">
                  <a:extLst>
                    <a:ext uri="{FF2B5EF4-FFF2-40B4-BE49-F238E27FC236}">
                      <a16:creationId xmlns:a16="http://schemas.microsoft.com/office/drawing/2014/main" id="{7DDACAB9-2BF4-9C43-AD78-0E3F99D9B3A8}"/>
                    </a:ext>
                  </a:extLst>
                </p:cNvPr>
                <p:cNvSpPr/>
                <p:nvPr/>
              </p:nvSpPr>
              <p:spPr bwMode="auto">
                <a:xfrm>
                  <a:off x="2102231" y="1638845"/>
                  <a:ext cx="67406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4" name="Freeform 243">
                  <a:extLst>
                    <a:ext uri="{FF2B5EF4-FFF2-40B4-BE49-F238E27FC236}">
                      <a16:creationId xmlns:a16="http://schemas.microsoft.com/office/drawing/2014/main" id="{8D130613-6564-3D41-86FB-097AFDA337D5}"/>
                    </a:ext>
                  </a:extLst>
                </p:cNvPr>
                <p:cNvSpPr/>
                <p:nvPr/>
              </p:nvSpPr>
              <p:spPr bwMode="auto">
                <a:xfrm>
                  <a:off x="2537910" y="1735700"/>
                  <a:ext cx="254831" cy="9131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5" name="Freeform 244">
                  <a:extLst>
                    <a:ext uri="{FF2B5EF4-FFF2-40B4-BE49-F238E27FC236}">
                      <a16:creationId xmlns:a16="http://schemas.microsoft.com/office/drawing/2014/main" id="{131E37AB-EF8D-8E47-8C07-2574CD0B0EB9}"/>
                    </a:ext>
                  </a:extLst>
                </p:cNvPr>
                <p:cNvSpPr/>
                <p:nvPr/>
              </p:nvSpPr>
              <p:spPr bwMode="auto">
                <a:xfrm>
                  <a:off x="2089900" y="1738466"/>
                  <a:ext cx="242502" cy="91321"/>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46" name="Straight Connector 245">
                  <a:extLst>
                    <a:ext uri="{FF2B5EF4-FFF2-40B4-BE49-F238E27FC236}">
                      <a16:creationId xmlns:a16="http://schemas.microsoft.com/office/drawing/2014/main" id="{50D2071D-7E53-0648-9AFD-1B4F75879ED0}"/>
                    </a:ext>
                  </a:extLst>
                </p:cNvPr>
                <p:cNvCxnSpPr>
                  <a:endCxn id="241" idx="2"/>
                </p:cNvCxnSpPr>
                <p:nvPr/>
              </p:nvCxnSpPr>
              <p:spPr bwMode="auto">
                <a:xfrm flipH="1" flipV="1">
                  <a:off x="1872061" y="1744001"/>
                  <a:ext cx="4109" cy="1162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47" name="Straight Connector 246">
                  <a:extLst>
                    <a:ext uri="{FF2B5EF4-FFF2-40B4-BE49-F238E27FC236}">
                      <a16:creationId xmlns:a16="http://schemas.microsoft.com/office/drawing/2014/main" id="{998805FF-0A02-164A-B3AB-8821A75B11AD}"/>
                    </a:ext>
                  </a:extLst>
                </p:cNvPr>
                <p:cNvCxnSpPr/>
                <p:nvPr/>
              </p:nvCxnSpPr>
              <p:spPr bwMode="auto">
                <a:xfrm flipH="1" flipV="1">
                  <a:off x="3006470" y="1741234"/>
                  <a:ext cx="4109" cy="11899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295" name="Rectangle 294">
              <a:extLst>
                <a:ext uri="{FF2B5EF4-FFF2-40B4-BE49-F238E27FC236}">
                  <a16:creationId xmlns:a16="http://schemas.microsoft.com/office/drawing/2014/main" id="{D0E376DC-2077-8145-AA35-55FDF726BB5E}"/>
                </a:ext>
              </a:extLst>
            </p:cNvPr>
            <p:cNvSpPr/>
            <p:nvPr/>
          </p:nvSpPr>
          <p:spPr bwMode="auto">
            <a:xfrm>
              <a:off x="-1550737" y="5173579"/>
              <a:ext cx="3248526" cy="1029368"/>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5807" name="Title 1">
            <a:extLst>
              <a:ext uri="{FF2B5EF4-FFF2-40B4-BE49-F238E27FC236}">
                <a16:creationId xmlns:a16="http://schemas.microsoft.com/office/drawing/2014/main" id="{F1938B3E-D6F4-6D43-BC67-7F65ACB5B7C0}"/>
              </a:ext>
            </a:extLst>
          </p:cNvPr>
          <p:cNvSpPr txBox="1">
            <a:spLocks/>
          </p:cNvSpPr>
          <p:nvPr/>
        </p:nvSpPr>
        <p:spPr bwMode="auto">
          <a:xfrm>
            <a:off x="392113" y="417514"/>
            <a:ext cx="87189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控制器案例：</a:t>
            </a:r>
            <a:r>
              <a:rPr lang="en-US" altLang="zh-CN" sz="3600" u="none" dirty="0" err="1">
                <a:solidFill>
                  <a:schemeClr val="tx2"/>
                </a:solidFill>
                <a:latin typeface="Calibri" panose="020F0502020204030204" pitchFamily="34" charset="0"/>
                <a:ea typeface="MS PGothic" panose="020B0600070205080204" pitchFamily="34" charset="-128"/>
              </a:rPr>
              <a:t>OpenDaylight</a:t>
            </a:r>
            <a:r>
              <a:rPr lang="en-US" altLang="zh-CN" sz="3600" u="none" dirty="0">
                <a:solidFill>
                  <a:schemeClr val="tx2"/>
                </a:solidFill>
                <a:latin typeface="Calibri" panose="020F0502020204030204" pitchFamily="34" charset="0"/>
                <a:ea typeface="MS PGothic" panose="020B0600070205080204" pitchFamily="34" charset="-128"/>
              </a:rPr>
              <a:t> (ODL) </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126" name="Group 262">
            <a:extLst>
              <a:ext uri="{FF2B5EF4-FFF2-40B4-BE49-F238E27FC236}">
                <a16:creationId xmlns:a16="http://schemas.microsoft.com/office/drawing/2014/main" id="{A57562C2-47C2-F846-97B5-0EAFB0B50335}"/>
              </a:ext>
            </a:extLst>
          </p:cNvPr>
          <p:cNvGrpSpPr>
            <a:grpSpLocks/>
          </p:cNvGrpSpPr>
          <p:nvPr/>
        </p:nvGrpSpPr>
        <p:grpSpPr bwMode="auto">
          <a:xfrm>
            <a:off x="4665667" y="5091363"/>
            <a:ext cx="1051891" cy="431801"/>
            <a:chOff x="4982504" y="4394035"/>
            <a:chExt cx="1173070" cy="353702"/>
          </a:xfrm>
        </p:grpSpPr>
        <p:sp>
          <p:nvSpPr>
            <p:cNvPr id="127" name="Rectangle 263">
              <a:extLst>
                <a:ext uri="{FF2B5EF4-FFF2-40B4-BE49-F238E27FC236}">
                  <a16:creationId xmlns:a16="http://schemas.microsoft.com/office/drawing/2014/main" id="{EF930799-AAB1-A74C-A5B4-999D26A72A89}"/>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128" name="TextBox 264">
              <a:extLst>
                <a:ext uri="{FF2B5EF4-FFF2-40B4-BE49-F238E27FC236}">
                  <a16:creationId xmlns:a16="http://schemas.microsoft.com/office/drawing/2014/main" id="{5395F65C-A51E-944F-91F7-893AFA8D8C2F}"/>
                </a:ext>
              </a:extLst>
            </p:cNvPr>
            <p:cNvSpPr txBox="1">
              <a:spLocks noChangeArrowheads="1"/>
            </p:cNvSpPr>
            <p:nvPr/>
          </p:nvSpPr>
          <p:spPr bwMode="auto">
            <a:xfrm>
              <a:off x="4982504" y="4438780"/>
              <a:ext cx="1173070"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NETCONF</a:t>
              </a:r>
            </a:p>
          </p:txBody>
        </p:sp>
      </p:grpSp>
      <p:sp>
        <p:nvSpPr>
          <p:cNvPr id="129" name="TextBox 142">
            <a:extLst>
              <a:ext uri="{FF2B5EF4-FFF2-40B4-BE49-F238E27FC236}">
                <a16:creationId xmlns:a16="http://schemas.microsoft.com/office/drawing/2014/main" id="{67F53D1F-F686-1248-9084-5CC1F80A6B75}"/>
              </a:ext>
            </a:extLst>
          </p:cNvPr>
          <p:cNvSpPr txBox="1">
            <a:spLocks noChangeArrowheads="1"/>
          </p:cNvSpPr>
          <p:nvPr/>
        </p:nvSpPr>
        <p:spPr bwMode="auto">
          <a:xfrm>
            <a:off x="4522308" y="1333213"/>
            <a:ext cx="17058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网络服务应用程序（外部）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130" name="矩形 129">
            <a:extLst>
              <a:ext uri="{FF2B5EF4-FFF2-40B4-BE49-F238E27FC236}">
                <a16:creationId xmlns:a16="http://schemas.microsoft.com/office/drawing/2014/main" id="{5E96A3AE-740B-46BD-B51F-F830C181FE35}"/>
              </a:ext>
            </a:extLst>
          </p:cNvPr>
          <p:cNvSpPr/>
          <p:nvPr/>
        </p:nvSpPr>
        <p:spPr bwMode="auto">
          <a:xfrm>
            <a:off x="432542" y="4991242"/>
            <a:ext cx="5294312" cy="674173"/>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1" name="矩形 130">
            <a:extLst>
              <a:ext uri="{FF2B5EF4-FFF2-40B4-BE49-F238E27FC236}">
                <a16:creationId xmlns:a16="http://schemas.microsoft.com/office/drawing/2014/main" id="{62AA2652-56D6-440C-9B5B-DACAAAED12AB}"/>
              </a:ext>
            </a:extLst>
          </p:cNvPr>
          <p:cNvSpPr/>
          <p:nvPr/>
        </p:nvSpPr>
        <p:spPr bwMode="auto">
          <a:xfrm>
            <a:off x="2098676" y="2599377"/>
            <a:ext cx="3468776" cy="1759900"/>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2" name="对话气泡: 圆角矩形 1">
            <a:extLst>
              <a:ext uri="{FF2B5EF4-FFF2-40B4-BE49-F238E27FC236}">
                <a16:creationId xmlns:a16="http://schemas.microsoft.com/office/drawing/2014/main" id="{5577C278-73AF-44A3-961A-F5AB3BC9A56A}"/>
              </a:ext>
            </a:extLst>
          </p:cNvPr>
          <p:cNvSpPr/>
          <p:nvPr/>
        </p:nvSpPr>
        <p:spPr bwMode="auto">
          <a:xfrm>
            <a:off x="6584054" y="5205125"/>
            <a:ext cx="1705875" cy="409639"/>
          </a:xfrm>
          <a:prstGeom prst="wedgeRoundRectCallout">
            <a:avLst>
              <a:gd name="adj1" fmla="val -95005"/>
              <a:gd name="adj2" fmla="val 206"/>
              <a:gd name="adj3" fmla="val 16667"/>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r>
              <a:rPr kumimoji="0" lang="zh-CN" altLang="en-US" sz="1800" b="1" i="0" u="none" strike="noStrike" cap="none" normalizeH="0" baseline="0" dirty="0">
                <a:ln>
                  <a:noFill/>
                </a:ln>
                <a:solidFill>
                  <a:schemeClr val="tx1"/>
                </a:solidFill>
                <a:effectLst/>
                <a:latin typeface="华文新魏" panose="02010800040101010101" pitchFamily="2" charset="-122"/>
                <a:ea typeface="华文新魏" panose="02010800040101010101" pitchFamily="2" charset="-122"/>
              </a:rPr>
              <a:t>通信层</a:t>
            </a:r>
          </a:p>
        </p:txBody>
      </p:sp>
      <p:sp>
        <p:nvSpPr>
          <p:cNvPr id="134" name="对话气泡: 圆角矩形 133">
            <a:extLst>
              <a:ext uri="{FF2B5EF4-FFF2-40B4-BE49-F238E27FC236}">
                <a16:creationId xmlns:a16="http://schemas.microsoft.com/office/drawing/2014/main" id="{3541282F-3CC1-4CD8-9C6E-FA3FF7C8EA9E}"/>
              </a:ext>
            </a:extLst>
          </p:cNvPr>
          <p:cNvSpPr/>
          <p:nvPr/>
        </p:nvSpPr>
        <p:spPr bwMode="auto">
          <a:xfrm>
            <a:off x="6350120" y="2527301"/>
            <a:ext cx="2398344" cy="728421"/>
          </a:xfrm>
          <a:prstGeom prst="wedgeRoundRectCallout">
            <a:avLst>
              <a:gd name="adj1" fmla="val -95005"/>
              <a:gd name="adj2" fmla="val 206"/>
              <a:gd name="adj3" fmla="val 16667"/>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b="1" u="none" dirty="0">
                <a:latin typeface="华文新魏" panose="02010800040101010101" pitchFamily="2" charset="-122"/>
                <a:ea typeface="华文新魏" panose="02010800040101010101" pitchFamily="2" charset="-122"/>
              </a:rPr>
              <a:t>基本网络服务对应网络范围状态管理层</a:t>
            </a:r>
            <a:endParaRPr kumimoji="0" lang="zh-CN" altLang="en-US" sz="1800" b="1" i="0" u="none" strike="noStrike" cap="none" normalizeH="0" baseline="0" dirty="0">
              <a:ln>
                <a:noFill/>
              </a:ln>
              <a:effectLst/>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466879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Freeform 2">
            <a:extLst>
              <a:ext uri="{FF2B5EF4-FFF2-40B4-BE49-F238E27FC236}">
                <a16:creationId xmlns:a16="http://schemas.microsoft.com/office/drawing/2014/main" id="{CD3C5D4B-0165-5D4B-B794-7F3C5BB563ED}"/>
              </a:ext>
            </a:extLst>
          </p:cNvPr>
          <p:cNvSpPr>
            <a:spLocks/>
          </p:cNvSpPr>
          <p:nvPr/>
        </p:nvSpPr>
        <p:spPr bwMode="auto">
          <a:xfrm>
            <a:off x="2238673" y="5441528"/>
            <a:ext cx="4027488"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u="none"/>
          </a:p>
        </p:txBody>
      </p:sp>
      <p:cxnSp>
        <p:nvCxnSpPr>
          <p:cNvPr id="148" name="Straight Connector 147">
            <a:extLst>
              <a:ext uri="{FF2B5EF4-FFF2-40B4-BE49-F238E27FC236}">
                <a16:creationId xmlns:a16="http://schemas.microsoft.com/office/drawing/2014/main" id="{373716C2-7E62-2D4A-8CD4-ED586F10BC52}"/>
              </a:ext>
            </a:extLst>
          </p:cNvPr>
          <p:cNvCxnSpPr/>
          <p:nvPr/>
        </p:nvCxnSpPr>
        <p:spPr>
          <a:xfrm flipV="1">
            <a:off x="2868911" y="5593928"/>
            <a:ext cx="1316037" cy="13176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B307278D-C94E-D346-9F6C-D58338682DF3}"/>
              </a:ext>
            </a:extLst>
          </p:cNvPr>
          <p:cNvCxnSpPr/>
          <p:nvPr/>
        </p:nvCxnSpPr>
        <p:spPr>
          <a:xfrm>
            <a:off x="2757786" y="5779666"/>
            <a:ext cx="2259012" cy="30003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a:extLst>
              <a:ext uri="{FF2B5EF4-FFF2-40B4-BE49-F238E27FC236}">
                <a16:creationId xmlns:a16="http://schemas.microsoft.com/office/drawing/2014/main" id="{95F48BE4-2DFF-1043-BE5E-8DA3C1B3E542}"/>
              </a:ext>
            </a:extLst>
          </p:cNvPr>
          <p:cNvCxnSpPr/>
          <p:nvPr/>
        </p:nvCxnSpPr>
        <p:spPr>
          <a:xfrm>
            <a:off x="2770487" y="5886030"/>
            <a:ext cx="714375" cy="27463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7" name="Straight Connector 156">
            <a:extLst>
              <a:ext uri="{FF2B5EF4-FFF2-40B4-BE49-F238E27FC236}">
                <a16:creationId xmlns:a16="http://schemas.microsoft.com/office/drawing/2014/main" id="{A75E33EB-6D5E-D24F-B660-CB89D4E569F6}"/>
              </a:ext>
            </a:extLst>
          </p:cNvPr>
          <p:cNvCxnSpPr/>
          <p:nvPr/>
        </p:nvCxnSpPr>
        <p:spPr>
          <a:xfrm flipV="1">
            <a:off x="3788075" y="6079703"/>
            <a:ext cx="1247775" cy="8096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a:extLst>
              <a:ext uri="{FF2B5EF4-FFF2-40B4-BE49-F238E27FC236}">
                <a16:creationId xmlns:a16="http://schemas.microsoft.com/office/drawing/2014/main" id="{A66E68C9-F968-1045-BB6E-8511A71825DB}"/>
              </a:ext>
            </a:extLst>
          </p:cNvPr>
          <p:cNvCxnSpPr/>
          <p:nvPr/>
        </p:nvCxnSpPr>
        <p:spPr>
          <a:xfrm>
            <a:off x="4448473" y="5625680"/>
            <a:ext cx="1057275" cy="12382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a:extLst>
              <a:ext uri="{FF2B5EF4-FFF2-40B4-BE49-F238E27FC236}">
                <a16:creationId xmlns:a16="http://schemas.microsoft.com/office/drawing/2014/main" id="{6135ABB5-0BA2-9C42-A220-1BFB3FF60503}"/>
              </a:ext>
            </a:extLst>
          </p:cNvPr>
          <p:cNvCxnSpPr/>
          <p:nvPr/>
        </p:nvCxnSpPr>
        <p:spPr>
          <a:xfrm flipV="1">
            <a:off x="3732511" y="5779666"/>
            <a:ext cx="1790700" cy="30003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a:extLst>
              <a:ext uri="{FF2B5EF4-FFF2-40B4-BE49-F238E27FC236}">
                <a16:creationId xmlns:a16="http://schemas.microsoft.com/office/drawing/2014/main" id="{CDAB8322-DC5B-164A-BD5F-6CA0CFA6EB3F}"/>
              </a:ext>
            </a:extLst>
          </p:cNvPr>
          <p:cNvCxnSpPr/>
          <p:nvPr/>
        </p:nvCxnSpPr>
        <p:spPr>
          <a:xfrm flipV="1">
            <a:off x="5059660" y="5808242"/>
            <a:ext cx="588963" cy="271463"/>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a:extLst>
              <a:ext uri="{FF2B5EF4-FFF2-40B4-BE49-F238E27FC236}">
                <a16:creationId xmlns:a16="http://schemas.microsoft.com/office/drawing/2014/main" id="{16556DF2-D6E2-984E-B0D2-FF1037D715A2}"/>
              </a:ext>
            </a:extLst>
          </p:cNvPr>
          <p:cNvCxnSpPr/>
          <p:nvPr/>
        </p:nvCxnSpPr>
        <p:spPr>
          <a:xfrm>
            <a:off x="4202412" y="5593928"/>
            <a:ext cx="814387" cy="400051"/>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8618" name="Group 7">
            <a:extLst>
              <a:ext uri="{FF2B5EF4-FFF2-40B4-BE49-F238E27FC236}">
                <a16:creationId xmlns:a16="http://schemas.microsoft.com/office/drawing/2014/main" id="{A38D9EA9-0358-2349-9916-94894A398806}"/>
              </a:ext>
            </a:extLst>
          </p:cNvPr>
          <p:cNvGrpSpPr>
            <a:grpSpLocks/>
          </p:cNvGrpSpPr>
          <p:nvPr/>
        </p:nvGrpSpPr>
        <p:grpSpPr bwMode="auto">
          <a:xfrm>
            <a:off x="3327698" y="6019381"/>
            <a:ext cx="563563" cy="293687"/>
            <a:chOff x="1871277" y="1576300"/>
            <a:chExt cx="1128371" cy="437861"/>
          </a:xfrm>
        </p:grpSpPr>
        <p:sp>
          <p:nvSpPr>
            <p:cNvPr id="318" name="Oval 317">
              <a:extLst>
                <a:ext uri="{FF2B5EF4-FFF2-40B4-BE49-F238E27FC236}">
                  <a16:creationId xmlns:a16="http://schemas.microsoft.com/office/drawing/2014/main" id="{036D15DE-D7C4-DA48-B76E-41B9096F43EF}"/>
                </a:ext>
              </a:extLst>
            </p:cNvPr>
            <p:cNvSpPr/>
            <p:nvPr/>
          </p:nvSpPr>
          <p:spPr bwMode="auto">
            <a:xfrm flipV="1">
              <a:off x="1874457" y="1694641"/>
              <a:ext cx="1125191"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19" name="Rectangle 318">
              <a:extLst>
                <a:ext uri="{FF2B5EF4-FFF2-40B4-BE49-F238E27FC236}">
                  <a16:creationId xmlns:a16="http://schemas.microsoft.com/office/drawing/2014/main" id="{DF301606-0FD5-E141-9769-27A52B9E669A}"/>
                </a:ext>
              </a:extLst>
            </p:cNvPr>
            <p:cNvSpPr/>
            <p:nvPr/>
          </p:nvSpPr>
          <p:spPr bwMode="auto">
            <a:xfrm>
              <a:off x="1871277" y="1739610"/>
              <a:ext cx="1128371" cy="11597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20" name="Oval 319">
              <a:extLst>
                <a:ext uri="{FF2B5EF4-FFF2-40B4-BE49-F238E27FC236}">
                  <a16:creationId xmlns:a16="http://schemas.microsoft.com/office/drawing/2014/main" id="{0E1EEA75-CFE8-394E-8EAD-3774FE5BF029}"/>
                </a:ext>
              </a:extLst>
            </p:cNvPr>
            <p:cNvSpPr/>
            <p:nvPr/>
          </p:nvSpPr>
          <p:spPr bwMode="auto">
            <a:xfrm flipV="1">
              <a:off x="1871277" y="1576300"/>
              <a:ext cx="1125191"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24" name="Freeform 323">
              <a:extLst>
                <a:ext uri="{FF2B5EF4-FFF2-40B4-BE49-F238E27FC236}">
                  <a16:creationId xmlns:a16="http://schemas.microsoft.com/office/drawing/2014/main" id="{BF12C880-D4EE-9540-8245-1046E1D578F4}"/>
                </a:ext>
              </a:extLst>
            </p:cNvPr>
            <p:cNvSpPr/>
            <p:nvPr/>
          </p:nvSpPr>
          <p:spPr bwMode="auto">
            <a:xfrm>
              <a:off x="2160522" y="1673339"/>
              <a:ext cx="546703"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25" name="Freeform 324">
              <a:extLst>
                <a:ext uri="{FF2B5EF4-FFF2-40B4-BE49-F238E27FC236}">
                  <a16:creationId xmlns:a16="http://schemas.microsoft.com/office/drawing/2014/main" id="{1E1A6353-EDEE-CB4B-B139-63B40ECEAF24}"/>
                </a:ext>
              </a:extLst>
            </p:cNvPr>
            <p:cNvSpPr/>
            <p:nvPr/>
          </p:nvSpPr>
          <p:spPr bwMode="auto">
            <a:xfrm>
              <a:off x="2103309" y="1633104"/>
              <a:ext cx="661129" cy="11124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26" name="Freeform 325">
              <a:extLst>
                <a:ext uri="{FF2B5EF4-FFF2-40B4-BE49-F238E27FC236}">
                  <a16:creationId xmlns:a16="http://schemas.microsoft.com/office/drawing/2014/main" id="{2EB512A3-0B13-1948-BB66-89E76B8A2157}"/>
                </a:ext>
              </a:extLst>
            </p:cNvPr>
            <p:cNvSpPr/>
            <p:nvPr/>
          </p:nvSpPr>
          <p:spPr bwMode="auto">
            <a:xfrm>
              <a:off x="2538763" y="1727776"/>
              <a:ext cx="241567" cy="9703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27" name="Freeform 326">
              <a:extLst>
                <a:ext uri="{FF2B5EF4-FFF2-40B4-BE49-F238E27FC236}">
                  <a16:creationId xmlns:a16="http://schemas.microsoft.com/office/drawing/2014/main" id="{4E015172-26F5-524B-8131-2CBD2E3F06B0}"/>
                </a:ext>
              </a:extLst>
            </p:cNvPr>
            <p:cNvSpPr/>
            <p:nvPr/>
          </p:nvSpPr>
          <p:spPr bwMode="auto">
            <a:xfrm>
              <a:off x="2090595" y="1730143"/>
              <a:ext cx="238387" cy="97040"/>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22" name="Straight Connector 321">
              <a:extLst>
                <a:ext uri="{FF2B5EF4-FFF2-40B4-BE49-F238E27FC236}">
                  <a16:creationId xmlns:a16="http://schemas.microsoft.com/office/drawing/2014/main" id="{1F0DE52F-6668-3749-BC84-14C6D60FB8B8}"/>
                </a:ext>
              </a:extLst>
            </p:cNvPr>
            <p:cNvCxnSpPr>
              <a:endCxn id="320" idx="2"/>
            </p:cNvCxnSpPr>
            <p:nvPr/>
          </p:nvCxnSpPr>
          <p:spPr bwMode="auto">
            <a:xfrm flipH="1" flipV="1">
              <a:off x="1871277" y="1737244"/>
              <a:ext cx="3180" cy="12307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23" name="Straight Connector 322">
              <a:extLst>
                <a:ext uri="{FF2B5EF4-FFF2-40B4-BE49-F238E27FC236}">
                  <a16:creationId xmlns:a16="http://schemas.microsoft.com/office/drawing/2014/main" id="{8A5A80D6-B519-8B42-818E-BC17A6E378C4}"/>
                </a:ext>
              </a:extLst>
            </p:cNvPr>
            <p:cNvCxnSpPr/>
            <p:nvPr/>
          </p:nvCxnSpPr>
          <p:spPr bwMode="auto">
            <a:xfrm flipH="1" flipV="1">
              <a:off x="2996468" y="1734876"/>
              <a:ext cx="3180" cy="12307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8619" name="Group 327">
            <a:extLst>
              <a:ext uri="{FF2B5EF4-FFF2-40B4-BE49-F238E27FC236}">
                <a16:creationId xmlns:a16="http://schemas.microsoft.com/office/drawing/2014/main" id="{C7A4CB18-96AF-ED48-9BAB-3CC96B62C478}"/>
              </a:ext>
            </a:extLst>
          </p:cNvPr>
          <p:cNvGrpSpPr>
            <a:grpSpLocks/>
          </p:cNvGrpSpPr>
          <p:nvPr/>
        </p:nvGrpSpPr>
        <p:grpSpPr bwMode="auto">
          <a:xfrm>
            <a:off x="4023023" y="5478041"/>
            <a:ext cx="565151" cy="292100"/>
            <a:chOff x="1871277" y="1576300"/>
            <a:chExt cx="1128371" cy="437861"/>
          </a:xfrm>
        </p:grpSpPr>
        <p:sp>
          <p:nvSpPr>
            <p:cNvPr id="329" name="Oval 328">
              <a:extLst>
                <a:ext uri="{FF2B5EF4-FFF2-40B4-BE49-F238E27FC236}">
                  <a16:creationId xmlns:a16="http://schemas.microsoft.com/office/drawing/2014/main" id="{6E59A0F5-7CF5-D140-B4A9-BEE27CCCBEFC}"/>
                </a:ext>
              </a:extLst>
            </p:cNvPr>
            <p:cNvSpPr/>
            <p:nvPr/>
          </p:nvSpPr>
          <p:spPr bwMode="auto">
            <a:xfrm flipV="1">
              <a:off x="1874448" y="1692905"/>
              <a:ext cx="1125200" cy="321256"/>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30" name="Rectangle 329">
              <a:extLst>
                <a:ext uri="{FF2B5EF4-FFF2-40B4-BE49-F238E27FC236}">
                  <a16:creationId xmlns:a16="http://schemas.microsoft.com/office/drawing/2014/main" id="{156BC2BD-56D7-CA46-9AFE-6C4B35A011A4}"/>
                </a:ext>
              </a:extLst>
            </p:cNvPr>
            <p:cNvSpPr/>
            <p:nvPr/>
          </p:nvSpPr>
          <p:spPr bwMode="auto">
            <a:xfrm>
              <a:off x="1871277" y="1740499"/>
              <a:ext cx="1128371" cy="114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31" name="Oval 330">
              <a:extLst>
                <a:ext uri="{FF2B5EF4-FFF2-40B4-BE49-F238E27FC236}">
                  <a16:creationId xmlns:a16="http://schemas.microsoft.com/office/drawing/2014/main" id="{6A9B373E-78E7-6448-9228-06DCBACA7836}"/>
                </a:ext>
              </a:extLst>
            </p:cNvPr>
            <p:cNvSpPr/>
            <p:nvPr/>
          </p:nvSpPr>
          <p:spPr bwMode="auto">
            <a:xfrm flipV="1">
              <a:off x="1871277" y="1576300"/>
              <a:ext cx="1125202" cy="32125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32" name="Freeform 331">
              <a:extLst>
                <a:ext uri="{FF2B5EF4-FFF2-40B4-BE49-F238E27FC236}">
                  <a16:creationId xmlns:a16="http://schemas.microsoft.com/office/drawing/2014/main" id="{A75525D0-ED92-824E-B982-175385E8193A}"/>
                </a:ext>
              </a:extLst>
            </p:cNvPr>
            <p:cNvSpPr/>
            <p:nvPr/>
          </p:nvSpPr>
          <p:spPr bwMode="auto">
            <a:xfrm>
              <a:off x="2159710" y="1673868"/>
              <a:ext cx="548337" cy="159438"/>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33" name="Freeform 332">
              <a:extLst>
                <a:ext uri="{FF2B5EF4-FFF2-40B4-BE49-F238E27FC236}">
                  <a16:creationId xmlns:a16="http://schemas.microsoft.com/office/drawing/2014/main" id="{CED8D757-9C2D-2A47-AF10-C25BC311A7A9}"/>
                </a:ext>
              </a:extLst>
            </p:cNvPr>
            <p:cNvSpPr/>
            <p:nvPr/>
          </p:nvSpPr>
          <p:spPr bwMode="auto">
            <a:xfrm>
              <a:off x="2102657" y="1633412"/>
              <a:ext cx="662442" cy="11184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34" name="Freeform 333">
              <a:extLst>
                <a:ext uri="{FF2B5EF4-FFF2-40B4-BE49-F238E27FC236}">
                  <a16:creationId xmlns:a16="http://schemas.microsoft.com/office/drawing/2014/main" id="{9063E85C-2E07-9F49-AFD6-7D7468135167}"/>
                </a:ext>
              </a:extLst>
            </p:cNvPr>
            <p:cNvSpPr/>
            <p:nvPr/>
          </p:nvSpPr>
          <p:spPr bwMode="auto">
            <a:xfrm>
              <a:off x="2536889" y="1728599"/>
              <a:ext cx="244059" cy="97568"/>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35" name="Freeform 334">
              <a:extLst>
                <a:ext uri="{FF2B5EF4-FFF2-40B4-BE49-F238E27FC236}">
                  <a16:creationId xmlns:a16="http://schemas.microsoft.com/office/drawing/2014/main" id="{380EA5D7-7C52-3F4F-A98A-7C850CDDBF6E}"/>
                </a:ext>
              </a:extLst>
            </p:cNvPr>
            <p:cNvSpPr/>
            <p:nvPr/>
          </p:nvSpPr>
          <p:spPr bwMode="auto">
            <a:xfrm>
              <a:off x="2089979" y="1730980"/>
              <a:ext cx="240888" cy="9518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36" name="Straight Connector 335">
              <a:extLst>
                <a:ext uri="{FF2B5EF4-FFF2-40B4-BE49-F238E27FC236}">
                  <a16:creationId xmlns:a16="http://schemas.microsoft.com/office/drawing/2014/main" id="{CE584B28-6959-B243-8E90-B3A4E64C5274}"/>
                </a:ext>
              </a:extLst>
            </p:cNvPr>
            <p:cNvCxnSpPr>
              <a:endCxn id="331" idx="2"/>
            </p:cNvCxnSpPr>
            <p:nvPr/>
          </p:nvCxnSpPr>
          <p:spPr bwMode="auto">
            <a:xfrm flipH="1" flipV="1">
              <a:off x="1871277" y="1735739"/>
              <a:ext cx="3171" cy="12374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37" name="Straight Connector 336">
              <a:extLst>
                <a:ext uri="{FF2B5EF4-FFF2-40B4-BE49-F238E27FC236}">
                  <a16:creationId xmlns:a16="http://schemas.microsoft.com/office/drawing/2014/main" id="{F1FA862B-8BF2-2445-A89A-D66512D418F4}"/>
                </a:ext>
              </a:extLst>
            </p:cNvPr>
            <p:cNvCxnSpPr/>
            <p:nvPr/>
          </p:nvCxnSpPr>
          <p:spPr bwMode="auto">
            <a:xfrm flipH="1" flipV="1">
              <a:off x="2996479" y="1733359"/>
              <a:ext cx="3169" cy="12374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8620" name="Group 337">
            <a:extLst>
              <a:ext uri="{FF2B5EF4-FFF2-40B4-BE49-F238E27FC236}">
                <a16:creationId xmlns:a16="http://schemas.microsoft.com/office/drawing/2014/main" id="{FBA42914-6398-864B-8D35-170C6CAFB664}"/>
              </a:ext>
            </a:extLst>
          </p:cNvPr>
          <p:cNvGrpSpPr>
            <a:grpSpLocks/>
          </p:cNvGrpSpPr>
          <p:nvPr/>
        </p:nvGrpSpPr>
        <p:grpSpPr bwMode="auto">
          <a:xfrm>
            <a:off x="4665961" y="5932066"/>
            <a:ext cx="563563" cy="293688"/>
            <a:chOff x="1871277" y="1576300"/>
            <a:chExt cx="1128371" cy="437861"/>
          </a:xfrm>
        </p:grpSpPr>
        <p:sp>
          <p:nvSpPr>
            <p:cNvPr id="339" name="Oval 338">
              <a:extLst>
                <a:ext uri="{FF2B5EF4-FFF2-40B4-BE49-F238E27FC236}">
                  <a16:creationId xmlns:a16="http://schemas.microsoft.com/office/drawing/2014/main" id="{1C5735F3-2AFA-B24C-93C8-5AEC072B9881}"/>
                </a:ext>
              </a:extLst>
            </p:cNvPr>
            <p:cNvSpPr/>
            <p:nvPr/>
          </p:nvSpPr>
          <p:spPr bwMode="auto">
            <a:xfrm flipV="1">
              <a:off x="1874455" y="1694641"/>
              <a:ext cx="1125193"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40" name="Rectangle 339">
              <a:extLst>
                <a:ext uri="{FF2B5EF4-FFF2-40B4-BE49-F238E27FC236}">
                  <a16:creationId xmlns:a16="http://schemas.microsoft.com/office/drawing/2014/main" id="{94791E32-31D2-C646-89FC-16CAC95C65B9}"/>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41" name="Oval 340">
              <a:extLst>
                <a:ext uri="{FF2B5EF4-FFF2-40B4-BE49-F238E27FC236}">
                  <a16:creationId xmlns:a16="http://schemas.microsoft.com/office/drawing/2014/main" id="{384F9EC5-208E-E54D-AB92-3BBD2617C6C4}"/>
                </a:ext>
              </a:extLst>
            </p:cNvPr>
            <p:cNvSpPr/>
            <p:nvPr/>
          </p:nvSpPr>
          <p:spPr bwMode="auto">
            <a:xfrm flipV="1">
              <a:off x="1871277" y="1576300"/>
              <a:ext cx="1125193"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42" name="Freeform 341">
              <a:extLst>
                <a:ext uri="{FF2B5EF4-FFF2-40B4-BE49-F238E27FC236}">
                  <a16:creationId xmlns:a16="http://schemas.microsoft.com/office/drawing/2014/main" id="{764C3399-FAF6-B64A-95F4-8783A0EB1296}"/>
                </a:ext>
              </a:extLst>
            </p:cNvPr>
            <p:cNvSpPr/>
            <p:nvPr/>
          </p:nvSpPr>
          <p:spPr bwMode="auto">
            <a:xfrm>
              <a:off x="2160521" y="1673340"/>
              <a:ext cx="546704"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43" name="Freeform 342">
              <a:extLst>
                <a:ext uri="{FF2B5EF4-FFF2-40B4-BE49-F238E27FC236}">
                  <a16:creationId xmlns:a16="http://schemas.microsoft.com/office/drawing/2014/main" id="{28FD7350-26DE-C849-81E7-C5611089BA6E}"/>
                </a:ext>
              </a:extLst>
            </p:cNvPr>
            <p:cNvSpPr/>
            <p:nvPr/>
          </p:nvSpPr>
          <p:spPr bwMode="auto">
            <a:xfrm>
              <a:off x="2103307" y="1633103"/>
              <a:ext cx="661131"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44" name="Freeform 343">
              <a:extLst>
                <a:ext uri="{FF2B5EF4-FFF2-40B4-BE49-F238E27FC236}">
                  <a16:creationId xmlns:a16="http://schemas.microsoft.com/office/drawing/2014/main" id="{71F9B6F7-300D-D748-8D9A-3619A1D0C433}"/>
                </a:ext>
              </a:extLst>
            </p:cNvPr>
            <p:cNvSpPr/>
            <p:nvPr/>
          </p:nvSpPr>
          <p:spPr bwMode="auto">
            <a:xfrm>
              <a:off x="2538765" y="1727776"/>
              <a:ext cx="241567"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45" name="Freeform 344">
              <a:extLst>
                <a:ext uri="{FF2B5EF4-FFF2-40B4-BE49-F238E27FC236}">
                  <a16:creationId xmlns:a16="http://schemas.microsoft.com/office/drawing/2014/main" id="{58901F3D-C442-CA44-B9E8-794F2580DFFF}"/>
                </a:ext>
              </a:extLst>
            </p:cNvPr>
            <p:cNvSpPr/>
            <p:nvPr/>
          </p:nvSpPr>
          <p:spPr bwMode="auto">
            <a:xfrm>
              <a:off x="2090593" y="1730144"/>
              <a:ext cx="238389"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46" name="Straight Connector 345">
              <a:extLst>
                <a:ext uri="{FF2B5EF4-FFF2-40B4-BE49-F238E27FC236}">
                  <a16:creationId xmlns:a16="http://schemas.microsoft.com/office/drawing/2014/main" id="{090F4714-83C1-5049-8972-D83645B6991E}"/>
                </a:ext>
              </a:extLst>
            </p:cNvPr>
            <p:cNvCxnSpPr>
              <a:endCxn id="341" idx="2"/>
            </p:cNvCxnSpPr>
            <p:nvPr/>
          </p:nvCxnSpPr>
          <p:spPr bwMode="auto">
            <a:xfrm flipH="1" flipV="1">
              <a:off x="1871277" y="1737243"/>
              <a:ext cx="3178"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47" name="Straight Connector 346">
              <a:extLst>
                <a:ext uri="{FF2B5EF4-FFF2-40B4-BE49-F238E27FC236}">
                  <a16:creationId xmlns:a16="http://schemas.microsoft.com/office/drawing/2014/main" id="{B911C06B-886F-9A44-AB84-C9B1903A1789}"/>
                </a:ext>
              </a:extLst>
            </p:cNvPr>
            <p:cNvCxnSpPr/>
            <p:nvPr/>
          </p:nvCxnSpPr>
          <p:spPr bwMode="auto">
            <a:xfrm flipH="1" flipV="1">
              <a:off x="2996470" y="1734877"/>
              <a:ext cx="3178"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8621" name="Group 347">
            <a:extLst>
              <a:ext uri="{FF2B5EF4-FFF2-40B4-BE49-F238E27FC236}">
                <a16:creationId xmlns:a16="http://schemas.microsoft.com/office/drawing/2014/main" id="{E317BBD9-9240-CD45-BD7C-838093CC3150}"/>
              </a:ext>
            </a:extLst>
          </p:cNvPr>
          <p:cNvGrpSpPr>
            <a:grpSpLocks/>
          </p:cNvGrpSpPr>
          <p:nvPr/>
        </p:nvGrpSpPr>
        <p:grpSpPr bwMode="auto">
          <a:xfrm>
            <a:off x="5388272" y="5617740"/>
            <a:ext cx="565151" cy="293688"/>
            <a:chOff x="1871277" y="1576300"/>
            <a:chExt cx="1128371" cy="437861"/>
          </a:xfrm>
        </p:grpSpPr>
        <p:sp>
          <p:nvSpPr>
            <p:cNvPr id="349" name="Oval 348">
              <a:extLst>
                <a:ext uri="{FF2B5EF4-FFF2-40B4-BE49-F238E27FC236}">
                  <a16:creationId xmlns:a16="http://schemas.microsoft.com/office/drawing/2014/main" id="{2A3ED4F2-57D1-F743-82C0-F22AFE4922B6}"/>
                </a:ext>
              </a:extLst>
            </p:cNvPr>
            <p:cNvSpPr/>
            <p:nvPr/>
          </p:nvSpPr>
          <p:spPr bwMode="auto">
            <a:xfrm flipV="1">
              <a:off x="1874448" y="1694641"/>
              <a:ext cx="1125200"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50" name="Rectangle 349">
              <a:extLst>
                <a:ext uri="{FF2B5EF4-FFF2-40B4-BE49-F238E27FC236}">
                  <a16:creationId xmlns:a16="http://schemas.microsoft.com/office/drawing/2014/main" id="{EB61F7F5-9953-5B48-965E-77483E56E686}"/>
                </a:ext>
              </a:extLst>
            </p:cNvPr>
            <p:cNvSpPr/>
            <p:nvPr/>
          </p:nvSpPr>
          <p:spPr bwMode="auto">
            <a:xfrm>
              <a:off x="1871277" y="1739611"/>
              <a:ext cx="1128371" cy="115973"/>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51" name="Oval 350">
              <a:extLst>
                <a:ext uri="{FF2B5EF4-FFF2-40B4-BE49-F238E27FC236}">
                  <a16:creationId xmlns:a16="http://schemas.microsoft.com/office/drawing/2014/main" id="{40A337DC-3D0D-7548-8F3A-6D0676E0D66A}"/>
                </a:ext>
              </a:extLst>
            </p:cNvPr>
            <p:cNvSpPr/>
            <p:nvPr/>
          </p:nvSpPr>
          <p:spPr bwMode="auto">
            <a:xfrm flipV="1">
              <a:off x="1871277" y="1576300"/>
              <a:ext cx="1125202"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52" name="Freeform 351">
              <a:extLst>
                <a:ext uri="{FF2B5EF4-FFF2-40B4-BE49-F238E27FC236}">
                  <a16:creationId xmlns:a16="http://schemas.microsoft.com/office/drawing/2014/main" id="{43DAB4B9-94F5-F74A-A670-939E536F2614}"/>
                </a:ext>
              </a:extLst>
            </p:cNvPr>
            <p:cNvSpPr/>
            <p:nvPr/>
          </p:nvSpPr>
          <p:spPr bwMode="auto">
            <a:xfrm>
              <a:off x="2159710" y="1673340"/>
              <a:ext cx="548337" cy="160943"/>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53" name="Freeform 352">
              <a:extLst>
                <a:ext uri="{FF2B5EF4-FFF2-40B4-BE49-F238E27FC236}">
                  <a16:creationId xmlns:a16="http://schemas.microsoft.com/office/drawing/2014/main" id="{4CAC107D-7A6D-E642-B773-5B7477971C6F}"/>
                </a:ext>
              </a:extLst>
            </p:cNvPr>
            <p:cNvSpPr/>
            <p:nvPr/>
          </p:nvSpPr>
          <p:spPr bwMode="auto">
            <a:xfrm>
              <a:off x="2102657" y="1633103"/>
              <a:ext cx="662442" cy="11124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54" name="Freeform 353">
              <a:extLst>
                <a:ext uri="{FF2B5EF4-FFF2-40B4-BE49-F238E27FC236}">
                  <a16:creationId xmlns:a16="http://schemas.microsoft.com/office/drawing/2014/main" id="{22B19B56-3E7C-A942-A613-7378A3A8258A}"/>
                </a:ext>
              </a:extLst>
            </p:cNvPr>
            <p:cNvSpPr/>
            <p:nvPr/>
          </p:nvSpPr>
          <p:spPr bwMode="auto">
            <a:xfrm>
              <a:off x="2536889" y="1727776"/>
              <a:ext cx="244059" cy="9704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55" name="Freeform 354">
              <a:extLst>
                <a:ext uri="{FF2B5EF4-FFF2-40B4-BE49-F238E27FC236}">
                  <a16:creationId xmlns:a16="http://schemas.microsoft.com/office/drawing/2014/main" id="{108DF5B9-98D5-0447-A137-2B8817111683}"/>
                </a:ext>
              </a:extLst>
            </p:cNvPr>
            <p:cNvSpPr/>
            <p:nvPr/>
          </p:nvSpPr>
          <p:spPr bwMode="auto">
            <a:xfrm>
              <a:off x="2089979" y="1730144"/>
              <a:ext cx="240888" cy="9703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56" name="Straight Connector 355">
              <a:extLst>
                <a:ext uri="{FF2B5EF4-FFF2-40B4-BE49-F238E27FC236}">
                  <a16:creationId xmlns:a16="http://schemas.microsoft.com/office/drawing/2014/main" id="{6438C8DC-8D5A-2247-BF0B-78EDD340F81A}"/>
                </a:ext>
              </a:extLst>
            </p:cNvPr>
            <p:cNvCxnSpPr>
              <a:endCxn id="351" idx="2"/>
            </p:cNvCxnSpPr>
            <p:nvPr/>
          </p:nvCxnSpPr>
          <p:spPr bwMode="auto">
            <a:xfrm flipH="1" flipV="1">
              <a:off x="1871277" y="1737243"/>
              <a:ext cx="3171"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57" name="Straight Connector 356">
              <a:extLst>
                <a:ext uri="{FF2B5EF4-FFF2-40B4-BE49-F238E27FC236}">
                  <a16:creationId xmlns:a16="http://schemas.microsoft.com/office/drawing/2014/main" id="{4B8F95E7-0F84-CE4B-8981-861C2214F6E0}"/>
                </a:ext>
              </a:extLst>
            </p:cNvPr>
            <p:cNvCxnSpPr/>
            <p:nvPr/>
          </p:nvCxnSpPr>
          <p:spPr bwMode="auto">
            <a:xfrm flipH="1" flipV="1">
              <a:off x="2996479" y="1734877"/>
              <a:ext cx="3169" cy="123074"/>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8622" name="Group 357">
            <a:extLst>
              <a:ext uri="{FF2B5EF4-FFF2-40B4-BE49-F238E27FC236}">
                <a16:creationId xmlns:a16="http://schemas.microsoft.com/office/drawing/2014/main" id="{5042F430-5EDD-1C47-94A3-565D09168C41}"/>
              </a:ext>
            </a:extLst>
          </p:cNvPr>
          <p:cNvGrpSpPr>
            <a:grpSpLocks/>
          </p:cNvGrpSpPr>
          <p:nvPr/>
        </p:nvGrpSpPr>
        <p:grpSpPr bwMode="auto">
          <a:xfrm>
            <a:off x="2360911" y="5663781"/>
            <a:ext cx="565151" cy="293687"/>
            <a:chOff x="1871277" y="1576300"/>
            <a:chExt cx="1128371" cy="437861"/>
          </a:xfrm>
        </p:grpSpPr>
        <p:sp>
          <p:nvSpPr>
            <p:cNvPr id="359" name="Oval 358">
              <a:extLst>
                <a:ext uri="{FF2B5EF4-FFF2-40B4-BE49-F238E27FC236}">
                  <a16:creationId xmlns:a16="http://schemas.microsoft.com/office/drawing/2014/main" id="{00BFB432-982D-CA44-BEE0-EE3F730CEEE6}"/>
                </a:ext>
              </a:extLst>
            </p:cNvPr>
            <p:cNvSpPr/>
            <p:nvPr/>
          </p:nvSpPr>
          <p:spPr bwMode="auto">
            <a:xfrm flipV="1">
              <a:off x="1874446" y="1694641"/>
              <a:ext cx="1125202" cy="31952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60" name="Rectangle 359">
              <a:extLst>
                <a:ext uri="{FF2B5EF4-FFF2-40B4-BE49-F238E27FC236}">
                  <a16:creationId xmlns:a16="http://schemas.microsoft.com/office/drawing/2014/main" id="{9E25B6D4-A333-5C44-BD84-7CC5D585D130}"/>
                </a:ext>
              </a:extLst>
            </p:cNvPr>
            <p:cNvSpPr/>
            <p:nvPr/>
          </p:nvSpPr>
          <p:spPr bwMode="auto">
            <a:xfrm>
              <a:off x="1871277" y="1739610"/>
              <a:ext cx="1128371" cy="11597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61" name="Oval 360">
              <a:extLst>
                <a:ext uri="{FF2B5EF4-FFF2-40B4-BE49-F238E27FC236}">
                  <a16:creationId xmlns:a16="http://schemas.microsoft.com/office/drawing/2014/main" id="{4F7D8405-1DDE-6D47-8B9A-5DE109EE34A5}"/>
                </a:ext>
              </a:extLst>
            </p:cNvPr>
            <p:cNvSpPr/>
            <p:nvPr/>
          </p:nvSpPr>
          <p:spPr bwMode="auto">
            <a:xfrm flipV="1">
              <a:off x="1871277" y="1576300"/>
              <a:ext cx="1125200" cy="31952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62" name="Freeform 361">
              <a:extLst>
                <a:ext uri="{FF2B5EF4-FFF2-40B4-BE49-F238E27FC236}">
                  <a16:creationId xmlns:a16="http://schemas.microsoft.com/office/drawing/2014/main" id="{1D7E0659-9A7D-954D-8B37-7F538FFAD4C4}"/>
                </a:ext>
              </a:extLst>
            </p:cNvPr>
            <p:cNvSpPr/>
            <p:nvPr/>
          </p:nvSpPr>
          <p:spPr bwMode="auto">
            <a:xfrm>
              <a:off x="2159708" y="1673339"/>
              <a:ext cx="548339" cy="160944"/>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63" name="Freeform 362">
              <a:extLst>
                <a:ext uri="{FF2B5EF4-FFF2-40B4-BE49-F238E27FC236}">
                  <a16:creationId xmlns:a16="http://schemas.microsoft.com/office/drawing/2014/main" id="{5A5C79C9-E27A-AB43-8054-A7956A0FFB84}"/>
                </a:ext>
              </a:extLst>
            </p:cNvPr>
            <p:cNvSpPr/>
            <p:nvPr/>
          </p:nvSpPr>
          <p:spPr bwMode="auto">
            <a:xfrm>
              <a:off x="2102655" y="1633104"/>
              <a:ext cx="662444" cy="11124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64" name="Freeform 363">
              <a:extLst>
                <a:ext uri="{FF2B5EF4-FFF2-40B4-BE49-F238E27FC236}">
                  <a16:creationId xmlns:a16="http://schemas.microsoft.com/office/drawing/2014/main" id="{3179B77B-6260-4044-893D-7E4705008CC4}"/>
                </a:ext>
              </a:extLst>
            </p:cNvPr>
            <p:cNvSpPr/>
            <p:nvPr/>
          </p:nvSpPr>
          <p:spPr bwMode="auto">
            <a:xfrm>
              <a:off x="2536889" y="1727776"/>
              <a:ext cx="244057" cy="9703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65" name="Freeform 364">
              <a:extLst>
                <a:ext uri="{FF2B5EF4-FFF2-40B4-BE49-F238E27FC236}">
                  <a16:creationId xmlns:a16="http://schemas.microsoft.com/office/drawing/2014/main" id="{D4780BE4-7984-F849-9175-8C0234EEA3DD}"/>
                </a:ext>
              </a:extLst>
            </p:cNvPr>
            <p:cNvSpPr/>
            <p:nvPr/>
          </p:nvSpPr>
          <p:spPr bwMode="auto">
            <a:xfrm>
              <a:off x="2089977" y="1730143"/>
              <a:ext cx="240888" cy="97040"/>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66" name="Straight Connector 365">
              <a:extLst>
                <a:ext uri="{FF2B5EF4-FFF2-40B4-BE49-F238E27FC236}">
                  <a16:creationId xmlns:a16="http://schemas.microsoft.com/office/drawing/2014/main" id="{A8FD6C1C-FA6B-E94C-B760-1957980F28AF}"/>
                </a:ext>
              </a:extLst>
            </p:cNvPr>
            <p:cNvCxnSpPr>
              <a:endCxn id="361" idx="2"/>
            </p:cNvCxnSpPr>
            <p:nvPr/>
          </p:nvCxnSpPr>
          <p:spPr bwMode="auto">
            <a:xfrm flipH="1" flipV="1">
              <a:off x="1871277" y="1737244"/>
              <a:ext cx="3169" cy="12307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67" name="Straight Connector 366">
              <a:extLst>
                <a:ext uri="{FF2B5EF4-FFF2-40B4-BE49-F238E27FC236}">
                  <a16:creationId xmlns:a16="http://schemas.microsoft.com/office/drawing/2014/main" id="{77FDF1CA-33BC-1B4E-8051-D9819978BA23}"/>
                </a:ext>
              </a:extLst>
            </p:cNvPr>
            <p:cNvCxnSpPr/>
            <p:nvPr/>
          </p:nvCxnSpPr>
          <p:spPr bwMode="auto">
            <a:xfrm flipH="1" flipV="1">
              <a:off x="2996477" y="1734876"/>
              <a:ext cx="3171" cy="12307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24" name="Group 23">
            <a:extLst>
              <a:ext uri="{FF2B5EF4-FFF2-40B4-BE49-F238E27FC236}">
                <a16:creationId xmlns:a16="http://schemas.microsoft.com/office/drawing/2014/main" id="{8D4283A2-E23A-1343-8288-8B547D5B252B}"/>
              </a:ext>
            </a:extLst>
          </p:cNvPr>
          <p:cNvGrpSpPr>
            <a:grpSpLocks/>
          </p:cNvGrpSpPr>
          <p:nvPr/>
        </p:nvGrpSpPr>
        <p:grpSpPr bwMode="auto">
          <a:xfrm>
            <a:off x="1403648" y="2336379"/>
            <a:ext cx="5270500" cy="3803651"/>
            <a:chOff x="1757805" y="2331054"/>
            <a:chExt cx="5270058" cy="3804634"/>
          </a:xfrm>
        </p:grpSpPr>
        <p:sp>
          <p:nvSpPr>
            <p:cNvPr id="268" name="Freeform 267">
              <a:extLst>
                <a:ext uri="{FF2B5EF4-FFF2-40B4-BE49-F238E27FC236}">
                  <a16:creationId xmlns:a16="http://schemas.microsoft.com/office/drawing/2014/main" id="{5C53233B-0744-8246-B115-3EF6E73132B5}"/>
                </a:ext>
              </a:extLst>
            </p:cNvPr>
            <p:cNvSpPr/>
            <p:nvPr/>
          </p:nvSpPr>
          <p:spPr>
            <a:xfrm>
              <a:off x="1776853" y="4828837"/>
              <a:ext cx="1220686" cy="920988"/>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363082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040633"/>
                <a:gd name="connsiteY0" fmla="*/ 1160935 h 1160935"/>
                <a:gd name="connsiteX1" fmla="*/ 0 w 1040633"/>
                <a:gd name="connsiteY1" fmla="*/ 0 h 1160935"/>
                <a:gd name="connsiteX2" fmla="*/ 1040633 w 1040633"/>
                <a:gd name="connsiteY2" fmla="*/ 16785 h 1160935"/>
                <a:gd name="connsiteX3" fmla="*/ 569478 w 1040633"/>
                <a:gd name="connsiteY3" fmla="*/ 1158121 h 1160935"/>
                <a:gd name="connsiteX4" fmla="*/ 448507 w 1040633"/>
                <a:gd name="connsiteY4" fmla="*/ 1160935 h 1160935"/>
                <a:gd name="connsiteX0" fmla="*/ 448507 w 1325315"/>
                <a:gd name="connsiteY0" fmla="*/ 1160935 h 1160935"/>
                <a:gd name="connsiteX1" fmla="*/ 0 w 1325315"/>
                <a:gd name="connsiteY1" fmla="*/ 0 h 1160935"/>
                <a:gd name="connsiteX2" fmla="*/ 1040633 w 1325315"/>
                <a:gd name="connsiteY2" fmla="*/ 16785 h 1160935"/>
                <a:gd name="connsiteX3" fmla="*/ 1214315 w 1325315"/>
                <a:gd name="connsiteY3" fmla="*/ 1064597 h 1160935"/>
                <a:gd name="connsiteX4" fmla="*/ 448507 w 1325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448507 w 1214315"/>
                <a:gd name="connsiteY0" fmla="*/ 1160935 h 1160935"/>
                <a:gd name="connsiteX1" fmla="*/ 0 w 1214315"/>
                <a:gd name="connsiteY1" fmla="*/ 0 h 1160935"/>
                <a:gd name="connsiteX2" fmla="*/ 1040633 w 1214315"/>
                <a:gd name="connsiteY2" fmla="*/ 16785 h 1160935"/>
                <a:gd name="connsiteX3" fmla="*/ 1214315 w 1214315"/>
                <a:gd name="connsiteY3" fmla="*/ 1064597 h 1160935"/>
                <a:gd name="connsiteX4" fmla="*/ 448507 w 1214315"/>
                <a:gd name="connsiteY4" fmla="*/ 1160935 h 1160935"/>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53964 w 1214315"/>
                <a:gd name="connsiteY0" fmla="*/ 1136323 h 1136323"/>
                <a:gd name="connsiteX1" fmla="*/ 0 w 1214315"/>
                <a:gd name="connsiteY1" fmla="*/ 0 h 1136323"/>
                <a:gd name="connsiteX2" fmla="*/ 1040633 w 1214315"/>
                <a:gd name="connsiteY2" fmla="*/ 16785 h 1136323"/>
                <a:gd name="connsiteX3" fmla="*/ 1214315 w 1214315"/>
                <a:gd name="connsiteY3" fmla="*/ 1064597 h 1136323"/>
                <a:gd name="connsiteX4" fmla="*/ 1053964 w 1214315"/>
                <a:gd name="connsiteY4" fmla="*/ 1136323 h 1136323"/>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1119627 h 1119627"/>
                <a:gd name="connsiteX1" fmla="*/ 0 w 1220510"/>
                <a:gd name="connsiteY1" fmla="*/ 249694 h 1119627"/>
                <a:gd name="connsiteX2" fmla="*/ 1046828 w 1220510"/>
                <a:gd name="connsiteY2" fmla="*/ 89 h 1119627"/>
                <a:gd name="connsiteX3" fmla="*/ 1220510 w 1220510"/>
                <a:gd name="connsiteY3" fmla="*/ 1047901 h 1119627"/>
                <a:gd name="connsiteX4" fmla="*/ 1060159 w 1220510"/>
                <a:gd name="connsiteY4" fmla="*/ 1119627 h 1119627"/>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 name="connsiteX0" fmla="*/ 1060159 w 1220510"/>
                <a:gd name="connsiteY0" fmla="*/ 921649 h 921649"/>
                <a:gd name="connsiteX1" fmla="*/ 0 w 1220510"/>
                <a:gd name="connsiteY1" fmla="*/ 51716 h 921649"/>
                <a:gd name="connsiteX2" fmla="*/ 1059218 w 1220510"/>
                <a:gd name="connsiteY2" fmla="*/ 355 h 921649"/>
                <a:gd name="connsiteX3" fmla="*/ 1220510 w 1220510"/>
                <a:gd name="connsiteY3" fmla="*/ 849923 h 921649"/>
                <a:gd name="connsiteX4" fmla="*/ 1060159 w 1220510"/>
                <a:gd name="connsiteY4" fmla="*/ 921649 h 921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510" h="921649">
                  <a:moveTo>
                    <a:pt x="1060159" y="921649"/>
                  </a:moveTo>
                  <a:cubicBezTo>
                    <a:pt x="166591" y="183345"/>
                    <a:pt x="908943" y="790884"/>
                    <a:pt x="0" y="51716"/>
                  </a:cubicBezTo>
                  <a:cubicBezTo>
                    <a:pt x="346878" y="57311"/>
                    <a:pt x="712340" y="-5240"/>
                    <a:pt x="1059218" y="355"/>
                  </a:cubicBezTo>
                  <a:cubicBezTo>
                    <a:pt x="1192967" y="751903"/>
                    <a:pt x="1090859" y="157699"/>
                    <a:pt x="1220510" y="849923"/>
                  </a:cubicBezTo>
                  <a:cubicBezTo>
                    <a:pt x="1126090" y="855456"/>
                    <a:pt x="1222187" y="863235"/>
                    <a:pt x="1060159" y="921649"/>
                  </a:cubicBezTo>
                  <a:close/>
                </a:path>
              </a:pathLst>
            </a:custGeom>
            <a:gradFill>
              <a:gsLst>
                <a:gs pos="0">
                  <a:schemeClr val="bg1">
                    <a:lumMod val="9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72" name="Freeform 271">
              <a:extLst>
                <a:ext uri="{FF2B5EF4-FFF2-40B4-BE49-F238E27FC236}">
                  <a16:creationId xmlns:a16="http://schemas.microsoft.com/office/drawing/2014/main" id="{2C4DE724-FEEF-D040-8EAE-AA178584B0BF}"/>
                </a:ext>
              </a:extLst>
            </p:cNvPr>
            <p:cNvSpPr/>
            <p:nvPr/>
          </p:nvSpPr>
          <p:spPr>
            <a:xfrm>
              <a:off x="6102429" y="4916173"/>
              <a:ext cx="925434" cy="75743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3004 w 954755"/>
                <a:gd name="connsiteY0" fmla="*/ 943771 h 976186"/>
                <a:gd name="connsiteX1" fmla="*/ 455145 w 954755"/>
                <a:gd name="connsiteY1" fmla="*/ 11688 h 976186"/>
                <a:gd name="connsiteX2" fmla="*/ 954755 w 954755"/>
                <a:gd name="connsiteY2" fmla="*/ 0 h 976186"/>
                <a:gd name="connsiteX3" fmla="*/ 728484 w 954755"/>
                <a:gd name="connsiteY3" fmla="*/ 976186 h 976186"/>
                <a:gd name="connsiteX4" fmla="*/ 23004 w 954755"/>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76186"/>
                <a:gd name="connsiteX1" fmla="*/ 432141 w 931751"/>
                <a:gd name="connsiteY1" fmla="*/ 11688 h 976186"/>
                <a:gd name="connsiteX2" fmla="*/ 931751 w 931751"/>
                <a:gd name="connsiteY2" fmla="*/ 0 h 976186"/>
                <a:gd name="connsiteX3" fmla="*/ 705480 w 931751"/>
                <a:gd name="connsiteY3" fmla="*/ 976186 h 976186"/>
                <a:gd name="connsiteX4" fmla="*/ 0 w 931751"/>
                <a:gd name="connsiteY4" fmla="*/ 943771 h 976186"/>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31751"/>
                <a:gd name="connsiteY0" fmla="*/ 943771 h 966342"/>
                <a:gd name="connsiteX1" fmla="*/ 432141 w 931751"/>
                <a:gd name="connsiteY1" fmla="*/ 11688 h 966342"/>
                <a:gd name="connsiteX2" fmla="*/ 931751 w 931751"/>
                <a:gd name="connsiteY2" fmla="*/ 0 h 966342"/>
                <a:gd name="connsiteX3" fmla="*/ 183705 w 931751"/>
                <a:gd name="connsiteY3" fmla="*/ 966342 h 966342"/>
                <a:gd name="connsiteX4" fmla="*/ 0 w 931751"/>
                <a:gd name="connsiteY4" fmla="*/ 943771 h 966342"/>
                <a:gd name="connsiteX0" fmla="*/ 0 w 956363"/>
                <a:gd name="connsiteY0" fmla="*/ 932083 h 954654"/>
                <a:gd name="connsiteX1" fmla="*/ 432141 w 956363"/>
                <a:gd name="connsiteY1" fmla="*/ 0 h 954654"/>
                <a:gd name="connsiteX2" fmla="*/ 956363 w 956363"/>
                <a:gd name="connsiteY2" fmla="*/ 12924 h 954654"/>
                <a:gd name="connsiteX3" fmla="*/ 183705 w 956363"/>
                <a:gd name="connsiteY3" fmla="*/ 954654 h 954654"/>
                <a:gd name="connsiteX4" fmla="*/ 0 w 956363"/>
                <a:gd name="connsiteY4" fmla="*/ 932083 h 954654"/>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56363"/>
                <a:gd name="connsiteY0" fmla="*/ 919226 h 941797"/>
                <a:gd name="connsiteX1" fmla="*/ 405840 w 956363"/>
                <a:gd name="connsiteY1" fmla="*/ 197551 h 941797"/>
                <a:gd name="connsiteX2" fmla="*/ 956363 w 956363"/>
                <a:gd name="connsiteY2" fmla="*/ 67 h 941797"/>
                <a:gd name="connsiteX3" fmla="*/ 183705 w 956363"/>
                <a:gd name="connsiteY3" fmla="*/ 941797 h 941797"/>
                <a:gd name="connsiteX4" fmla="*/ 0 w 956363"/>
                <a:gd name="connsiteY4" fmla="*/ 919226 h 941797"/>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 name="connsiteX0" fmla="*/ 0 w 926304"/>
                <a:gd name="connsiteY0" fmla="*/ 735614 h 758185"/>
                <a:gd name="connsiteX1" fmla="*/ 405840 w 926304"/>
                <a:gd name="connsiteY1" fmla="*/ 13939 h 758185"/>
                <a:gd name="connsiteX2" fmla="*/ 926304 w 926304"/>
                <a:gd name="connsiteY2" fmla="*/ 563 h 758185"/>
                <a:gd name="connsiteX3" fmla="*/ 183705 w 926304"/>
                <a:gd name="connsiteY3" fmla="*/ 758185 h 758185"/>
                <a:gd name="connsiteX4" fmla="*/ 0 w 926304"/>
                <a:gd name="connsiteY4" fmla="*/ 735614 h 758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6304" h="758185">
                  <a:moveTo>
                    <a:pt x="0" y="735614"/>
                  </a:moveTo>
                  <a:cubicBezTo>
                    <a:pt x="309918" y="169731"/>
                    <a:pt x="59088" y="622691"/>
                    <a:pt x="405840" y="13939"/>
                  </a:cubicBezTo>
                  <a:cubicBezTo>
                    <a:pt x="580581" y="18247"/>
                    <a:pt x="751563" y="-3745"/>
                    <a:pt x="926304" y="563"/>
                  </a:cubicBezTo>
                  <a:cubicBezTo>
                    <a:pt x="312762" y="607705"/>
                    <a:pt x="474902" y="459041"/>
                    <a:pt x="183705" y="758185"/>
                  </a:cubicBezTo>
                  <a:cubicBezTo>
                    <a:pt x="49420" y="729549"/>
                    <a:pt x="196198" y="734148"/>
                    <a:pt x="0" y="735614"/>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73" name="Freeform 272">
              <a:extLst>
                <a:ext uri="{FF2B5EF4-FFF2-40B4-BE49-F238E27FC236}">
                  <a16:creationId xmlns:a16="http://schemas.microsoft.com/office/drawing/2014/main" id="{C5FBA465-0F31-2943-973D-05AFB331AA42}"/>
                </a:ext>
              </a:extLst>
            </p:cNvPr>
            <p:cNvSpPr/>
            <p:nvPr/>
          </p:nvSpPr>
          <p:spPr>
            <a:xfrm>
              <a:off x="5288109" y="4936815"/>
              <a:ext cx="725427" cy="1100423"/>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27977 w 802211"/>
                <a:gd name="connsiteY0" fmla="*/ 815791 h 976186"/>
                <a:gd name="connsiteX1" fmla="*/ 302601 w 802211"/>
                <a:gd name="connsiteY1" fmla="*/ 11688 h 976186"/>
                <a:gd name="connsiteX2" fmla="*/ 802211 w 802211"/>
                <a:gd name="connsiteY2" fmla="*/ 0 h 976186"/>
                <a:gd name="connsiteX3" fmla="*/ 575940 w 802211"/>
                <a:gd name="connsiteY3" fmla="*/ 976186 h 976186"/>
                <a:gd name="connsiteX4" fmla="*/ 27977 w 802211"/>
                <a:gd name="connsiteY4" fmla="*/ 815791 h 976186"/>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15791 h 815791"/>
                <a:gd name="connsiteX1" fmla="*/ 302601 w 802211"/>
                <a:gd name="connsiteY1" fmla="*/ 11688 h 815791"/>
                <a:gd name="connsiteX2" fmla="*/ 802211 w 802211"/>
                <a:gd name="connsiteY2" fmla="*/ 0 h 815791"/>
                <a:gd name="connsiteX3" fmla="*/ 236294 w 802211"/>
                <a:gd name="connsiteY3" fmla="*/ 808828 h 815791"/>
                <a:gd name="connsiteX4" fmla="*/ 27977 w 802211"/>
                <a:gd name="connsiteY4" fmla="*/ 815791 h 815791"/>
                <a:gd name="connsiteX0" fmla="*/ 27977 w 802211"/>
                <a:gd name="connsiteY0" fmla="*/ 828714 h 828714"/>
                <a:gd name="connsiteX1" fmla="*/ 302601 w 802211"/>
                <a:gd name="connsiteY1" fmla="*/ 0 h 828714"/>
                <a:gd name="connsiteX2" fmla="*/ 802211 w 802211"/>
                <a:gd name="connsiteY2" fmla="*/ 12923 h 828714"/>
                <a:gd name="connsiteX3" fmla="*/ 236294 w 802211"/>
                <a:gd name="connsiteY3" fmla="*/ 821751 h 828714"/>
                <a:gd name="connsiteX4" fmla="*/ 27977 w 802211"/>
                <a:gd name="connsiteY4" fmla="*/ 828714 h 828714"/>
                <a:gd name="connsiteX0" fmla="*/ 56213 w 830447"/>
                <a:gd name="connsiteY0" fmla="*/ 828714 h 828714"/>
                <a:gd name="connsiteX1" fmla="*/ 330837 w 830447"/>
                <a:gd name="connsiteY1" fmla="*/ 0 h 828714"/>
                <a:gd name="connsiteX2" fmla="*/ 830447 w 830447"/>
                <a:gd name="connsiteY2" fmla="*/ 12923 h 828714"/>
                <a:gd name="connsiteX3" fmla="*/ 264530 w 830447"/>
                <a:gd name="connsiteY3" fmla="*/ 821751 h 828714"/>
                <a:gd name="connsiteX4" fmla="*/ 56213 w 830447"/>
                <a:gd name="connsiteY4" fmla="*/ 828714 h 828714"/>
                <a:gd name="connsiteX0" fmla="*/ 64130 w 789139"/>
                <a:gd name="connsiteY0" fmla="*/ 794258 h 821751"/>
                <a:gd name="connsiteX1" fmla="*/ 289529 w 789139"/>
                <a:gd name="connsiteY1" fmla="*/ 0 h 821751"/>
                <a:gd name="connsiteX2" fmla="*/ 789139 w 789139"/>
                <a:gd name="connsiteY2" fmla="*/ 12923 h 821751"/>
                <a:gd name="connsiteX3" fmla="*/ 223222 w 789139"/>
                <a:gd name="connsiteY3" fmla="*/ 821751 h 821751"/>
                <a:gd name="connsiteX4" fmla="*/ 64130 w 789139"/>
                <a:gd name="connsiteY4" fmla="*/ 794258 h 821751"/>
                <a:gd name="connsiteX0" fmla="*/ 0 w 725009"/>
                <a:gd name="connsiteY0" fmla="*/ 794258 h 821751"/>
                <a:gd name="connsiteX1" fmla="*/ 225399 w 725009"/>
                <a:gd name="connsiteY1" fmla="*/ 0 h 821751"/>
                <a:gd name="connsiteX2" fmla="*/ 725009 w 725009"/>
                <a:gd name="connsiteY2" fmla="*/ 12923 h 821751"/>
                <a:gd name="connsiteX3" fmla="*/ 159092 w 725009"/>
                <a:gd name="connsiteY3" fmla="*/ 821751 h 821751"/>
                <a:gd name="connsiteX4" fmla="*/ 0 w 725009"/>
                <a:gd name="connsiteY4" fmla="*/ 794258 h 821751"/>
                <a:gd name="connsiteX0" fmla="*/ 0 w 725009"/>
                <a:gd name="connsiteY0" fmla="*/ 1203768 h 1231261"/>
                <a:gd name="connsiteX1" fmla="*/ 225399 w 725009"/>
                <a:gd name="connsiteY1" fmla="*/ 0 h 1231261"/>
                <a:gd name="connsiteX2" fmla="*/ 725009 w 725009"/>
                <a:gd name="connsiteY2" fmla="*/ 422433 h 1231261"/>
                <a:gd name="connsiteX3" fmla="*/ 159092 w 725009"/>
                <a:gd name="connsiteY3" fmla="*/ 1231261 h 1231261"/>
                <a:gd name="connsiteX4" fmla="*/ 0 w 725009"/>
                <a:gd name="connsiteY4" fmla="*/ 1203768 h 1231261"/>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17334 h 1244827"/>
                <a:gd name="connsiteX1" fmla="*/ 225399 w 725009"/>
                <a:gd name="connsiteY1" fmla="*/ 13566 h 1244827"/>
                <a:gd name="connsiteX2" fmla="*/ 725009 w 725009"/>
                <a:gd name="connsiteY2" fmla="*/ 571 h 1244827"/>
                <a:gd name="connsiteX3" fmla="*/ 159092 w 725009"/>
                <a:gd name="connsiteY3" fmla="*/ 1244827 h 1244827"/>
                <a:gd name="connsiteX4" fmla="*/ 0 w 725009"/>
                <a:gd name="connsiteY4" fmla="*/ 1217334 h 1244827"/>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009"/>
                <a:gd name="connsiteY0" fmla="*/ 1203768 h 1231261"/>
                <a:gd name="connsiteX1" fmla="*/ 225399 w 725009"/>
                <a:gd name="connsiteY1" fmla="*/ 0 h 1231261"/>
                <a:gd name="connsiteX2" fmla="*/ 725009 w 725009"/>
                <a:gd name="connsiteY2" fmla="*/ 129782 h 1231261"/>
                <a:gd name="connsiteX3" fmla="*/ 159092 w 725009"/>
                <a:gd name="connsiteY3" fmla="*/ 1231261 h 1231261"/>
                <a:gd name="connsiteX4" fmla="*/ 0 w 725009"/>
                <a:gd name="connsiteY4" fmla="*/ 1203768 h 1231261"/>
                <a:gd name="connsiteX0" fmla="*/ 0 w 725497"/>
                <a:gd name="connsiteY0" fmla="*/ 1279028 h 1306521"/>
                <a:gd name="connsiteX1" fmla="*/ 225399 w 725497"/>
                <a:gd name="connsiteY1" fmla="*/ 75260 h 1306521"/>
                <a:gd name="connsiteX2" fmla="*/ 396193 w 725497"/>
                <a:gd name="connsiteY2" fmla="*/ 156799 h 1306521"/>
                <a:gd name="connsiteX3" fmla="*/ 725009 w 725497"/>
                <a:gd name="connsiteY3" fmla="*/ 205042 h 1306521"/>
                <a:gd name="connsiteX4" fmla="*/ 159092 w 725497"/>
                <a:gd name="connsiteY4" fmla="*/ 1306521 h 1306521"/>
                <a:gd name="connsiteX5" fmla="*/ 0 w 725497"/>
                <a:gd name="connsiteY5" fmla="*/ 1279028 h 1306521"/>
                <a:gd name="connsiteX0" fmla="*/ 0 w 725239"/>
                <a:gd name="connsiteY0" fmla="*/ 1295668 h 1323161"/>
                <a:gd name="connsiteX1" fmla="*/ 225399 w 725239"/>
                <a:gd name="connsiteY1" fmla="*/ 91900 h 1323161"/>
                <a:gd name="connsiteX2" fmla="*/ 725009 w 725239"/>
                <a:gd name="connsiteY2" fmla="*/ 221682 h 1323161"/>
                <a:gd name="connsiteX3" fmla="*/ 159092 w 725239"/>
                <a:gd name="connsiteY3" fmla="*/ 1323161 h 1323161"/>
                <a:gd name="connsiteX4" fmla="*/ 0 w 725239"/>
                <a:gd name="connsiteY4" fmla="*/ 1295668 h 1323161"/>
                <a:gd name="connsiteX0" fmla="*/ 0 w 725221"/>
                <a:gd name="connsiteY0" fmla="*/ 1210552 h 1238045"/>
                <a:gd name="connsiteX1" fmla="*/ 191583 w 725221"/>
                <a:gd name="connsiteY1" fmla="*/ 153319 h 1238045"/>
                <a:gd name="connsiteX2" fmla="*/ 725009 w 725221"/>
                <a:gd name="connsiteY2" fmla="*/ 136566 h 1238045"/>
                <a:gd name="connsiteX3" fmla="*/ 159092 w 725221"/>
                <a:gd name="connsiteY3" fmla="*/ 1238045 h 1238045"/>
                <a:gd name="connsiteX4" fmla="*/ 0 w 725221"/>
                <a:gd name="connsiteY4" fmla="*/ 1210552 h 1238045"/>
                <a:gd name="connsiteX0" fmla="*/ 0 w 725305"/>
                <a:gd name="connsiteY0" fmla="*/ 1158512 h 1186005"/>
                <a:gd name="connsiteX1" fmla="*/ 191583 w 725305"/>
                <a:gd name="connsiteY1" fmla="*/ 101279 h 1186005"/>
                <a:gd name="connsiteX2" fmla="*/ 725009 w 725305"/>
                <a:gd name="connsiteY2" fmla="*/ 84526 h 1186005"/>
                <a:gd name="connsiteX3" fmla="*/ 159092 w 725305"/>
                <a:gd name="connsiteY3" fmla="*/ 1186005 h 1186005"/>
                <a:gd name="connsiteX4" fmla="*/ 0 w 725305"/>
                <a:gd name="connsiteY4" fmla="*/ 1158512 h 1186005"/>
                <a:gd name="connsiteX0" fmla="*/ 0 w 725009"/>
                <a:gd name="connsiteY0" fmla="*/ 1073986 h 1101479"/>
                <a:gd name="connsiteX1" fmla="*/ 191583 w 725009"/>
                <a:gd name="connsiteY1" fmla="*/ 16753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 name="connsiteX0" fmla="*/ 0 w 725009"/>
                <a:gd name="connsiteY0" fmla="*/ 1073986 h 1101479"/>
                <a:gd name="connsiteX1" fmla="*/ 206612 w 725009"/>
                <a:gd name="connsiteY1" fmla="*/ 1724 h 1101479"/>
                <a:gd name="connsiteX2" fmla="*/ 725009 w 725009"/>
                <a:gd name="connsiteY2" fmla="*/ 0 h 1101479"/>
                <a:gd name="connsiteX3" fmla="*/ 159092 w 725009"/>
                <a:gd name="connsiteY3" fmla="*/ 1101479 h 1101479"/>
                <a:gd name="connsiteX4" fmla="*/ 0 w 725009"/>
                <a:gd name="connsiteY4" fmla="*/ 1073986 h 1101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5009" h="1101479">
                  <a:moveTo>
                    <a:pt x="0" y="1073986"/>
                  </a:moveTo>
                  <a:cubicBezTo>
                    <a:pt x="95638" y="589814"/>
                    <a:pt x="96800" y="618448"/>
                    <a:pt x="206612" y="1724"/>
                  </a:cubicBezTo>
                  <a:cubicBezTo>
                    <a:pt x="451440" y="14348"/>
                    <a:pt x="499346" y="35256"/>
                    <a:pt x="725009" y="0"/>
                  </a:cubicBezTo>
                  <a:cubicBezTo>
                    <a:pt x="326141" y="749497"/>
                    <a:pt x="642687" y="159790"/>
                    <a:pt x="159092" y="1101479"/>
                  </a:cubicBezTo>
                  <a:cubicBezTo>
                    <a:pt x="24807" y="1072843"/>
                    <a:pt x="92525" y="1088071"/>
                    <a:pt x="0" y="1073986"/>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74" name="Freeform 273">
              <a:extLst>
                <a:ext uri="{FF2B5EF4-FFF2-40B4-BE49-F238E27FC236}">
                  <a16:creationId xmlns:a16="http://schemas.microsoft.com/office/drawing/2014/main" id="{2A42579F-003A-644C-A977-0A10A894B3E4}"/>
                </a:ext>
              </a:extLst>
            </p:cNvPr>
            <p:cNvSpPr/>
            <p:nvPr/>
          </p:nvSpPr>
          <p:spPr>
            <a:xfrm>
              <a:off x="4300767" y="4955870"/>
              <a:ext cx="514307" cy="577999"/>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503138"/>
                <a:gd name="connsiteY0" fmla="*/ 961687 h 964568"/>
                <a:gd name="connsiteX1" fmla="*/ 0 w 503138"/>
                <a:gd name="connsiteY1" fmla="*/ 70 h 964568"/>
                <a:gd name="connsiteX2" fmla="*/ 503138 w 503138"/>
                <a:gd name="connsiteY2" fmla="*/ 154187 h 964568"/>
                <a:gd name="connsiteX3" fmla="*/ 273339 w 503138"/>
                <a:gd name="connsiteY3" fmla="*/ 964568 h 964568"/>
                <a:gd name="connsiteX4" fmla="*/ 197928 w 503138"/>
                <a:gd name="connsiteY4" fmla="*/ 961687 h 964568"/>
                <a:gd name="connsiteX0" fmla="*/ 201456 w 506666"/>
                <a:gd name="connsiteY0" fmla="*/ 807500 h 810381"/>
                <a:gd name="connsiteX1" fmla="*/ 0 w 506666"/>
                <a:gd name="connsiteY1" fmla="*/ 15216 h 810381"/>
                <a:gd name="connsiteX2" fmla="*/ 506666 w 506666"/>
                <a:gd name="connsiteY2" fmla="*/ 0 h 810381"/>
                <a:gd name="connsiteX3" fmla="*/ 276867 w 506666"/>
                <a:gd name="connsiteY3" fmla="*/ 810381 h 810381"/>
                <a:gd name="connsiteX4" fmla="*/ 201456 w 506666"/>
                <a:gd name="connsiteY4" fmla="*/ 807500 h 810381"/>
                <a:gd name="connsiteX0" fmla="*/ 201456 w 506666"/>
                <a:gd name="connsiteY0" fmla="*/ 807500 h 811593"/>
                <a:gd name="connsiteX1" fmla="*/ 0 w 506666"/>
                <a:gd name="connsiteY1" fmla="*/ 15216 h 811593"/>
                <a:gd name="connsiteX2" fmla="*/ 506666 w 506666"/>
                <a:gd name="connsiteY2" fmla="*/ 0 h 811593"/>
                <a:gd name="connsiteX3" fmla="*/ 276867 w 506666"/>
                <a:gd name="connsiteY3" fmla="*/ 810381 h 811593"/>
                <a:gd name="connsiteX4" fmla="*/ 201456 w 506666"/>
                <a:gd name="connsiteY4" fmla="*/ 807500 h 811593"/>
                <a:gd name="connsiteX0" fmla="*/ 135576 w 506666"/>
                <a:gd name="connsiteY0" fmla="*/ 818480 h 818480"/>
                <a:gd name="connsiteX1" fmla="*/ 0 w 506666"/>
                <a:gd name="connsiteY1" fmla="*/ 15216 h 818480"/>
                <a:gd name="connsiteX2" fmla="*/ 506666 w 506666"/>
                <a:gd name="connsiteY2" fmla="*/ 0 h 818480"/>
                <a:gd name="connsiteX3" fmla="*/ 276867 w 506666"/>
                <a:gd name="connsiteY3" fmla="*/ 81038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1521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135576 w 506666"/>
                <a:gd name="connsiteY0" fmla="*/ 818480 h 818480"/>
                <a:gd name="connsiteX1" fmla="*/ 0 w 506666"/>
                <a:gd name="connsiteY1" fmla="*/ 7896 h 818480"/>
                <a:gd name="connsiteX2" fmla="*/ 506666 w 506666"/>
                <a:gd name="connsiteY2" fmla="*/ 0 h 818480"/>
                <a:gd name="connsiteX3" fmla="*/ 331766 w 506666"/>
                <a:gd name="connsiteY3" fmla="*/ 803061 h 818480"/>
                <a:gd name="connsiteX4" fmla="*/ 135576 w 506666"/>
                <a:gd name="connsiteY4" fmla="*/ 818480 h 818480"/>
                <a:gd name="connsiteX0" fmla="*/ 45472 w 559302"/>
                <a:gd name="connsiteY0" fmla="*/ 807500 h 807500"/>
                <a:gd name="connsiteX1" fmla="*/ 52636 w 559302"/>
                <a:gd name="connsiteY1" fmla="*/ 7896 h 807500"/>
                <a:gd name="connsiteX2" fmla="*/ 559302 w 559302"/>
                <a:gd name="connsiteY2" fmla="*/ 0 h 807500"/>
                <a:gd name="connsiteX3" fmla="*/ 384402 w 559302"/>
                <a:gd name="connsiteY3" fmla="*/ 803061 h 807500"/>
                <a:gd name="connsiteX4" fmla="*/ 45472 w 559302"/>
                <a:gd name="connsiteY4" fmla="*/ 807500 h 807500"/>
                <a:gd name="connsiteX0" fmla="*/ 21974 w 535804"/>
                <a:gd name="connsiteY0" fmla="*/ 807500 h 807500"/>
                <a:gd name="connsiteX1" fmla="*/ 29138 w 535804"/>
                <a:gd name="connsiteY1" fmla="*/ 7896 h 807500"/>
                <a:gd name="connsiteX2" fmla="*/ 535804 w 535804"/>
                <a:gd name="connsiteY2" fmla="*/ 0 h 807500"/>
                <a:gd name="connsiteX3" fmla="*/ 360904 w 535804"/>
                <a:gd name="connsiteY3" fmla="*/ 803061 h 807500"/>
                <a:gd name="connsiteX4" fmla="*/ 21974 w 535804"/>
                <a:gd name="connsiteY4" fmla="*/ 807500 h 807500"/>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29461"/>
                <a:gd name="connsiteX1" fmla="*/ 0 w 506666"/>
                <a:gd name="connsiteY1" fmla="*/ 7896 h 829461"/>
                <a:gd name="connsiteX2" fmla="*/ 506666 w 506666"/>
                <a:gd name="connsiteY2" fmla="*/ 0 h 829461"/>
                <a:gd name="connsiteX3" fmla="*/ 331766 w 506666"/>
                <a:gd name="connsiteY3" fmla="*/ 803061 h 829461"/>
                <a:gd name="connsiteX4" fmla="*/ 128256 w 506666"/>
                <a:gd name="connsiteY4" fmla="*/ 829461 h 829461"/>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9461 h 830473"/>
                <a:gd name="connsiteX1" fmla="*/ 0 w 506666"/>
                <a:gd name="connsiteY1" fmla="*/ 7896 h 830473"/>
                <a:gd name="connsiteX2" fmla="*/ 506666 w 506666"/>
                <a:gd name="connsiteY2" fmla="*/ 0 h 830473"/>
                <a:gd name="connsiteX3" fmla="*/ 331766 w 506666"/>
                <a:gd name="connsiteY3" fmla="*/ 828681 h 830473"/>
                <a:gd name="connsiteX4" fmla="*/ 128256 w 506666"/>
                <a:gd name="connsiteY4" fmla="*/ 829461 h 830473"/>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28256 w 506666"/>
                <a:gd name="connsiteY0" fmla="*/ 821565 h 822577"/>
                <a:gd name="connsiteX1" fmla="*/ 0 w 506666"/>
                <a:gd name="connsiteY1" fmla="*/ 0 h 822577"/>
                <a:gd name="connsiteX2" fmla="*/ 506666 w 506666"/>
                <a:gd name="connsiteY2" fmla="*/ 255115 h 822577"/>
                <a:gd name="connsiteX3" fmla="*/ 331766 w 506666"/>
                <a:gd name="connsiteY3" fmla="*/ 820785 h 822577"/>
                <a:gd name="connsiteX4" fmla="*/ 128256 w 506666"/>
                <a:gd name="connsiteY4" fmla="*/ 821565 h 822577"/>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 name="connsiteX0" fmla="*/ 135770 w 514180"/>
                <a:gd name="connsiteY0" fmla="*/ 577341 h 578353"/>
                <a:gd name="connsiteX1" fmla="*/ 0 w 514180"/>
                <a:gd name="connsiteY1" fmla="*/ 0 h 578353"/>
                <a:gd name="connsiteX2" fmla="*/ 514180 w 514180"/>
                <a:gd name="connsiteY2" fmla="*/ 10891 h 578353"/>
                <a:gd name="connsiteX3" fmla="*/ 339280 w 514180"/>
                <a:gd name="connsiteY3" fmla="*/ 576561 h 578353"/>
                <a:gd name="connsiteX4" fmla="*/ 135770 w 514180"/>
                <a:gd name="connsiteY4" fmla="*/ 577341 h 578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180" h="578353">
                  <a:moveTo>
                    <a:pt x="135770" y="577341"/>
                  </a:moveTo>
                  <a:cubicBezTo>
                    <a:pt x="50587" y="214237"/>
                    <a:pt x="96631" y="442038"/>
                    <a:pt x="0" y="0"/>
                  </a:cubicBezTo>
                  <a:lnTo>
                    <a:pt x="514180" y="10891"/>
                  </a:lnTo>
                  <a:cubicBezTo>
                    <a:pt x="417353" y="348331"/>
                    <a:pt x="426658" y="280104"/>
                    <a:pt x="339280" y="576561"/>
                  </a:cubicBezTo>
                  <a:cubicBezTo>
                    <a:pt x="292835" y="580865"/>
                    <a:pt x="203869" y="575875"/>
                    <a:pt x="135770" y="577341"/>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75" name="Freeform 274">
              <a:extLst>
                <a:ext uri="{FF2B5EF4-FFF2-40B4-BE49-F238E27FC236}">
                  <a16:creationId xmlns:a16="http://schemas.microsoft.com/office/drawing/2014/main" id="{92C7110D-3643-F447-A3AE-31AABB5CCCF3}"/>
                </a:ext>
              </a:extLst>
            </p:cNvPr>
            <p:cNvSpPr/>
            <p:nvPr/>
          </p:nvSpPr>
          <p:spPr>
            <a:xfrm>
              <a:off x="3521370" y="4919348"/>
              <a:ext cx="593675" cy="1216340"/>
            </a:xfrm>
            <a:custGeom>
              <a:avLst/>
              <a:gdLst>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418712 w 1040633"/>
                <a:gd name="connsiteY4" fmla="*/ 1189324 h 1219697"/>
                <a:gd name="connsiteX5" fmla="*/ 139870 w 1040633"/>
                <a:gd name="connsiteY5" fmla="*/ 1191723 h 1219697"/>
                <a:gd name="connsiteX0" fmla="*/ 139870 w 1040633"/>
                <a:gd name="connsiteY0" fmla="*/ 1191723 h 1355926"/>
                <a:gd name="connsiteX1" fmla="*/ 0 w 1040633"/>
                <a:gd name="connsiteY1" fmla="*/ 0 h 1355926"/>
                <a:gd name="connsiteX2" fmla="*/ 1040633 w 1040633"/>
                <a:gd name="connsiteY2" fmla="*/ 16785 h 1355926"/>
                <a:gd name="connsiteX3" fmla="*/ 833625 w 1040633"/>
                <a:gd name="connsiteY3" fmla="*/ 1219697 h 1355926"/>
                <a:gd name="connsiteX4" fmla="*/ 139870 w 1040633"/>
                <a:gd name="connsiteY4" fmla="*/ 1191723 h 1355926"/>
                <a:gd name="connsiteX0" fmla="*/ 139870 w 1040633"/>
                <a:gd name="connsiteY0" fmla="*/ 1191723 h 1289901"/>
                <a:gd name="connsiteX1" fmla="*/ 0 w 1040633"/>
                <a:gd name="connsiteY1" fmla="*/ 0 h 1289901"/>
                <a:gd name="connsiteX2" fmla="*/ 1040633 w 1040633"/>
                <a:gd name="connsiteY2" fmla="*/ 16785 h 1289901"/>
                <a:gd name="connsiteX3" fmla="*/ 833625 w 1040633"/>
                <a:gd name="connsiteY3" fmla="*/ 1219697 h 1289901"/>
                <a:gd name="connsiteX4" fmla="*/ 139870 w 1040633"/>
                <a:gd name="connsiteY4" fmla="*/ 1191723 h 1289901"/>
                <a:gd name="connsiteX0" fmla="*/ 139870 w 1040633"/>
                <a:gd name="connsiteY0" fmla="*/ 1191723 h 1219697"/>
                <a:gd name="connsiteX1" fmla="*/ 0 w 1040633"/>
                <a:gd name="connsiteY1" fmla="*/ 0 h 1219697"/>
                <a:gd name="connsiteX2" fmla="*/ 1040633 w 1040633"/>
                <a:gd name="connsiteY2" fmla="*/ 16785 h 1219697"/>
                <a:gd name="connsiteX3" fmla="*/ 833625 w 1040633"/>
                <a:gd name="connsiteY3" fmla="*/ 1219697 h 1219697"/>
                <a:gd name="connsiteX4" fmla="*/ 139870 w 1040633"/>
                <a:gd name="connsiteY4" fmla="*/ 1191723 h 1219697"/>
                <a:gd name="connsiteX0" fmla="*/ 139870 w 1040633"/>
                <a:gd name="connsiteY0" fmla="*/ 1191723 h 1191723"/>
                <a:gd name="connsiteX1" fmla="*/ 0 w 1040633"/>
                <a:gd name="connsiteY1" fmla="*/ 0 h 1191723"/>
                <a:gd name="connsiteX2" fmla="*/ 1040633 w 1040633"/>
                <a:gd name="connsiteY2" fmla="*/ 16785 h 1191723"/>
                <a:gd name="connsiteX3" fmla="*/ 671988 w 1040633"/>
                <a:gd name="connsiteY3" fmla="*/ 1158121 h 1191723"/>
                <a:gd name="connsiteX4" fmla="*/ 139870 w 1040633"/>
                <a:gd name="connsiteY4" fmla="*/ 1191723 h 1191723"/>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1040633"/>
                <a:gd name="connsiteY0" fmla="*/ 1160935 h 1160935"/>
                <a:gd name="connsiteX1" fmla="*/ 0 w 1040633"/>
                <a:gd name="connsiteY1" fmla="*/ 0 h 1160935"/>
                <a:gd name="connsiteX2" fmla="*/ 1040633 w 1040633"/>
                <a:gd name="connsiteY2" fmla="*/ 16785 h 1160935"/>
                <a:gd name="connsiteX3" fmla="*/ 671988 w 1040633"/>
                <a:gd name="connsiteY3" fmla="*/ 1158121 h 1160935"/>
                <a:gd name="connsiteX4" fmla="*/ 363082 w 1040633"/>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71988 w 778664"/>
                <a:gd name="connsiteY3" fmla="*/ 1158121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63082 w 778664"/>
                <a:gd name="connsiteY0" fmla="*/ 1160935 h 1160935"/>
                <a:gd name="connsiteX1" fmla="*/ 0 w 778664"/>
                <a:gd name="connsiteY1" fmla="*/ 0 h 1160935"/>
                <a:gd name="connsiteX2" fmla="*/ 778664 w 778664"/>
                <a:gd name="connsiteY2" fmla="*/ 130682 h 1160935"/>
                <a:gd name="connsiteX3" fmla="*/ 694768 w 778664"/>
                <a:gd name="connsiteY3" fmla="*/ 1112562 h 1160935"/>
                <a:gd name="connsiteX4" fmla="*/ 363082 w 778664"/>
                <a:gd name="connsiteY4" fmla="*/ 1160935 h 1160935"/>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397252 w 778664"/>
                <a:gd name="connsiteY0" fmla="*/ 1103987 h 1112562"/>
                <a:gd name="connsiteX1" fmla="*/ 0 w 778664"/>
                <a:gd name="connsiteY1" fmla="*/ 0 h 1112562"/>
                <a:gd name="connsiteX2" fmla="*/ 778664 w 778664"/>
                <a:gd name="connsiteY2" fmla="*/ 130682 h 1112562"/>
                <a:gd name="connsiteX3" fmla="*/ 694768 w 778664"/>
                <a:gd name="connsiteY3" fmla="*/ 1112562 h 1112562"/>
                <a:gd name="connsiteX4" fmla="*/ 397252 w 778664"/>
                <a:gd name="connsiteY4" fmla="*/ 1103987 h 1112562"/>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23893 w 505305"/>
                <a:gd name="connsiteY0" fmla="*/ 973305 h 981880"/>
                <a:gd name="connsiteX1" fmla="*/ 0 w 505305"/>
                <a:gd name="connsiteY1" fmla="*/ 28773 h 981880"/>
                <a:gd name="connsiteX2" fmla="*/ 505305 w 505305"/>
                <a:gd name="connsiteY2" fmla="*/ 0 h 981880"/>
                <a:gd name="connsiteX3" fmla="*/ 421409 w 505305"/>
                <a:gd name="connsiteY3" fmla="*/ 981880 h 981880"/>
                <a:gd name="connsiteX4" fmla="*/ 123893 w 505305"/>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81880"/>
                <a:gd name="connsiteX1" fmla="*/ 0 w 499610"/>
                <a:gd name="connsiteY1" fmla="*/ 11688 h 981880"/>
                <a:gd name="connsiteX2" fmla="*/ 499610 w 499610"/>
                <a:gd name="connsiteY2" fmla="*/ 0 h 981880"/>
                <a:gd name="connsiteX3" fmla="*/ 415714 w 499610"/>
                <a:gd name="connsiteY3" fmla="*/ 981880 h 981880"/>
                <a:gd name="connsiteX4" fmla="*/ 118198 w 499610"/>
                <a:gd name="connsiteY4" fmla="*/ 973305 h 981880"/>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1819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1819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499610"/>
                <a:gd name="connsiteY0" fmla="*/ 973305 h 976186"/>
                <a:gd name="connsiteX1" fmla="*/ 0 w 499610"/>
                <a:gd name="connsiteY1" fmla="*/ 11688 h 976186"/>
                <a:gd name="connsiteX2" fmla="*/ 499610 w 499610"/>
                <a:gd name="connsiteY2" fmla="*/ 0 h 976186"/>
                <a:gd name="connsiteX3" fmla="*/ 273339 w 499610"/>
                <a:gd name="connsiteY3" fmla="*/ 976186 h 976186"/>
                <a:gd name="connsiteX4" fmla="*/ 197928 w 499610"/>
                <a:gd name="connsiteY4" fmla="*/ 973305 h 976186"/>
                <a:gd name="connsiteX0" fmla="*/ 197928 w 621064"/>
                <a:gd name="connsiteY0" fmla="*/ 973305 h 973305"/>
                <a:gd name="connsiteX1" fmla="*/ 0 w 621064"/>
                <a:gd name="connsiteY1" fmla="*/ 11688 h 973305"/>
                <a:gd name="connsiteX2" fmla="*/ 499610 w 621064"/>
                <a:gd name="connsiteY2" fmla="*/ 0 h 973305"/>
                <a:gd name="connsiteX3" fmla="*/ 558839 w 621064"/>
                <a:gd name="connsiteY3" fmla="*/ 754682 h 973305"/>
                <a:gd name="connsiteX4" fmla="*/ 197928 w 621064"/>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197928 w 558839"/>
                <a:gd name="connsiteY0" fmla="*/ 973305 h 973305"/>
                <a:gd name="connsiteX1" fmla="*/ 0 w 558839"/>
                <a:gd name="connsiteY1" fmla="*/ 11688 h 973305"/>
                <a:gd name="connsiteX2" fmla="*/ 499610 w 558839"/>
                <a:gd name="connsiteY2" fmla="*/ 0 h 973305"/>
                <a:gd name="connsiteX3" fmla="*/ 558839 w 558839"/>
                <a:gd name="connsiteY3" fmla="*/ 754682 h 973305"/>
                <a:gd name="connsiteX4" fmla="*/ 197928 w 558839"/>
                <a:gd name="connsiteY4" fmla="*/ 973305 h 973305"/>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796102 h 796102"/>
                <a:gd name="connsiteX1" fmla="*/ 0 w 558839"/>
                <a:gd name="connsiteY1" fmla="*/ 11688 h 796102"/>
                <a:gd name="connsiteX2" fmla="*/ 499610 w 558839"/>
                <a:gd name="connsiteY2" fmla="*/ 0 h 796102"/>
                <a:gd name="connsiteX3" fmla="*/ 558839 w 558839"/>
                <a:gd name="connsiteY3" fmla="*/ 754682 h 796102"/>
                <a:gd name="connsiteX4" fmla="*/ 370213 w 558839"/>
                <a:gd name="connsiteY4" fmla="*/ 796102 h 796102"/>
                <a:gd name="connsiteX0" fmla="*/ 370213 w 558839"/>
                <a:gd name="connsiteY0" fmla="*/ 1315828 h 1315828"/>
                <a:gd name="connsiteX1" fmla="*/ 0 w 558839"/>
                <a:gd name="connsiteY1" fmla="*/ 531414 h 1315828"/>
                <a:gd name="connsiteX2" fmla="*/ 506930 w 558839"/>
                <a:gd name="connsiteY2" fmla="*/ 0 h 1315828"/>
                <a:gd name="connsiteX3" fmla="*/ 558839 w 558839"/>
                <a:gd name="connsiteY3" fmla="*/ 1274408 h 1315828"/>
                <a:gd name="connsiteX4" fmla="*/ 370213 w 558839"/>
                <a:gd name="connsiteY4" fmla="*/ 1315828 h 1315828"/>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73479"/>
                <a:gd name="connsiteY0" fmla="*/ 1326654 h 1326654"/>
                <a:gd name="connsiteX1" fmla="*/ 0 w 573479"/>
                <a:gd name="connsiteY1" fmla="*/ 554 h 1326654"/>
                <a:gd name="connsiteX2" fmla="*/ 521570 w 573479"/>
                <a:gd name="connsiteY2" fmla="*/ 10826 h 1326654"/>
                <a:gd name="connsiteX3" fmla="*/ 573479 w 573479"/>
                <a:gd name="connsiteY3" fmla="*/ 1285234 h 1326654"/>
                <a:gd name="connsiteX4" fmla="*/ 384853 w 57347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654 h 1326654"/>
                <a:gd name="connsiteX1" fmla="*/ 0 w 588119"/>
                <a:gd name="connsiteY1" fmla="*/ 554 h 1326654"/>
                <a:gd name="connsiteX2" fmla="*/ 521570 w 588119"/>
                <a:gd name="connsiteY2" fmla="*/ 10826 h 1326654"/>
                <a:gd name="connsiteX3" fmla="*/ 588119 w 588119"/>
                <a:gd name="connsiteY3" fmla="*/ 1321835 h 1326654"/>
                <a:gd name="connsiteX4" fmla="*/ 384853 w 588119"/>
                <a:gd name="connsiteY4" fmla="*/ 1326654 h 1326654"/>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84853 w 588119"/>
                <a:gd name="connsiteY0" fmla="*/ 1326148 h 1326148"/>
                <a:gd name="connsiteX1" fmla="*/ 0 w 588119"/>
                <a:gd name="connsiteY1" fmla="*/ 48 h 1326148"/>
                <a:gd name="connsiteX2" fmla="*/ 521570 w 588119"/>
                <a:gd name="connsiteY2" fmla="*/ 228243 h 1326148"/>
                <a:gd name="connsiteX3" fmla="*/ 588119 w 588119"/>
                <a:gd name="connsiteY3" fmla="*/ 1321329 h 1326148"/>
                <a:gd name="connsiteX4" fmla="*/ 384853 w 588119"/>
                <a:gd name="connsiteY4" fmla="*/ 1326148 h 1326148"/>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69332"/>
                <a:gd name="connsiteY0" fmla="*/ 1097905 h 1097905"/>
                <a:gd name="connsiteX1" fmla="*/ 0 w 569332"/>
                <a:gd name="connsiteY1" fmla="*/ 4757 h 1097905"/>
                <a:gd name="connsiteX2" fmla="*/ 502783 w 569332"/>
                <a:gd name="connsiteY2" fmla="*/ 0 h 1097905"/>
                <a:gd name="connsiteX3" fmla="*/ 569332 w 569332"/>
                <a:gd name="connsiteY3" fmla="*/ 1093086 h 1097905"/>
                <a:gd name="connsiteX4" fmla="*/ 366066 w 569332"/>
                <a:gd name="connsiteY4" fmla="*/ 1097905 h 1097905"/>
                <a:gd name="connsiteX0" fmla="*/ 366066 w 594113"/>
                <a:gd name="connsiteY0" fmla="*/ 1097905 h 1179971"/>
                <a:gd name="connsiteX1" fmla="*/ 0 w 594113"/>
                <a:gd name="connsiteY1" fmla="*/ 4757 h 1179971"/>
                <a:gd name="connsiteX2" fmla="*/ 502783 w 594113"/>
                <a:gd name="connsiteY2" fmla="*/ 0 h 1179971"/>
                <a:gd name="connsiteX3" fmla="*/ 594113 w 594113"/>
                <a:gd name="connsiteY3" fmla="*/ 1179818 h 1179971"/>
                <a:gd name="connsiteX4" fmla="*/ 366066 w 594113"/>
                <a:gd name="connsiteY4" fmla="*/ 1097905 h 1179971"/>
                <a:gd name="connsiteX0" fmla="*/ 403236 w 594113"/>
                <a:gd name="connsiteY0" fmla="*/ 1215612 h 1215612"/>
                <a:gd name="connsiteX1" fmla="*/ 0 w 594113"/>
                <a:gd name="connsiteY1" fmla="*/ 4757 h 1215612"/>
                <a:gd name="connsiteX2" fmla="*/ 502783 w 594113"/>
                <a:gd name="connsiteY2" fmla="*/ 0 h 1215612"/>
                <a:gd name="connsiteX3" fmla="*/ 594113 w 594113"/>
                <a:gd name="connsiteY3" fmla="*/ 1179818 h 1215612"/>
                <a:gd name="connsiteX4" fmla="*/ 403236 w 594113"/>
                <a:gd name="connsiteY4" fmla="*/ 1215612 h 1215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13" h="1215612">
                  <a:moveTo>
                    <a:pt x="403236" y="1215612"/>
                  </a:moveTo>
                  <a:cubicBezTo>
                    <a:pt x="223947" y="663007"/>
                    <a:pt x="295574" y="908506"/>
                    <a:pt x="0" y="4757"/>
                  </a:cubicBezTo>
                  <a:cubicBezTo>
                    <a:pt x="166537" y="861"/>
                    <a:pt x="336246" y="3896"/>
                    <a:pt x="502783" y="0"/>
                  </a:cubicBezTo>
                  <a:cubicBezTo>
                    <a:pt x="555943" y="995541"/>
                    <a:pt x="557486" y="515061"/>
                    <a:pt x="594113" y="1179818"/>
                  </a:cubicBezTo>
                  <a:cubicBezTo>
                    <a:pt x="496428" y="1184123"/>
                    <a:pt x="599434" y="1214146"/>
                    <a:pt x="403236" y="1215612"/>
                  </a:cubicBezTo>
                  <a:close/>
                </a:path>
              </a:pathLst>
            </a:custGeom>
            <a:gradFill>
              <a:gsLst>
                <a:gs pos="0">
                  <a:schemeClr val="bg1">
                    <a:lumMod val="95000"/>
                    <a:alpha val="55000"/>
                  </a:schemeClr>
                </a:gs>
                <a:gs pos="100000">
                  <a:schemeClr val="bg1">
                    <a:lumMod val="75000"/>
                  </a:schemeClr>
                </a:gs>
              </a:gsLst>
            </a:gra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grpSp>
          <p:nvGrpSpPr>
            <p:cNvPr id="68680" name="Group 17">
              <a:extLst>
                <a:ext uri="{FF2B5EF4-FFF2-40B4-BE49-F238E27FC236}">
                  <a16:creationId xmlns:a16="http://schemas.microsoft.com/office/drawing/2014/main" id="{F9595980-AA0E-2744-96E3-8D84B89457DE}"/>
                </a:ext>
              </a:extLst>
            </p:cNvPr>
            <p:cNvGrpSpPr>
              <a:grpSpLocks/>
            </p:cNvGrpSpPr>
            <p:nvPr/>
          </p:nvGrpSpPr>
          <p:grpSpPr bwMode="auto">
            <a:xfrm>
              <a:off x="1757805" y="2331054"/>
              <a:ext cx="1079500" cy="2674334"/>
              <a:chOff x="1757805" y="2331054"/>
              <a:chExt cx="1079500" cy="2674334"/>
            </a:xfrm>
          </p:grpSpPr>
          <p:sp>
            <p:nvSpPr>
              <p:cNvPr id="108" name="Rectangle 107">
                <a:extLst>
                  <a:ext uri="{FF2B5EF4-FFF2-40B4-BE49-F238E27FC236}">
                    <a16:creationId xmlns:a16="http://schemas.microsoft.com/office/drawing/2014/main" id="{7F087228-F36C-F44F-9EF6-8747A43092BE}"/>
                  </a:ext>
                </a:extLst>
              </p:cNvPr>
              <p:cNvSpPr/>
              <p:nvPr/>
            </p:nvSpPr>
            <p:spPr bwMode="auto">
              <a:xfrm rot="10800000">
                <a:off x="1789552" y="2580356"/>
                <a:ext cx="1027026" cy="1082955"/>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grpSp>
            <p:nvGrpSpPr>
              <p:cNvPr id="68776" name="Group 104">
                <a:extLst>
                  <a:ext uri="{FF2B5EF4-FFF2-40B4-BE49-F238E27FC236}">
                    <a16:creationId xmlns:a16="http://schemas.microsoft.com/office/drawing/2014/main" id="{23CE3AEC-8011-5141-B17F-9A35706BE4A6}"/>
                  </a:ext>
                </a:extLst>
              </p:cNvPr>
              <p:cNvGrpSpPr>
                <a:grpSpLocks/>
              </p:cNvGrpSpPr>
              <p:nvPr/>
            </p:nvGrpSpPr>
            <p:grpSpPr bwMode="auto">
              <a:xfrm>
                <a:off x="1782739" y="4616206"/>
                <a:ext cx="1034710" cy="389182"/>
                <a:chOff x="4128636" y="3606589"/>
                <a:chExt cx="568145" cy="338667"/>
              </a:xfrm>
            </p:grpSpPr>
            <p:sp>
              <p:nvSpPr>
                <p:cNvPr id="119" name="Oval 118">
                  <a:extLst>
                    <a:ext uri="{FF2B5EF4-FFF2-40B4-BE49-F238E27FC236}">
                      <a16:creationId xmlns:a16="http://schemas.microsoft.com/office/drawing/2014/main" id="{E0CB0F73-7674-4E4C-9A8C-4C5B4A70A1E7}"/>
                    </a:ext>
                  </a:extLst>
                </p:cNvPr>
                <p:cNvSpPr/>
                <p:nvPr/>
              </p:nvSpPr>
              <p:spPr>
                <a:xfrm>
                  <a:off x="4128891" y="3719767"/>
                  <a:ext cx="565669" cy="225235"/>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0" name="Rectangle 119">
                  <a:extLst>
                    <a:ext uri="{FF2B5EF4-FFF2-40B4-BE49-F238E27FC236}">
                      <a16:creationId xmlns:a16="http://schemas.microsoft.com/office/drawing/2014/main" id="{8B3D6F4C-9C98-964A-8CC6-1D3A7487B7C0}"/>
                    </a:ext>
                  </a:extLst>
                </p:cNvPr>
                <p:cNvSpPr/>
                <p:nvPr/>
              </p:nvSpPr>
              <p:spPr>
                <a:xfrm>
                  <a:off x="4128891" y="3719767"/>
                  <a:ext cx="565669" cy="111927"/>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1" name="Oval 120">
                  <a:extLst>
                    <a:ext uri="{FF2B5EF4-FFF2-40B4-BE49-F238E27FC236}">
                      <a16:creationId xmlns:a16="http://schemas.microsoft.com/office/drawing/2014/main" id="{AB9A5092-4963-5042-8AE9-2EFFCE84EFCF}"/>
                    </a:ext>
                  </a:extLst>
                </p:cNvPr>
                <p:cNvSpPr/>
                <p:nvPr/>
              </p:nvSpPr>
              <p:spPr>
                <a:xfrm>
                  <a:off x="4128891" y="3606459"/>
                  <a:ext cx="565669" cy="225235"/>
                </a:xfrm>
                <a:prstGeom prst="ellipse">
                  <a:avLst/>
                </a:prstGeom>
                <a:solidFill>
                  <a:schemeClr val="accent2">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22" name="Straight Connector 121">
                  <a:extLst>
                    <a:ext uri="{FF2B5EF4-FFF2-40B4-BE49-F238E27FC236}">
                      <a16:creationId xmlns:a16="http://schemas.microsoft.com/office/drawing/2014/main" id="{009F72A3-F8D4-9C43-A05D-557A030A8FDA}"/>
                    </a:ext>
                  </a:extLst>
                </p:cNvPr>
                <p:cNvCxnSpPr/>
                <p:nvPr/>
              </p:nvCxnSpPr>
              <p:spPr>
                <a:xfrm>
                  <a:off x="4694560" y="3719767"/>
                  <a:ext cx="0" cy="11192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a:extLst>
                    <a:ext uri="{FF2B5EF4-FFF2-40B4-BE49-F238E27FC236}">
                      <a16:creationId xmlns:a16="http://schemas.microsoft.com/office/drawing/2014/main" id="{CF421DDC-2838-F342-9DBD-1EDD9DFFED24}"/>
                    </a:ext>
                  </a:extLst>
                </p:cNvPr>
                <p:cNvCxnSpPr/>
                <p:nvPr/>
              </p:nvCxnSpPr>
              <p:spPr>
                <a:xfrm>
                  <a:off x="4128891" y="3719767"/>
                  <a:ext cx="0" cy="111927"/>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47" name="Rectangle 146">
                <a:extLst>
                  <a:ext uri="{FF2B5EF4-FFF2-40B4-BE49-F238E27FC236}">
                    <a16:creationId xmlns:a16="http://schemas.microsoft.com/office/drawing/2014/main" id="{2D0E6B8C-CCFE-294D-922A-7FAC8CB60C67}"/>
                  </a:ext>
                </a:extLst>
              </p:cNvPr>
              <p:cNvSpPr/>
              <p:nvPr/>
            </p:nvSpPr>
            <p:spPr bwMode="auto">
              <a:xfrm>
                <a:off x="1802251" y="3601383"/>
                <a:ext cx="1027026" cy="1163938"/>
              </a:xfrm>
              <a:prstGeom prst="rect">
                <a:avLst/>
              </a:prstGeom>
              <a:gradFill>
                <a:gsLst>
                  <a:gs pos="0">
                    <a:schemeClr val="accent2">
                      <a:lumMod val="60000"/>
                      <a:lumOff val="40000"/>
                      <a:alpha val="62000"/>
                    </a:schemeClr>
                  </a:gs>
                  <a:gs pos="54000">
                    <a:schemeClr val="accent2">
                      <a:lumMod val="40000"/>
                      <a:lumOff val="6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13" name="Straight Connector 112">
                <a:extLst>
                  <a:ext uri="{FF2B5EF4-FFF2-40B4-BE49-F238E27FC236}">
                    <a16:creationId xmlns:a16="http://schemas.microsoft.com/office/drawing/2014/main" id="{D84E4082-7D67-B34E-9CED-AE457FAFFDA4}"/>
                  </a:ext>
                </a:extLst>
              </p:cNvPr>
              <p:cNvCxnSpPr/>
              <p:nvPr/>
            </p:nvCxnSpPr>
            <p:spPr bwMode="auto">
              <a:xfrm>
                <a:off x="1781616" y="2805839"/>
                <a:ext cx="20635" cy="2019823"/>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a:extLst>
                  <a:ext uri="{FF2B5EF4-FFF2-40B4-BE49-F238E27FC236}">
                    <a16:creationId xmlns:a16="http://schemas.microsoft.com/office/drawing/2014/main" id="{ABEBA239-255C-DA49-BD43-D4113E9F3AE7}"/>
                  </a:ext>
                </a:extLst>
              </p:cNvPr>
              <p:cNvCxnSpPr/>
              <p:nvPr/>
            </p:nvCxnSpPr>
            <p:spPr bwMode="auto">
              <a:xfrm flipH="1">
                <a:off x="2818166" y="2805839"/>
                <a:ext cx="4763" cy="1975361"/>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780" name="Group 9">
                <a:extLst>
                  <a:ext uri="{FF2B5EF4-FFF2-40B4-BE49-F238E27FC236}">
                    <a16:creationId xmlns:a16="http://schemas.microsoft.com/office/drawing/2014/main" id="{EACBC967-5E0E-684E-A065-05CAF023FD5A}"/>
                  </a:ext>
                </a:extLst>
              </p:cNvPr>
              <p:cNvGrpSpPr>
                <a:grpSpLocks/>
              </p:cNvGrpSpPr>
              <p:nvPr/>
            </p:nvGrpSpPr>
            <p:grpSpPr bwMode="auto">
              <a:xfrm>
                <a:off x="1757805" y="2331054"/>
                <a:ext cx="1079500" cy="430213"/>
                <a:chOff x="2183302" y="1574638"/>
                <a:chExt cx="1200154" cy="430181"/>
              </a:xfrm>
            </p:grpSpPr>
            <p:sp>
              <p:nvSpPr>
                <p:cNvPr id="369" name="Oval 368">
                  <a:extLst>
                    <a:ext uri="{FF2B5EF4-FFF2-40B4-BE49-F238E27FC236}">
                      <a16:creationId xmlns:a16="http://schemas.microsoft.com/office/drawing/2014/main" id="{21ED3A20-276E-224D-8EDD-79E55FF678F5}"/>
                    </a:ext>
                  </a:extLst>
                </p:cNvPr>
                <p:cNvSpPr/>
                <p:nvPr/>
              </p:nvSpPr>
              <p:spPr bwMode="auto">
                <a:xfrm flipV="1">
                  <a:off x="2186832" y="1690546"/>
                  <a:ext cx="1194759" cy="314383"/>
                </a:xfrm>
                <a:prstGeom prst="ellipse">
                  <a:avLst/>
                </a:prstGeom>
                <a:gradFill flip="none" rotWithShape="1">
                  <a:gsLst>
                    <a:gs pos="0">
                      <a:schemeClr val="accent2">
                        <a:lumMod val="75000"/>
                      </a:schemeClr>
                    </a:gs>
                    <a:gs pos="31000">
                      <a:schemeClr val="accent2">
                        <a:lumMod val="60000"/>
                        <a:lumOff val="40000"/>
                      </a:schemeClr>
                    </a:gs>
                    <a:gs pos="100000">
                      <a:schemeClr val="accent2">
                        <a:lumMod val="20000"/>
                        <a:lumOff val="80000"/>
                      </a:schemeClr>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70" name="Rectangle 369">
                  <a:extLst>
                    <a:ext uri="{FF2B5EF4-FFF2-40B4-BE49-F238E27FC236}">
                      <a16:creationId xmlns:a16="http://schemas.microsoft.com/office/drawing/2014/main" id="{1C6959A7-692A-FF47-BC90-995BE2A448FC}"/>
                    </a:ext>
                  </a:extLst>
                </p:cNvPr>
                <p:cNvSpPr/>
                <p:nvPr/>
              </p:nvSpPr>
              <p:spPr bwMode="auto">
                <a:xfrm>
                  <a:off x="2183302" y="1735004"/>
                  <a:ext cx="1198289" cy="112734"/>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71" name="Oval 370">
                  <a:extLst>
                    <a:ext uri="{FF2B5EF4-FFF2-40B4-BE49-F238E27FC236}">
                      <a16:creationId xmlns:a16="http://schemas.microsoft.com/office/drawing/2014/main" id="{8D0E8419-93E9-4340-B7B3-CB6C1B2C6EB9}"/>
                    </a:ext>
                  </a:extLst>
                </p:cNvPr>
                <p:cNvSpPr/>
                <p:nvPr/>
              </p:nvSpPr>
              <p:spPr bwMode="auto">
                <a:xfrm flipV="1">
                  <a:off x="2183302" y="1574638"/>
                  <a:ext cx="1196523" cy="31438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72" name="Freeform 371">
                  <a:extLst>
                    <a:ext uri="{FF2B5EF4-FFF2-40B4-BE49-F238E27FC236}">
                      <a16:creationId xmlns:a16="http://schemas.microsoft.com/office/drawing/2014/main" id="{4E288A9B-3A4E-3747-8975-0763C0CDA72B}"/>
                    </a:ext>
                  </a:extLst>
                </p:cNvPr>
                <p:cNvSpPr/>
                <p:nvPr/>
              </p:nvSpPr>
              <p:spPr bwMode="auto">
                <a:xfrm>
                  <a:off x="2490374" y="1671493"/>
                  <a:ext cx="582379" cy="15719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73" name="Freeform 372">
                  <a:extLst>
                    <a:ext uri="{FF2B5EF4-FFF2-40B4-BE49-F238E27FC236}">
                      <a16:creationId xmlns:a16="http://schemas.microsoft.com/office/drawing/2014/main" id="{CAD4BC7F-6D32-B241-96C5-8A6448D173E7}"/>
                    </a:ext>
                  </a:extLst>
                </p:cNvPr>
                <p:cNvSpPr/>
                <p:nvPr/>
              </p:nvSpPr>
              <p:spPr bwMode="auto">
                <a:xfrm>
                  <a:off x="2430372" y="1630210"/>
                  <a:ext cx="702384" cy="10955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74" name="Freeform 373">
                  <a:extLst>
                    <a:ext uri="{FF2B5EF4-FFF2-40B4-BE49-F238E27FC236}">
                      <a16:creationId xmlns:a16="http://schemas.microsoft.com/office/drawing/2014/main" id="{A4C02A85-6138-C647-AD2A-FECBFF6B16F0}"/>
                    </a:ext>
                  </a:extLst>
                </p:cNvPr>
                <p:cNvSpPr/>
                <p:nvPr/>
              </p:nvSpPr>
              <p:spPr bwMode="auto">
                <a:xfrm>
                  <a:off x="2892745" y="1723890"/>
                  <a:ext cx="257658" cy="9526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75" name="Freeform 374">
                  <a:extLst>
                    <a:ext uri="{FF2B5EF4-FFF2-40B4-BE49-F238E27FC236}">
                      <a16:creationId xmlns:a16="http://schemas.microsoft.com/office/drawing/2014/main" id="{2A309A69-D2B3-3543-80C2-A6C89F7D75FC}"/>
                    </a:ext>
                  </a:extLst>
                </p:cNvPr>
                <p:cNvSpPr/>
                <p:nvPr/>
              </p:nvSpPr>
              <p:spPr bwMode="auto">
                <a:xfrm>
                  <a:off x="2418019" y="1725478"/>
                  <a:ext cx="254129" cy="9526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76" name="Straight Connector 375">
                  <a:extLst>
                    <a:ext uri="{FF2B5EF4-FFF2-40B4-BE49-F238E27FC236}">
                      <a16:creationId xmlns:a16="http://schemas.microsoft.com/office/drawing/2014/main" id="{8ED85E95-5BAB-F443-B3A7-60B21A62BB6F}"/>
                    </a:ext>
                  </a:extLst>
                </p:cNvPr>
                <p:cNvCxnSpPr>
                  <a:endCxn id="371" idx="2"/>
                </p:cNvCxnSpPr>
                <p:nvPr/>
              </p:nvCxnSpPr>
              <p:spPr bwMode="auto">
                <a:xfrm flipH="1" flipV="1">
                  <a:off x="2183302" y="1731829"/>
                  <a:ext cx="3530" cy="1222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7" name="Straight Connector 376">
                  <a:extLst>
                    <a:ext uri="{FF2B5EF4-FFF2-40B4-BE49-F238E27FC236}">
                      <a16:creationId xmlns:a16="http://schemas.microsoft.com/office/drawing/2014/main" id="{BE0DCA3D-3416-F242-8598-16D9DEE51621}"/>
                    </a:ext>
                  </a:extLst>
                </p:cNvPr>
                <p:cNvCxnSpPr/>
                <p:nvPr/>
              </p:nvCxnSpPr>
              <p:spPr bwMode="auto">
                <a:xfrm flipH="1" flipV="1">
                  <a:off x="3379825" y="1728653"/>
                  <a:ext cx="3530" cy="1222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8681" name="Group 18">
              <a:extLst>
                <a:ext uri="{FF2B5EF4-FFF2-40B4-BE49-F238E27FC236}">
                  <a16:creationId xmlns:a16="http://schemas.microsoft.com/office/drawing/2014/main" id="{93F81980-A884-3447-8D6B-397F10ED506A}"/>
                </a:ext>
              </a:extLst>
            </p:cNvPr>
            <p:cNvGrpSpPr>
              <a:grpSpLocks/>
            </p:cNvGrpSpPr>
            <p:nvPr/>
          </p:nvGrpSpPr>
          <p:grpSpPr bwMode="auto">
            <a:xfrm>
              <a:off x="3500438" y="3174091"/>
              <a:ext cx="522287" cy="1831297"/>
              <a:chOff x="3500438" y="3174091"/>
              <a:chExt cx="522287" cy="1831297"/>
            </a:xfrm>
          </p:grpSpPr>
          <p:sp>
            <p:nvSpPr>
              <p:cNvPr id="171" name="Rectangle 170">
                <a:extLst>
                  <a:ext uri="{FF2B5EF4-FFF2-40B4-BE49-F238E27FC236}">
                    <a16:creationId xmlns:a16="http://schemas.microsoft.com/office/drawing/2014/main" id="{7C93FABA-881A-E940-8861-BBD33BA65F64}"/>
                  </a:ext>
                </a:extLst>
              </p:cNvPr>
              <p:cNvSpPr/>
              <p:nvPr/>
            </p:nvSpPr>
            <p:spPr bwMode="auto">
              <a:xfrm rot="10800000">
                <a:off x="3507320" y="3287221"/>
                <a:ext cx="498349" cy="306623"/>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90" name="Straight Connector 89">
                <a:extLst>
                  <a:ext uri="{FF2B5EF4-FFF2-40B4-BE49-F238E27FC236}">
                    <a16:creationId xmlns:a16="http://schemas.microsoft.com/office/drawing/2014/main" id="{305C5E65-8258-394A-A6CE-B39F67CBF0D3}"/>
                  </a:ext>
                </a:extLst>
              </p:cNvPr>
              <p:cNvCxnSpPr/>
              <p:nvPr/>
            </p:nvCxnSpPr>
            <p:spPr bwMode="auto">
              <a:xfrm flipH="1">
                <a:off x="4019803" y="3321910"/>
                <a:ext cx="1587" cy="1535509"/>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pic>
            <p:nvPicPr>
              <p:cNvPr id="68756" name="Picture 86" descr="router_top.png">
                <a:extLst>
                  <a:ext uri="{FF2B5EF4-FFF2-40B4-BE49-F238E27FC236}">
                    <a16:creationId xmlns:a16="http://schemas.microsoft.com/office/drawing/2014/main" id="{6C6B95D8-E083-D24E-BA23-B1CE40ECD6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0438" y="3194292"/>
                <a:ext cx="522287" cy="22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8757" name="Group 82">
                <a:extLst>
                  <a:ext uri="{FF2B5EF4-FFF2-40B4-BE49-F238E27FC236}">
                    <a16:creationId xmlns:a16="http://schemas.microsoft.com/office/drawing/2014/main" id="{E404C2A6-5D86-B84F-94E0-5E2E6BF442C1}"/>
                  </a:ext>
                </a:extLst>
              </p:cNvPr>
              <p:cNvGrpSpPr>
                <a:grpSpLocks/>
              </p:cNvGrpSpPr>
              <p:nvPr/>
            </p:nvGrpSpPr>
            <p:grpSpPr bwMode="auto">
              <a:xfrm>
                <a:off x="3511442" y="4783543"/>
                <a:ext cx="507858" cy="221845"/>
                <a:chOff x="4128636" y="3606589"/>
                <a:chExt cx="568145" cy="338667"/>
              </a:xfrm>
            </p:grpSpPr>
            <p:sp>
              <p:nvSpPr>
                <p:cNvPr id="97" name="Oval 96">
                  <a:extLst>
                    <a:ext uri="{FF2B5EF4-FFF2-40B4-BE49-F238E27FC236}">
                      <a16:creationId xmlns:a16="http://schemas.microsoft.com/office/drawing/2014/main" id="{FA099A55-7D4A-FD48-B309-944443E65745}"/>
                    </a:ext>
                  </a:extLst>
                </p:cNvPr>
                <p:cNvSpPr/>
                <p:nvPr/>
              </p:nvSpPr>
              <p:spPr>
                <a:xfrm>
                  <a:off x="4129088" y="3719369"/>
                  <a:ext cx="568256" cy="225441"/>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98" name="Rectangle 97">
                  <a:extLst>
                    <a:ext uri="{FF2B5EF4-FFF2-40B4-BE49-F238E27FC236}">
                      <a16:creationId xmlns:a16="http://schemas.microsoft.com/office/drawing/2014/main" id="{CC05A3DE-4FA7-D94E-98E2-C8848199B470}"/>
                    </a:ext>
                  </a:extLst>
                </p:cNvPr>
                <p:cNvSpPr/>
                <p:nvPr/>
              </p:nvSpPr>
              <p:spPr>
                <a:xfrm>
                  <a:off x="4129088" y="3719369"/>
                  <a:ext cx="568256" cy="111508"/>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99" name="Oval 98">
                  <a:extLst>
                    <a:ext uri="{FF2B5EF4-FFF2-40B4-BE49-F238E27FC236}">
                      <a16:creationId xmlns:a16="http://schemas.microsoft.com/office/drawing/2014/main" id="{B67BC4AB-1C8D-7B4A-89E9-6D57D389AFAE}"/>
                    </a:ext>
                  </a:extLst>
                </p:cNvPr>
                <p:cNvSpPr/>
                <p:nvPr/>
              </p:nvSpPr>
              <p:spPr>
                <a:xfrm>
                  <a:off x="4129088" y="3605438"/>
                  <a:ext cx="568256" cy="225440"/>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00" name="Straight Connector 99">
                  <a:extLst>
                    <a:ext uri="{FF2B5EF4-FFF2-40B4-BE49-F238E27FC236}">
                      <a16:creationId xmlns:a16="http://schemas.microsoft.com/office/drawing/2014/main" id="{DBF9D1B9-F319-4046-A5C4-87287A0DD804}"/>
                    </a:ext>
                  </a:extLst>
                </p:cNvPr>
                <p:cNvCxnSpPr/>
                <p:nvPr/>
              </p:nvCxnSpPr>
              <p:spPr>
                <a:xfrm>
                  <a:off x="4697344" y="3719369"/>
                  <a:ext cx="0" cy="111508"/>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031BCFC2-E8E3-AB4D-81AE-5F5C445BD9A9}"/>
                    </a:ext>
                  </a:extLst>
                </p:cNvPr>
                <p:cNvCxnSpPr/>
                <p:nvPr/>
              </p:nvCxnSpPr>
              <p:spPr>
                <a:xfrm>
                  <a:off x="4129088" y="3719369"/>
                  <a:ext cx="0" cy="111508"/>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55" name="Rectangle 154">
                <a:extLst>
                  <a:ext uri="{FF2B5EF4-FFF2-40B4-BE49-F238E27FC236}">
                    <a16:creationId xmlns:a16="http://schemas.microsoft.com/office/drawing/2014/main" id="{B1830999-2B63-B645-A63D-A9E5363B26C9}"/>
                  </a:ext>
                </a:extLst>
              </p:cNvPr>
              <p:cNvSpPr/>
              <p:nvPr/>
            </p:nvSpPr>
            <p:spPr bwMode="auto">
              <a:xfrm>
                <a:off x="3516608" y="3696657"/>
                <a:ext cx="498433" cy="1163938"/>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74" name="Straight Connector 173">
                <a:extLst>
                  <a:ext uri="{FF2B5EF4-FFF2-40B4-BE49-F238E27FC236}">
                    <a16:creationId xmlns:a16="http://schemas.microsoft.com/office/drawing/2014/main" id="{35041C62-B2EC-034D-BC34-285102F0D398}"/>
                  </a:ext>
                </a:extLst>
              </p:cNvPr>
              <p:cNvCxnSpPr>
                <a:stCxn id="381" idx="2"/>
              </p:cNvCxnSpPr>
              <p:nvPr/>
            </p:nvCxnSpPr>
            <p:spPr bwMode="auto">
              <a:xfrm flipH="1">
                <a:off x="3507083" y="3263157"/>
                <a:ext cx="4763" cy="1687950"/>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760" name="Group 377">
                <a:extLst>
                  <a:ext uri="{FF2B5EF4-FFF2-40B4-BE49-F238E27FC236}">
                    <a16:creationId xmlns:a16="http://schemas.microsoft.com/office/drawing/2014/main" id="{E03319CA-C24F-294B-9B7B-66BC79F7D4D3}"/>
                  </a:ext>
                </a:extLst>
              </p:cNvPr>
              <p:cNvGrpSpPr>
                <a:grpSpLocks/>
              </p:cNvGrpSpPr>
              <p:nvPr/>
            </p:nvGrpSpPr>
            <p:grpSpPr bwMode="auto">
              <a:xfrm>
                <a:off x="3511057" y="3174091"/>
                <a:ext cx="504096" cy="242719"/>
                <a:chOff x="2183302" y="1574638"/>
                <a:chExt cx="1200154" cy="430218"/>
              </a:xfrm>
            </p:grpSpPr>
            <p:sp>
              <p:nvSpPr>
                <p:cNvPr id="379" name="Oval 378">
                  <a:extLst>
                    <a:ext uri="{FF2B5EF4-FFF2-40B4-BE49-F238E27FC236}">
                      <a16:creationId xmlns:a16="http://schemas.microsoft.com/office/drawing/2014/main" id="{CA61CDBA-5DCA-5F42-BBF5-F8EF16D60DDE}"/>
                    </a:ext>
                  </a:extLst>
                </p:cNvPr>
                <p:cNvSpPr/>
                <p:nvPr/>
              </p:nvSpPr>
              <p:spPr bwMode="auto">
                <a:xfrm flipV="1">
                  <a:off x="2188958" y="1690290"/>
                  <a:ext cx="1194231" cy="315231"/>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80" name="Rectangle 379">
                  <a:extLst>
                    <a:ext uri="{FF2B5EF4-FFF2-40B4-BE49-F238E27FC236}">
                      <a16:creationId xmlns:a16="http://schemas.microsoft.com/office/drawing/2014/main" id="{9D8D8633-DBA8-BD4F-9DB8-C64AD59B648D}"/>
                    </a:ext>
                  </a:extLst>
                </p:cNvPr>
                <p:cNvSpPr/>
                <p:nvPr/>
              </p:nvSpPr>
              <p:spPr bwMode="auto">
                <a:xfrm>
                  <a:off x="2185180" y="1735323"/>
                  <a:ext cx="1198009" cy="112583"/>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81" name="Oval 380">
                  <a:extLst>
                    <a:ext uri="{FF2B5EF4-FFF2-40B4-BE49-F238E27FC236}">
                      <a16:creationId xmlns:a16="http://schemas.microsoft.com/office/drawing/2014/main" id="{9941676D-4429-DD40-BE42-5C22050C9167}"/>
                    </a:ext>
                  </a:extLst>
                </p:cNvPr>
                <p:cNvSpPr/>
                <p:nvPr/>
              </p:nvSpPr>
              <p:spPr bwMode="auto">
                <a:xfrm flipV="1">
                  <a:off x="2185180" y="1574892"/>
                  <a:ext cx="1194231" cy="315231"/>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382" name="Freeform 381">
                  <a:extLst>
                    <a:ext uri="{FF2B5EF4-FFF2-40B4-BE49-F238E27FC236}">
                      <a16:creationId xmlns:a16="http://schemas.microsoft.com/office/drawing/2014/main" id="{91CE1B72-C111-1342-9694-5216543E7BE1}"/>
                    </a:ext>
                  </a:extLst>
                </p:cNvPr>
                <p:cNvSpPr/>
                <p:nvPr/>
              </p:nvSpPr>
              <p:spPr bwMode="auto">
                <a:xfrm>
                  <a:off x="2491295" y="1670587"/>
                  <a:ext cx="581999" cy="15761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83" name="Freeform 382">
                  <a:extLst>
                    <a:ext uri="{FF2B5EF4-FFF2-40B4-BE49-F238E27FC236}">
                      <a16:creationId xmlns:a16="http://schemas.microsoft.com/office/drawing/2014/main" id="{08B6CDD7-DD40-4D4E-A996-31EDCEC836D2}"/>
                    </a:ext>
                  </a:extLst>
                </p:cNvPr>
                <p:cNvSpPr/>
                <p:nvPr/>
              </p:nvSpPr>
              <p:spPr bwMode="auto">
                <a:xfrm>
                  <a:off x="2430828" y="1631183"/>
                  <a:ext cx="702933" cy="10976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84" name="Freeform 383">
                  <a:extLst>
                    <a:ext uri="{FF2B5EF4-FFF2-40B4-BE49-F238E27FC236}">
                      <a16:creationId xmlns:a16="http://schemas.microsoft.com/office/drawing/2014/main" id="{77FEB990-C4A0-024A-BED8-6FB463123CB3}"/>
                    </a:ext>
                  </a:extLst>
                </p:cNvPr>
                <p:cNvSpPr/>
                <p:nvPr/>
              </p:nvSpPr>
              <p:spPr bwMode="auto">
                <a:xfrm>
                  <a:off x="2891892" y="1724064"/>
                  <a:ext cx="260767" cy="9569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385" name="Freeform 384">
                  <a:extLst>
                    <a:ext uri="{FF2B5EF4-FFF2-40B4-BE49-F238E27FC236}">
                      <a16:creationId xmlns:a16="http://schemas.microsoft.com/office/drawing/2014/main" id="{54F072F8-4486-2C45-BABA-4D0F2A2C4E90}"/>
                    </a:ext>
                  </a:extLst>
                </p:cNvPr>
                <p:cNvSpPr/>
                <p:nvPr/>
              </p:nvSpPr>
              <p:spPr bwMode="auto">
                <a:xfrm>
                  <a:off x="2419491" y="1726878"/>
                  <a:ext cx="253206" cy="92882"/>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386" name="Straight Connector 385">
                  <a:extLst>
                    <a:ext uri="{FF2B5EF4-FFF2-40B4-BE49-F238E27FC236}">
                      <a16:creationId xmlns:a16="http://schemas.microsoft.com/office/drawing/2014/main" id="{63A0A052-A0DF-6F4C-95B6-A106D674F02E}"/>
                    </a:ext>
                  </a:extLst>
                </p:cNvPr>
                <p:cNvCxnSpPr>
                  <a:endCxn id="381" idx="2"/>
                </p:cNvCxnSpPr>
                <p:nvPr/>
              </p:nvCxnSpPr>
              <p:spPr bwMode="auto">
                <a:xfrm flipH="1" flipV="1">
                  <a:off x="2185180" y="1732507"/>
                  <a:ext cx="3778" cy="12102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87" name="Straight Connector 386">
                  <a:extLst>
                    <a:ext uri="{FF2B5EF4-FFF2-40B4-BE49-F238E27FC236}">
                      <a16:creationId xmlns:a16="http://schemas.microsoft.com/office/drawing/2014/main" id="{49992754-E79F-7B42-BE84-2A1739FA0866}"/>
                    </a:ext>
                  </a:extLst>
                </p:cNvPr>
                <p:cNvCxnSpPr/>
                <p:nvPr/>
              </p:nvCxnSpPr>
              <p:spPr bwMode="auto">
                <a:xfrm flipH="1" flipV="1">
                  <a:off x="3379411" y="1729693"/>
                  <a:ext cx="3778" cy="1210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8682" name="Group 19">
              <a:extLst>
                <a:ext uri="{FF2B5EF4-FFF2-40B4-BE49-F238E27FC236}">
                  <a16:creationId xmlns:a16="http://schemas.microsoft.com/office/drawing/2014/main" id="{E3A9FB39-DB73-5E46-B5C3-AE458889B3F3}"/>
                </a:ext>
              </a:extLst>
            </p:cNvPr>
            <p:cNvGrpSpPr>
              <a:grpSpLocks/>
            </p:cNvGrpSpPr>
            <p:nvPr/>
          </p:nvGrpSpPr>
          <p:grpSpPr bwMode="auto">
            <a:xfrm>
              <a:off x="4299212" y="2486508"/>
              <a:ext cx="528376" cy="2517292"/>
              <a:chOff x="4299212" y="2486508"/>
              <a:chExt cx="528376" cy="2517292"/>
            </a:xfrm>
          </p:grpSpPr>
          <p:sp>
            <p:nvSpPr>
              <p:cNvPr id="439" name="Rectangle 438">
                <a:extLst>
                  <a:ext uri="{FF2B5EF4-FFF2-40B4-BE49-F238E27FC236}">
                    <a16:creationId xmlns:a16="http://schemas.microsoft.com/office/drawing/2014/main" id="{FFECF964-FC9F-4B4B-AC6E-1216AD31AD07}"/>
                  </a:ext>
                </a:extLst>
              </p:cNvPr>
              <p:cNvSpPr/>
              <p:nvPr/>
            </p:nvSpPr>
            <p:spPr bwMode="auto">
              <a:xfrm rot="10800000">
                <a:off x="4315358" y="2675960"/>
                <a:ext cx="498350" cy="916575"/>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40" name="Straight Connector 439">
                <a:extLst>
                  <a:ext uri="{FF2B5EF4-FFF2-40B4-BE49-F238E27FC236}">
                    <a16:creationId xmlns:a16="http://schemas.microsoft.com/office/drawing/2014/main" id="{D011FA01-F282-4F48-814B-3F92E66231A5}"/>
                  </a:ext>
                </a:extLst>
              </p:cNvPr>
              <p:cNvCxnSpPr/>
              <p:nvPr/>
            </p:nvCxnSpPr>
            <p:spPr bwMode="auto">
              <a:xfrm>
                <a:off x="4821424" y="2642284"/>
                <a:ext cx="6349" cy="2213547"/>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734" name="Group 442">
                <a:extLst>
                  <a:ext uri="{FF2B5EF4-FFF2-40B4-BE49-F238E27FC236}">
                    <a16:creationId xmlns:a16="http://schemas.microsoft.com/office/drawing/2014/main" id="{76D46079-2646-F145-A983-218F0F5F23EB}"/>
                  </a:ext>
                </a:extLst>
              </p:cNvPr>
              <p:cNvGrpSpPr>
                <a:grpSpLocks/>
              </p:cNvGrpSpPr>
              <p:nvPr/>
            </p:nvGrpSpPr>
            <p:grpSpPr bwMode="auto">
              <a:xfrm>
                <a:off x="4319479" y="4781999"/>
                <a:ext cx="507859" cy="221801"/>
                <a:chOff x="4128636" y="3606589"/>
                <a:chExt cx="568145" cy="338667"/>
              </a:xfrm>
            </p:grpSpPr>
            <p:sp>
              <p:nvSpPr>
                <p:cNvPr id="452" name="Oval 451">
                  <a:extLst>
                    <a:ext uri="{FF2B5EF4-FFF2-40B4-BE49-F238E27FC236}">
                      <a16:creationId xmlns:a16="http://schemas.microsoft.com/office/drawing/2014/main" id="{4DB7EB1B-AB3C-3743-8865-63EE0107A00C}"/>
                    </a:ext>
                  </a:extLst>
                </p:cNvPr>
                <p:cNvSpPr/>
                <p:nvPr/>
              </p:nvSpPr>
              <p:spPr>
                <a:xfrm>
                  <a:off x="4129012" y="3719324"/>
                  <a:ext cx="568256" cy="225484"/>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53" name="Rectangle 452">
                  <a:extLst>
                    <a:ext uri="{FF2B5EF4-FFF2-40B4-BE49-F238E27FC236}">
                      <a16:creationId xmlns:a16="http://schemas.microsoft.com/office/drawing/2014/main" id="{F788D73C-7AF6-694E-A05F-37ECF872AD17}"/>
                    </a:ext>
                  </a:extLst>
                </p:cNvPr>
                <p:cNvSpPr/>
                <p:nvPr/>
              </p:nvSpPr>
              <p:spPr>
                <a:xfrm>
                  <a:off x="4129012" y="3719324"/>
                  <a:ext cx="568256" cy="11153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54" name="Oval 453">
                  <a:extLst>
                    <a:ext uri="{FF2B5EF4-FFF2-40B4-BE49-F238E27FC236}">
                      <a16:creationId xmlns:a16="http://schemas.microsoft.com/office/drawing/2014/main" id="{AE8C3B08-0C72-2E49-9D19-537E8D87685B}"/>
                    </a:ext>
                  </a:extLst>
                </p:cNvPr>
                <p:cNvSpPr/>
                <p:nvPr/>
              </p:nvSpPr>
              <p:spPr>
                <a:xfrm>
                  <a:off x="4129012" y="3600520"/>
                  <a:ext cx="568256" cy="230335"/>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55" name="Straight Connector 454">
                  <a:extLst>
                    <a:ext uri="{FF2B5EF4-FFF2-40B4-BE49-F238E27FC236}">
                      <a16:creationId xmlns:a16="http://schemas.microsoft.com/office/drawing/2014/main" id="{76810A03-C1BA-844E-BCE9-FDE44667837A}"/>
                    </a:ext>
                  </a:extLst>
                </p:cNvPr>
                <p:cNvCxnSpPr/>
                <p:nvPr/>
              </p:nvCxnSpPr>
              <p:spPr>
                <a:xfrm>
                  <a:off x="4697268" y="3719324"/>
                  <a:ext cx="0" cy="11153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6" name="Straight Connector 455">
                  <a:extLst>
                    <a:ext uri="{FF2B5EF4-FFF2-40B4-BE49-F238E27FC236}">
                      <a16:creationId xmlns:a16="http://schemas.microsoft.com/office/drawing/2014/main" id="{46440430-D834-5A46-9D34-07E15A990F91}"/>
                    </a:ext>
                  </a:extLst>
                </p:cNvPr>
                <p:cNvCxnSpPr/>
                <p:nvPr/>
              </p:nvCxnSpPr>
              <p:spPr>
                <a:xfrm>
                  <a:off x="4129012" y="3719324"/>
                  <a:ext cx="0" cy="11153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444" name="Rectangle 443">
                <a:extLst>
                  <a:ext uri="{FF2B5EF4-FFF2-40B4-BE49-F238E27FC236}">
                    <a16:creationId xmlns:a16="http://schemas.microsoft.com/office/drawing/2014/main" id="{AFD4883F-49FA-3C40-8AAA-A37C767EFB78}"/>
                  </a:ext>
                </a:extLst>
              </p:cNvPr>
              <p:cNvSpPr/>
              <p:nvPr/>
            </p:nvSpPr>
            <p:spPr bwMode="auto">
              <a:xfrm>
                <a:off x="4324578" y="3695069"/>
                <a:ext cx="498433" cy="1163939"/>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47" name="Straight Connector 446">
                <a:extLst>
                  <a:ext uri="{FF2B5EF4-FFF2-40B4-BE49-F238E27FC236}">
                    <a16:creationId xmlns:a16="http://schemas.microsoft.com/office/drawing/2014/main" id="{A852A7F8-1D12-7F49-BF55-8267903C6C11}"/>
                  </a:ext>
                </a:extLst>
              </p:cNvPr>
              <p:cNvCxnSpPr>
                <a:stCxn id="458" idx="2"/>
              </p:cNvCxnSpPr>
              <p:nvPr/>
            </p:nvCxnSpPr>
            <p:spPr bwMode="auto">
              <a:xfrm>
                <a:off x="4300767" y="2640696"/>
                <a:ext cx="14287" cy="230882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737" name="Group 456">
                <a:extLst>
                  <a:ext uri="{FF2B5EF4-FFF2-40B4-BE49-F238E27FC236}">
                    <a16:creationId xmlns:a16="http://schemas.microsoft.com/office/drawing/2014/main" id="{8FB40AE8-EBC1-0E4F-92DA-83DF144C5140}"/>
                  </a:ext>
                </a:extLst>
              </p:cNvPr>
              <p:cNvGrpSpPr>
                <a:grpSpLocks/>
              </p:cNvGrpSpPr>
              <p:nvPr/>
            </p:nvGrpSpPr>
            <p:grpSpPr bwMode="auto">
              <a:xfrm>
                <a:off x="4299212" y="2486508"/>
                <a:ext cx="504825" cy="242888"/>
                <a:chOff x="2183302" y="1574638"/>
                <a:chExt cx="1200154" cy="430218"/>
              </a:xfrm>
            </p:grpSpPr>
            <p:sp>
              <p:nvSpPr>
                <p:cNvPr id="458" name="Oval 457">
                  <a:extLst>
                    <a:ext uri="{FF2B5EF4-FFF2-40B4-BE49-F238E27FC236}">
                      <a16:creationId xmlns:a16="http://schemas.microsoft.com/office/drawing/2014/main" id="{1BB80BC5-1487-DB42-AAAB-47D999E636C4}"/>
                    </a:ext>
                  </a:extLst>
                </p:cNvPr>
                <p:cNvSpPr/>
                <p:nvPr/>
              </p:nvSpPr>
              <p:spPr bwMode="auto">
                <a:xfrm flipV="1">
                  <a:off x="2186998" y="1690239"/>
                  <a:ext cx="1196282" cy="315012"/>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459" name="Rectangle 458">
                  <a:extLst>
                    <a:ext uri="{FF2B5EF4-FFF2-40B4-BE49-F238E27FC236}">
                      <a16:creationId xmlns:a16="http://schemas.microsoft.com/office/drawing/2014/main" id="{5C92D549-686A-5F44-AF9F-C3BCFC29814C}"/>
                    </a:ext>
                  </a:extLst>
                </p:cNvPr>
                <p:cNvSpPr/>
                <p:nvPr/>
              </p:nvSpPr>
              <p:spPr bwMode="auto">
                <a:xfrm>
                  <a:off x="2183226" y="1735241"/>
                  <a:ext cx="1200054" cy="112504"/>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60" name="Oval 459">
                  <a:extLst>
                    <a:ext uri="{FF2B5EF4-FFF2-40B4-BE49-F238E27FC236}">
                      <a16:creationId xmlns:a16="http://schemas.microsoft.com/office/drawing/2014/main" id="{9E2EE7AB-BC8C-CC4F-A6C3-36143BD7666E}"/>
                    </a:ext>
                  </a:extLst>
                </p:cNvPr>
                <p:cNvSpPr/>
                <p:nvPr/>
              </p:nvSpPr>
              <p:spPr bwMode="auto">
                <a:xfrm flipV="1">
                  <a:off x="2183226" y="1574923"/>
                  <a:ext cx="1196279" cy="31501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461" name="Freeform 460">
                  <a:extLst>
                    <a:ext uri="{FF2B5EF4-FFF2-40B4-BE49-F238E27FC236}">
                      <a16:creationId xmlns:a16="http://schemas.microsoft.com/office/drawing/2014/main" id="{5DD287BE-33A6-EF4D-B9C8-6BA07A647385}"/>
                    </a:ext>
                  </a:extLst>
                </p:cNvPr>
                <p:cNvSpPr/>
                <p:nvPr/>
              </p:nvSpPr>
              <p:spPr bwMode="auto">
                <a:xfrm>
                  <a:off x="2488899" y="1670552"/>
                  <a:ext cx="584933" cy="15750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62" name="Freeform 461">
                  <a:extLst>
                    <a:ext uri="{FF2B5EF4-FFF2-40B4-BE49-F238E27FC236}">
                      <a16:creationId xmlns:a16="http://schemas.microsoft.com/office/drawing/2014/main" id="{4DE1A3E2-3432-744E-B57C-22D83ECD5A0C}"/>
                    </a:ext>
                  </a:extLst>
                </p:cNvPr>
                <p:cNvSpPr/>
                <p:nvPr/>
              </p:nvSpPr>
              <p:spPr bwMode="auto">
                <a:xfrm>
                  <a:off x="2428519" y="1631175"/>
                  <a:ext cx="705693" cy="109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63" name="Freeform 462">
                  <a:extLst>
                    <a:ext uri="{FF2B5EF4-FFF2-40B4-BE49-F238E27FC236}">
                      <a16:creationId xmlns:a16="http://schemas.microsoft.com/office/drawing/2014/main" id="{67E3E0DC-85BA-C24E-AF89-7ECA1B5F39A5}"/>
                    </a:ext>
                  </a:extLst>
                </p:cNvPr>
                <p:cNvSpPr/>
                <p:nvPr/>
              </p:nvSpPr>
              <p:spPr bwMode="auto">
                <a:xfrm>
                  <a:off x="2892692" y="1723990"/>
                  <a:ext cx="256615" cy="9562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64" name="Freeform 463">
                  <a:extLst>
                    <a:ext uri="{FF2B5EF4-FFF2-40B4-BE49-F238E27FC236}">
                      <a16:creationId xmlns:a16="http://schemas.microsoft.com/office/drawing/2014/main" id="{32B484F2-3F84-A24D-9993-E299A6FC8FBB}"/>
                    </a:ext>
                  </a:extLst>
                </p:cNvPr>
                <p:cNvSpPr/>
                <p:nvPr/>
              </p:nvSpPr>
              <p:spPr bwMode="auto">
                <a:xfrm>
                  <a:off x="2417199" y="1726804"/>
                  <a:ext cx="252840" cy="9281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65" name="Straight Connector 464">
                  <a:extLst>
                    <a:ext uri="{FF2B5EF4-FFF2-40B4-BE49-F238E27FC236}">
                      <a16:creationId xmlns:a16="http://schemas.microsoft.com/office/drawing/2014/main" id="{F8509D38-47BE-D84D-8DBD-1BE997E8708E}"/>
                    </a:ext>
                  </a:extLst>
                </p:cNvPr>
                <p:cNvCxnSpPr>
                  <a:endCxn id="460" idx="2"/>
                </p:cNvCxnSpPr>
                <p:nvPr/>
              </p:nvCxnSpPr>
              <p:spPr bwMode="auto">
                <a:xfrm flipH="1" flipV="1">
                  <a:off x="2183226" y="1732429"/>
                  <a:ext cx="3773" cy="12094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66" name="Straight Connector 465">
                  <a:extLst>
                    <a:ext uri="{FF2B5EF4-FFF2-40B4-BE49-F238E27FC236}">
                      <a16:creationId xmlns:a16="http://schemas.microsoft.com/office/drawing/2014/main" id="{78F56D60-3954-E540-8B15-D12ED250DD16}"/>
                    </a:ext>
                  </a:extLst>
                </p:cNvPr>
                <p:cNvCxnSpPr/>
                <p:nvPr/>
              </p:nvCxnSpPr>
              <p:spPr bwMode="auto">
                <a:xfrm flipH="1" flipV="1">
                  <a:off x="3379505" y="1729616"/>
                  <a:ext cx="3775" cy="12094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8683" name="Group 20">
              <a:extLst>
                <a:ext uri="{FF2B5EF4-FFF2-40B4-BE49-F238E27FC236}">
                  <a16:creationId xmlns:a16="http://schemas.microsoft.com/office/drawing/2014/main" id="{F0B6BAA6-81B4-7D43-9477-F563A470D69D}"/>
                </a:ext>
              </a:extLst>
            </p:cNvPr>
            <p:cNvGrpSpPr>
              <a:grpSpLocks/>
            </p:cNvGrpSpPr>
            <p:nvPr/>
          </p:nvGrpSpPr>
          <p:grpSpPr bwMode="auto">
            <a:xfrm>
              <a:off x="5491163" y="3179295"/>
              <a:ext cx="522287" cy="1824505"/>
              <a:chOff x="5491163" y="3179295"/>
              <a:chExt cx="522287" cy="1824505"/>
            </a:xfrm>
          </p:grpSpPr>
          <p:sp>
            <p:nvSpPr>
              <p:cNvPr id="468" name="Rectangle 467">
                <a:extLst>
                  <a:ext uri="{FF2B5EF4-FFF2-40B4-BE49-F238E27FC236}">
                    <a16:creationId xmlns:a16="http://schemas.microsoft.com/office/drawing/2014/main" id="{F87EAC42-951B-B14B-8217-DFB1861C4493}"/>
                  </a:ext>
                </a:extLst>
              </p:cNvPr>
              <p:cNvSpPr/>
              <p:nvPr/>
            </p:nvSpPr>
            <p:spPr bwMode="auto">
              <a:xfrm rot="10800000">
                <a:off x="5498044" y="3266845"/>
                <a:ext cx="498349" cy="325689"/>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69" name="Straight Connector 468">
                <a:extLst>
                  <a:ext uri="{FF2B5EF4-FFF2-40B4-BE49-F238E27FC236}">
                    <a16:creationId xmlns:a16="http://schemas.microsoft.com/office/drawing/2014/main" id="{593F1D35-75CF-4742-9721-68EB7C983166}"/>
                  </a:ext>
                </a:extLst>
              </p:cNvPr>
              <p:cNvCxnSpPr>
                <a:stCxn id="489" idx="6"/>
              </p:cNvCxnSpPr>
              <p:nvPr/>
            </p:nvCxnSpPr>
            <p:spPr bwMode="auto">
              <a:xfrm>
                <a:off x="6004012" y="3267921"/>
                <a:ext cx="6349" cy="1581559"/>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pic>
            <p:nvPicPr>
              <p:cNvPr id="68711" name="Picture 469" descr="router_top.png">
                <a:extLst>
                  <a:ext uri="{FF2B5EF4-FFF2-40B4-BE49-F238E27FC236}">
                    <a16:creationId xmlns:a16="http://schemas.microsoft.com/office/drawing/2014/main" id="{27D27E00-34A5-8D43-A83A-1EC6016FEC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1163" y="3206725"/>
                <a:ext cx="522287" cy="220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8712" name="Group 471">
                <a:extLst>
                  <a:ext uri="{FF2B5EF4-FFF2-40B4-BE49-F238E27FC236}">
                    <a16:creationId xmlns:a16="http://schemas.microsoft.com/office/drawing/2014/main" id="{C15B1689-2800-1945-8EEC-7961EBF8D3D4}"/>
                  </a:ext>
                </a:extLst>
              </p:cNvPr>
              <p:cNvGrpSpPr>
                <a:grpSpLocks/>
              </p:cNvGrpSpPr>
              <p:nvPr/>
            </p:nvGrpSpPr>
            <p:grpSpPr bwMode="auto">
              <a:xfrm>
                <a:off x="5502167" y="4781999"/>
                <a:ext cx="507858" cy="221801"/>
                <a:chOff x="4128636" y="3606589"/>
                <a:chExt cx="568145" cy="338667"/>
              </a:xfrm>
            </p:grpSpPr>
            <p:sp>
              <p:nvSpPr>
                <p:cNvPr id="481" name="Oval 480">
                  <a:extLst>
                    <a:ext uri="{FF2B5EF4-FFF2-40B4-BE49-F238E27FC236}">
                      <a16:creationId xmlns:a16="http://schemas.microsoft.com/office/drawing/2014/main" id="{23B6B9A3-28F0-2E42-9F39-E4836067C676}"/>
                    </a:ext>
                  </a:extLst>
                </p:cNvPr>
                <p:cNvSpPr/>
                <p:nvPr/>
              </p:nvSpPr>
              <p:spPr>
                <a:xfrm>
                  <a:off x="4128901" y="3719324"/>
                  <a:ext cx="568256" cy="225484"/>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82" name="Rectangle 481">
                  <a:extLst>
                    <a:ext uri="{FF2B5EF4-FFF2-40B4-BE49-F238E27FC236}">
                      <a16:creationId xmlns:a16="http://schemas.microsoft.com/office/drawing/2014/main" id="{20553DF1-94F1-824B-A2EA-9F3C551E19E8}"/>
                    </a:ext>
                  </a:extLst>
                </p:cNvPr>
                <p:cNvSpPr/>
                <p:nvPr/>
              </p:nvSpPr>
              <p:spPr>
                <a:xfrm>
                  <a:off x="4128901" y="3719324"/>
                  <a:ext cx="568256" cy="111530"/>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83" name="Oval 482">
                  <a:extLst>
                    <a:ext uri="{FF2B5EF4-FFF2-40B4-BE49-F238E27FC236}">
                      <a16:creationId xmlns:a16="http://schemas.microsoft.com/office/drawing/2014/main" id="{FC041C39-5C2A-BD49-B47D-64DDDB7DCFCC}"/>
                    </a:ext>
                  </a:extLst>
                </p:cNvPr>
                <p:cNvSpPr/>
                <p:nvPr/>
              </p:nvSpPr>
              <p:spPr>
                <a:xfrm>
                  <a:off x="4128901" y="3600520"/>
                  <a:ext cx="568256" cy="230335"/>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84" name="Straight Connector 483">
                  <a:extLst>
                    <a:ext uri="{FF2B5EF4-FFF2-40B4-BE49-F238E27FC236}">
                      <a16:creationId xmlns:a16="http://schemas.microsoft.com/office/drawing/2014/main" id="{E3563F6F-66E9-AA42-A262-460898EDEAC2}"/>
                    </a:ext>
                  </a:extLst>
                </p:cNvPr>
                <p:cNvCxnSpPr/>
                <p:nvPr/>
              </p:nvCxnSpPr>
              <p:spPr>
                <a:xfrm>
                  <a:off x="4697157" y="3719324"/>
                  <a:ext cx="0" cy="11153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5" name="Straight Connector 484">
                  <a:extLst>
                    <a:ext uri="{FF2B5EF4-FFF2-40B4-BE49-F238E27FC236}">
                      <a16:creationId xmlns:a16="http://schemas.microsoft.com/office/drawing/2014/main" id="{E0E90EF2-996A-964B-9CEA-F217610530C2}"/>
                    </a:ext>
                  </a:extLst>
                </p:cNvPr>
                <p:cNvCxnSpPr/>
                <p:nvPr/>
              </p:nvCxnSpPr>
              <p:spPr>
                <a:xfrm>
                  <a:off x="4128901" y="3719324"/>
                  <a:ext cx="0" cy="111530"/>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473" name="Rectangle 472">
                <a:extLst>
                  <a:ext uri="{FF2B5EF4-FFF2-40B4-BE49-F238E27FC236}">
                    <a16:creationId xmlns:a16="http://schemas.microsoft.com/office/drawing/2014/main" id="{FA117657-BA61-4840-B884-34DBE7D95EA4}"/>
                  </a:ext>
                </a:extLst>
              </p:cNvPr>
              <p:cNvSpPr/>
              <p:nvPr/>
            </p:nvSpPr>
            <p:spPr bwMode="auto">
              <a:xfrm>
                <a:off x="5507166" y="3695068"/>
                <a:ext cx="498433" cy="1163939"/>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76" name="Straight Connector 475">
                <a:extLst>
                  <a:ext uri="{FF2B5EF4-FFF2-40B4-BE49-F238E27FC236}">
                    <a16:creationId xmlns:a16="http://schemas.microsoft.com/office/drawing/2014/main" id="{55E2A4D8-8C2F-444D-92B6-B1E858535C09}"/>
                  </a:ext>
                </a:extLst>
              </p:cNvPr>
              <p:cNvCxnSpPr>
                <a:stCxn id="68711" idx="1"/>
              </p:cNvCxnSpPr>
              <p:nvPr/>
            </p:nvCxnSpPr>
            <p:spPr bwMode="auto">
              <a:xfrm>
                <a:off x="5491292" y="3317146"/>
                <a:ext cx="6349" cy="163237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715" name="Group 485">
                <a:extLst>
                  <a:ext uri="{FF2B5EF4-FFF2-40B4-BE49-F238E27FC236}">
                    <a16:creationId xmlns:a16="http://schemas.microsoft.com/office/drawing/2014/main" id="{FB200D8A-25DB-CA43-9353-0069FC8B3F4A}"/>
                  </a:ext>
                </a:extLst>
              </p:cNvPr>
              <p:cNvGrpSpPr>
                <a:grpSpLocks/>
              </p:cNvGrpSpPr>
              <p:nvPr/>
            </p:nvGrpSpPr>
            <p:grpSpPr bwMode="auto">
              <a:xfrm>
                <a:off x="5500688" y="3179295"/>
                <a:ext cx="504825" cy="242888"/>
                <a:chOff x="2183302" y="1574638"/>
                <a:chExt cx="1200154" cy="430218"/>
              </a:xfrm>
            </p:grpSpPr>
            <p:sp>
              <p:nvSpPr>
                <p:cNvPr id="487" name="Oval 486">
                  <a:extLst>
                    <a:ext uri="{FF2B5EF4-FFF2-40B4-BE49-F238E27FC236}">
                      <a16:creationId xmlns:a16="http://schemas.microsoft.com/office/drawing/2014/main" id="{8182D299-91F7-D049-8B01-561108257E60}"/>
                    </a:ext>
                  </a:extLst>
                </p:cNvPr>
                <p:cNvSpPr/>
                <p:nvPr/>
              </p:nvSpPr>
              <p:spPr bwMode="auto">
                <a:xfrm flipV="1">
                  <a:off x="2187381" y="1689428"/>
                  <a:ext cx="1196277" cy="315012"/>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488" name="Rectangle 487">
                  <a:extLst>
                    <a:ext uri="{FF2B5EF4-FFF2-40B4-BE49-F238E27FC236}">
                      <a16:creationId xmlns:a16="http://schemas.microsoft.com/office/drawing/2014/main" id="{3AE38CF9-97B5-EC42-9B26-D7ED9D133995}"/>
                    </a:ext>
                  </a:extLst>
                </p:cNvPr>
                <p:cNvSpPr/>
                <p:nvPr/>
              </p:nvSpPr>
              <p:spPr bwMode="auto">
                <a:xfrm>
                  <a:off x="2183606" y="1734429"/>
                  <a:ext cx="1200052" cy="112504"/>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89" name="Oval 488">
                  <a:extLst>
                    <a:ext uri="{FF2B5EF4-FFF2-40B4-BE49-F238E27FC236}">
                      <a16:creationId xmlns:a16="http://schemas.microsoft.com/office/drawing/2014/main" id="{44967BA0-11FD-F048-9BCD-272C7DA14102}"/>
                    </a:ext>
                  </a:extLst>
                </p:cNvPr>
                <p:cNvSpPr/>
                <p:nvPr/>
              </p:nvSpPr>
              <p:spPr bwMode="auto">
                <a:xfrm flipV="1">
                  <a:off x="2183606" y="1574112"/>
                  <a:ext cx="1196279" cy="31501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490" name="Freeform 489">
                  <a:extLst>
                    <a:ext uri="{FF2B5EF4-FFF2-40B4-BE49-F238E27FC236}">
                      <a16:creationId xmlns:a16="http://schemas.microsoft.com/office/drawing/2014/main" id="{0C0106F8-16DC-E749-B70A-FC4A50D965A9}"/>
                    </a:ext>
                  </a:extLst>
                </p:cNvPr>
                <p:cNvSpPr/>
                <p:nvPr/>
              </p:nvSpPr>
              <p:spPr bwMode="auto">
                <a:xfrm>
                  <a:off x="2489281" y="1669740"/>
                  <a:ext cx="584930" cy="15750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91" name="Freeform 490">
                  <a:extLst>
                    <a:ext uri="{FF2B5EF4-FFF2-40B4-BE49-F238E27FC236}">
                      <a16:creationId xmlns:a16="http://schemas.microsoft.com/office/drawing/2014/main" id="{DF8EF9E3-5E12-B641-A81A-93B351EFF4B2}"/>
                    </a:ext>
                  </a:extLst>
                </p:cNvPr>
                <p:cNvSpPr/>
                <p:nvPr/>
              </p:nvSpPr>
              <p:spPr bwMode="auto">
                <a:xfrm>
                  <a:off x="2428901" y="1630364"/>
                  <a:ext cx="705690" cy="109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92" name="Freeform 491">
                  <a:extLst>
                    <a:ext uri="{FF2B5EF4-FFF2-40B4-BE49-F238E27FC236}">
                      <a16:creationId xmlns:a16="http://schemas.microsoft.com/office/drawing/2014/main" id="{68EA5A4E-92BE-A049-9024-04F20B6DF7C7}"/>
                    </a:ext>
                  </a:extLst>
                </p:cNvPr>
                <p:cNvSpPr/>
                <p:nvPr/>
              </p:nvSpPr>
              <p:spPr bwMode="auto">
                <a:xfrm>
                  <a:off x="2893071" y="1723179"/>
                  <a:ext cx="256615" cy="9562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493" name="Freeform 492">
                  <a:extLst>
                    <a:ext uri="{FF2B5EF4-FFF2-40B4-BE49-F238E27FC236}">
                      <a16:creationId xmlns:a16="http://schemas.microsoft.com/office/drawing/2014/main" id="{FD69FEFD-F7EA-5447-B963-FBE3F8FE06E5}"/>
                    </a:ext>
                  </a:extLst>
                </p:cNvPr>
                <p:cNvSpPr/>
                <p:nvPr/>
              </p:nvSpPr>
              <p:spPr bwMode="auto">
                <a:xfrm>
                  <a:off x="2417579" y="1725993"/>
                  <a:ext cx="252842" cy="9281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94" name="Straight Connector 493">
                  <a:extLst>
                    <a:ext uri="{FF2B5EF4-FFF2-40B4-BE49-F238E27FC236}">
                      <a16:creationId xmlns:a16="http://schemas.microsoft.com/office/drawing/2014/main" id="{101E678C-CC36-1040-A0E2-EB854525F5B8}"/>
                    </a:ext>
                  </a:extLst>
                </p:cNvPr>
                <p:cNvCxnSpPr>
                  <a:endCxn id="489" idx="2"/>
                </p:cNvCxnSpPr>
                <p:nvPr/>
              </p:nvCxnSpPr>
              <p:spPr bwMode="auto">
                <a:xfrm flipH="1" flipV="1">
                  <a:off x="2183606" y="1731618"/>
                  <a:ext cx="3775" cy="12094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495" name="Straight Connector 494">
                  <a:extLst>
                    <a:ext uri="{FF2B5EF4-FFF2-40B4-BE49-F238E27FC236}">
                      <a16:creationId xmlns:a16="http://schemas.microsoft.com/office/drawing/2014/main" id="{BE5BF334-ADB0-504B-9F17-B6CD44455938}"/>
                    </a:ext>
                  </a:extLst>
                </p:cNvPr>
                <p:cNvCxnSpPr/>
                <p:nvPr/>
              </p:nvCxnSpPr>
              <p:spPr bwMode="auto">
                <a:xfrm flipH="1" flipV="1">
                  <a:off x="3379885" y="1728804"/>
                  <a:ext cx="3773" cy="12094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nvGrpSpPr>
            <p:cNvPr id="68684" name="Group 21">
              <a:extLst>
                <a:ext uri="{FF2B5EF4-FFF2-40B4-BE49-F238E27FC236}">
                  <a16:creationId xmlns:a16="http://schemas.microsoft.com/office/drawing/2014/main" id="{71B674B8-F0B2-7B4E-BAE2-F1056AE514D8}"/>
                </a:ext>
              </a:extLst>
            </p:cNvPr>
            <p:cNvGrpSpPr>
              <a:grpSpLocks/>
            </p:cNvGrpSpPr>
            <p:nvPr/>
          </p:nvGrpSpPr>
          <p:grpSpPr bwMode="auto">
            <a:xfrm>
              <a:off x="6472366" y="2647932"/>
              <a:ext cx="522159" cy="2354282"/>
              <a:chOff x="6472366" y="2647932"/>
              <a:chExt cx="522159" cy="2354282"/>
            </a:xfrm>
          </p:grpSpPr>
          <p:sp>
            <p:nvSpPr>
              <p:cNvPr id="497" name="Rectangle 496">
                <a:extLst>
                  <a:ext uri="{FF2B5EF4-FFF2-40B4-BE49-F238E27FC236}">
                    <a16:creationId xmlns:a16="http://schemas.microsoft.com/office/drawing/2014/main" id="{5469C1EE-9A01-BA47-9D79-C92044BE90C4}"/>
                  </a:ext>
                </a:extLst>
              </p:cNvPr>
              <p:cNvSpPr/>
              <p:nvPr/>
            </p:nvSpPr>
            <p:spPr bwMode="auto">
              <a:xfrm rot="10800000">
                <a:off x="6482296" y="2777838"/>
                <a:ext cx="498349" cy="722037"/>
              </a:xfrm>
              <a:prstGeom prst="rect">
                <a:avLst/>
              </a:prstGeom>
              <a:gradFill>
                <a:gsLst>
                  <a:gs pos="100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98" name="Straight Connector 497">
                <a:extLst>
                  <a:ext uri="{FF2B5EF4-FFF2-40B4-BE49-F238E27FC236}">
                    <a16:creationId xmlns:a16="http://schemas.microsoft.com/office/drawing/2014/main" id="{C25C7128-FC31-384D-B7C5-2B77F939BEF0}"/>
                  </a:ext>
                </a:extLst>
              </p:cNvPr>
              <p:cNvCxnSpPr/>
              <p:nvPr/>
            </p:nvCxnSpPr>
            <p:spPr bwMode="auto">
              <a:xfrm>
                <a:off x="6994529" y="2847125"/>
                <a:ext cx="0" cy="1997592"/>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689" name="Group 500">
                <a:extLst>
                  <a:ext uri="{FF2B5EF4-FFF2-40B4-BE49-F238E27FC236}">
                    <a16:creationId xmlns:a16="http://schemas.microsoft.com/office/drawing/2014/main" id="{76B8D119-2EE5-9D42-BEEF-DAC38B0325C5}"/>
                  </a:ext>
                </a:extLst>
              </p:cNvPr>
              <p:cNvGrpSpPr>
                <a:grpSpLocks/>
              </p:cNvGrpSpPr>
              <p:nvPr/>
            </p:nvGrpSpPr>
            <p:grpSpPr bwMode="auto">
              <a:xfrm>
                <a:off x="6486417" y="4766099"/>
                <a:ext cx="507858" cy="236115"/>
                <a:chOff x="4128636" y="3606589"/>
                <a:chExt cx="568145" cy="338667"/>
              </a:xfrm>
            </p:grpSpPr>
            <p:sp>
              <p:nvSpPr>
                <p:cNvPr id="510" name="Oval 509">
                  <a:extLst>
                    <a:ext uri="{FF2B5EF4-FFF2-40B4-BE49-F238E27FC236}">
                      <a16:creationId xmlns:a16="http://schemas.microsoft.com/office/drawing/2014/main" id="{96707A95-83F6-8C46-BF94-0635FF622E2E}"/>
                    </a:ext>
                  </a:extLst>
                </p:cNvPr>
                <p:cNvSpPr/>
                <p:nvPr/>
              </p:nvSpPr>
              <p:spPr>
                <a:xfrm>
                  <a:off x="4128809" y="3719352"/>
                  <a:ext cx="568256" cy="225482"/>
                </a:xfrm>
                <a:prstGeom prst="ellipse">
                  <a:avLst/>
                </a:prstGeom>
                <a:solidFill>
                  <a:schemeClr val="accent2">
                    <a:lumMod val="75000"/>
                  </a:schemeClr>
                </a:solid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11" name="Rectangle 510">
                  <a:extLst>
                    <a:ext uri="{FF2B5EF4-FFF2-40B4-BE49-F238E27FC236}">
                      <a16:creationId xmlns:a16="http://schemas.microsoft.com/office/drawing/2014/main" id="{B53D3418-4368-4542-9C1D-0971D7FFE84D}"/>
                    </a:ext>
                  </a:extLst>
                </p:cNvPr>
                <p:cNvSpPr/>
                <p:nvPr/>
              </p:nvSpPr>
              <p:spPr>
                <a:xfrm>
                  <a:off x="4128809" y="3719352"/>
                  <a:ext cx="568256" cy="111603"/>
                </a:xfrm>
                <a:prstGeom prst="rect">
                  <a:avLst/>
                </a:pr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12" name="Oval 511">
                  <a:extLst>
                    <a:ext uri="{FF2B5EF4-FFF2-40B4-BE49-F238E27FC236}">
                      <a16:creationId xmlns:a16="http://schemas.microsoft.com/office/drawing/2014/main" id="{0AA84A0D-821D-DA40-B070-E639450C6F60}"/>
                    </a:ext>
                  </a:extLst>
                </p:cNvPr>
                <p:cNvSpPr/>
                <p:nvPr/>
              </p:nvSpPr>
              <p:spPr>
                <a:xfrm>
                  <a:off x="4128809" y="3605473"/>
                  <a:ext cx="568256" cy="225482"/>
                </a:xfrm>
                <a:prstGeom prst="ellipse">
                  <a:avLst/>
                </a:prstGeom>
                <a:solidFill>
                  <a:schemeClr val="accent2">
                    <a:lumMod val="40000"/>
                    <a:lumOff val="60000"/>
                    <a:alpha val="5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513" name="Straight Connector 512">
                  <a:extLst>
                    <a:ext uri="{FF2B5EF4-FFF2-40B4-BE49-F238E27FC236}">
                      <a16:creationId xmlns:a16="http://schemas.microsoft.com/office/drawing/2014/main" id="{3571E5A3-210A-2E40-AC67-6711E585B475}"/>
                    </a:ext>
                  </a:extLst>
                </p:cNvPr>
                <p:cNvCxnSpPr/>
                <p:nvPr/>
              </p:nvCxnSpPr>
              <p:spPr>
                <a:xfrm>
                  <a:off x="4697065" y="3719352"/>
                  <a:ext cx="0" cy="111603"/>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14" name="Straight Connector 513">
                  <a:extLst>
                    <a:ext uri="{FF2B5EF4-FFF2-40B4-BE49-F238E27FC236}">
                      <a16:creationId xmlns:a16="http://schemas.microsoft.com/office/drawing/2014/main" id="{5CC69E21-7B75-C849-82BE-443B9FE9EA00}"/>
                    </a:ext>
                  </a:extLst>
                </p:cNvPr>
                <p:cNvCxnSpPr/>
                <p:nvPr/>
              </p:nvCxnSpPr>
              <p:spPr>
                <a:xfrm>
                  <a:off x="4128809" y="3719352"/>
                  <a:ext cx="0" cy="111603"/>
                </a:xfrm>
                <a:prstGeom prst="line">
                  <a:avLst/>
                </a:prstGeom>
                <a:ln w="63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502" name="Rectangle 501">
                <a:extLst>
                  <a:ext uri="{FF2B5EF4-FFF2-40B4-BE49-F238E27FC236}">
                    <a16:creationId xmlns:a16="http://schemas.microsoft.com/office/drawing/2014/main" id="{BAF41CEB-B396-014C-8AC7-1E6586D975A8}"/>
                  </a:ext>
                </a:extLst>
              </p:cNvPr>
              <p:cNvSpPr/>
              <p:nvPr/>
            </p:nvSpPr>
            <p:spPr bwMode="auto">
              <a:xfrm>
                <a:off x="6491333" y="3609322"/>
                <a:ext cx="498433" cy="1238570"/>
              </a:xfrm>
              <a:prstGeom prst="rect">
                <a:avLst/>
              </a:prstGeom>
              <a:gradFill>
                <a:gsLst>
                  <a:gs pos="0">
                    <a:schemeClr val="accent2">
                      <a:lumMod val="75000"/>
                      <a:alpha val="62000"/>
                    </a:schemeClr>
                  </a:gs>
                  <a:gs pos="54000">
                    <a:schemeClr val="accent2">
                      <a:lumMod val="60000"/>
                      <a:lumOff val="40000"/>
                    </a:schemeClr>
                  </a:gs>
                  <a:gs pos="100000">
                    <a:schemeClr val="bg1"/>
                  </a:gs>
                </a:gsLs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505" name="Straight Connector 504">
                <a:extLst>
                  <a:ext uri="{FF2B5EF4-FFF2-40B4-BE49-F238E27FC236}">
                    <a16:creationId xmlns:a16="http://schemas.microsoft.com/office/drawing/2014/main" id="{85C81D9C-88A5-8F42-B323-62424ADDD708}"/>
                  </a:ext>
                </a:extLst>
              </p:cNvPr>
              <p:cNvCxnSpPr/>
              <p:nvPr/>
            </p:nvCxnSpPr>
            <p:spPr bwMode="auto">
              <a:xfrm>
                <a:off x="6472285" y="2818542"/>
                <a:ext cx="9524" cy="2126213"/>
              </a:xfrm>
              <a:prstGeom prst="line">
                <a:avLst/>
              </a:prstGeom>
              <a:ln w="3175">
                <a:solidFill>
                  <a:schemeClr val="tx1"/>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68692" name="Group 514">
                <a:extLst>
                  <a:ext uri="{FF2B5EF4-FFF2-40B4-BE49-F238E27FC236}">
                    <a16:creationId xmlns:a16="http://schemas.microsoft.com/office/drawing/2014/main" id="{39567AD7-8353-C148-A552-4D5A1C84DA9E}"/>
                  </a:ext>
                </a:extLst>
              </p:cNvPr>
              <p:cNvGrpSpPr>
                <a:grpSpLocks/>
              </p:cNvGrpSpPr>
              <p:nvPr/>
            </p:nvGrpSpPr>
            <p:grpSpPr bwMode="auto">
              <a:xfrm>
                <a:off x="6478146" y="2647932"/>
                <a:ext cx="504825" cy="242887"/>
                <a:chOff x="2183302" y="1574638"/>
                <a:chExt cx="1200154" cy="430218"/>
              </a:xfrm>
            </p:grpSpPr>
            <p:sp>
              <p:nvSpPr>
                <p:cNvPr id="516" name="Oval 515">
                  <a:extLst>
                    <a:ext uri="{FF2B5EF4-FFF2-40B4-BE49-F238E27FC236}">
                      <a16:creationId xmlns:a16="http://schemas.microsoft.com/office/drawing/2014/main" id="{6372B13B-DB1C-2D4B-A8E2-FF9DEDA8955E}"/>
                    </a:ext>
                  </a:extLst>
                </p:cNvPr>
                <p:cNvSpPr/>
                <p:nvPr/>
              </p:nvSpPr>
              <p:spPr bwMode="auto">
                <a:xfrm flipV="1">
                  <a:off x="2188239" y="1691202"/>
                  <a:ext cx="1196277" cy="315013"/>
                </a:xfrm>
                <a:prstGeom prst="ellipse">
                  <a:avLst/>
                </a:prstGeom>
                <a:gradFill flip="none" rotWithShape="1">
                  <a:gsLst>
                    <a:gs pos="0">
                      <a:schemeClr val="accent2">
                        <a:lumMod val="75000"/>
                      </a:schemeClr>
                    </a:gs>
                    <a:gs pos="31000">
                      <a:schemeClr val="accent2">
                        <a:lumMod val="60000"/>
                        <a:lumOff val="40000"/>
                      </a:schemeClr>
                    </a:gs>
                    <a:gs pos="100000">
                      <a:schemeClr val="bg1"/>
                    </a:gs>
                  </a:gsLst>
                  <a:lin ang="16200000" scaled="0"/>
                  <a:tileRect/>
                </a:gradFill>
                <a:ln w="6350" cmpd="sng">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517" name="Rectangle 516">
                  <a:extLst>
                    <a:ext uri="{FF2B5EF4-FFF2-40B4-BE49-F238E27FC236}">
                      <a16:creationId xmlns:a16="http://schemas.microsoft.com/office/drawing/2014/main" id="{2060DC7B-B5B1-B341-9DD2-65F3BEF51562}"/>
                    </a:ext>
                  </a:extLst>
                </p:cNvPr>
                <p:cNvSpPr/>
                <p:nvPr/>
              </p:nvSpPr>
              <p:spPr bwMode="auto">
                <a:xfrm>
                  <a:off x="2184464" y="1736204"/>
                  <a:ext cx="1200052" cy="112505"/>
                </a:xfrm>
                <a:prstGeom prst="rect">
                  <a:avLst/>
                </a:prstGeom>
                <a:gradFill>
                  <a:gsLst>
                    <a:gs pos="0">
                      <a:schemeClr val="accent2">
                        <a:lumMod val="40000"/>
                        <a:lumOff val="60000"/>
                      </a:schemeClr>
                    </a:gs>
                    <a:gs pos="54000">
                      <a:schemeClr val="accent2">
                        <a:lumMod val="60000"/>
                        <a:lumOff val="40000"/>
                      </a:schemeClr>
                    </a:gs>
                    <a:gs pos="100000">
                      <a:schemeClr val="accent2">
                        <a:lumMod val="75000"/>
                      </a:schemeClr>
                    </a:gs>
                  </a:gsLst>
                  <a:lin ang="162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18" name="Oval 517">
                  <a:extLst>
                    <a:ext uri="{FF2B5EF4-FFF2-40B4-BE49-F238E27FC236}">
                      <a16:creationId xmlns:a16="http://schemas.microsoft.com/office/drawing/2014/main" id="{D098AFDC-BFA9-0D4B-8784-220E32D86C3D}"/>
                    </a:ext>
                  </a:extLst>
                </p:cNvPr>
                <p:cNvSpPr/>
                <p:nvPr/>
              </p:nvSpPr>
              <p:spPr bwMode="auto">
                <a:xfrm flipV="1">
                  <a:off x="2184464" y="1575885"/>
                  <a:ext cx="1196279" cy="31501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519" name="Freeform 518">
                  <a:extLst>
                    <a:ext uri="{FF2B5EF4-FFF2-40B4-BE49-F238E27FC236}">
                      <a16:creationId xmlns:a16="http://schemas.microsoft.com/office/drawing/2014/main" id="{DF2583E7-08E0-D64F-8479-7FFFC9FB2F23}"/>
                    </a:ext>
                  </a:extLst>
                </p:cNvPr>
                <p:cNvSpPr/>
                <p:nvPr/>
              </p:nvSpPr>
              <p:spPr bwMode="auto">
                <a:xfrm>
                  <a:off x="2490139" y="1671514"/>
                  <a:ext cx="584930" cy="15750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20" name="Freeform 519">
                  <a:extLst>
                    <a:ext uri="{FF2B5EF4-FFF2-40B4-BE49-F238E27FC236}">
                      <a16:creationId xmlns:a16="http://schemas.microsoft.com/office/drawing/2014/main" id="{937808A3-9715-334E-85A5-F4FE201A2074}"/>
                    </a:ext>
                  </a:extLst>
                </p:cNvPr>
                <p:cNvSpPr/>
                <p:nvPr/>
              </p:nvSpPr>
              <p:spPr bwMode="auto">
                <a:xfrm>
                  <a:off x="2429759" y="1632138"/>
                  <a:ext cx="705690" cy="109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21" name="Freeform 520">
                  <a:extLst>
                    <a:ext uri="{FF2B5EF4-FFF2-40B4-BE49-F238E27FC236}">
                      <a16:creationId xmlns:a16="http://schemas.microsoft.com/office/drawing/2014/main" id="{4C6BB3C5-60F0-7A47-999B-A2DF3DC212C3}"/>
                    </a:ext>
                  </a:extLst>
                </p:cNvPr>
                <p:cNvSpPr/>
                <p:nvPr/>
              </p:nvSpPr>
              <p:spPr bwMode="auto">
                <a:xfrm>
                  <a:off x="2893929" y="1724953"/>
                  <a:ext cx="256615" cy="9562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522" name="Freeform 521">
                  <a:extLst>
                    <a:ext uri="{FF2B5EF4-FFF2-40B4-BE49-F238E27FC236}">
                      <a16:creationId xmlns:a16="http://schemas.microsoft.com/office/drawing/2014/main" id="{6ADBE66F-34BC-FD45-8BFF-7510B295BF30}"/>
                    </a:ext>
                  </a:extLst>
                </p:cNvPr>
                <p:cNvSpPr/>
                <p:nvPr/>
              </p:nvSpPr>
              <p:spPr bwMode="auto">
                <a:xfrm>
                  <a:off x="2418437" y="1727767"/>
                  <a:ext cx="252842" cy="9281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523" name="Straight Connector 522">
                  <a:extLst>
                    <a:ext uri="{FF2B5EF4-FFF2-40B4-BE49-F238E27FC236}">
                      <a16:creationId xmlns:a16="http://schemas.microsoft.com/office/drawing/2014/main" id="{455BAF4E-26C8-B843-99FB-6267A324CC43}"/>
                    </a:ext>
                  </a:extLst>
                </p:cNvPr>
                <p:cNvCxnSpPr>
                  <a:endCxn id="518" idx="2"/>
                </p:cNvCxnSpPr>
                <p:nvPr/>
              </p:nvCxnSpPr>
              <p:spPr bwMode="auto">
                <a:xfrm flipH="1" flipV="1">
                  <a:off x="2184464" y="1733392"/>
                  <a:ext cx="3775" cy="12094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524" name="Straight Connector 523">
                  <a:extLst>
                    <a:ext uri="{FF2B5EF4-FFF2-40B4-BE49-F238E27FC236}">
                      <a16:creationId xmlns:a16="http://schemas.microsoft.com/office/drawing/2014/main" id="{25AB7700-D06D-4640-88C7-2AFD576A7244}"/>
                    </a:ext>
                  </a:extLst>
                </p:cNvPr>
                <p:cNvCxnSpPr/>
                <p:nvPr/>
              </p:nvCxnSpPr>
              <p:spPr bwMode="auto">
                <a:xfrm flipH="1" flipV="1">
                  <a:off x="3380744" y="1730578"/>
                  <a:ext cx="3773" cy="12094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grpSp>
      <p:sp>
        <p:nvSpPr>
          <p:cNvPr id="68624" name="Text Box 167">
            <a:extLst>
              <a:ext uri="{FF2B5EF4-FFF2-40B4-BE49-F238E27FC236}">
                <a16:creationId xmlns:a16="http://schemas.microsoft.com/office/drawing/2014/main" id="{62402A19-9412-3F4E-A7AF-7590BBCFE2CD}"/>
              </a:ext>
            </a:extLst>
          </p:cNvPr>
          <p:cNvSpPr txBox="1">
            <a:spLocks noChangeArrowheads="1"/>
          </p:cNvSpPr>
          <p:nvPr/>
        </p:nvSpPr>
        <p:spPr bwMode="auto">
          <a:xfrm>
            <a:off x="517526" y="431802"/>
            <a:ext cx="8263801"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3600" u="none" dirty="0">
                <a:solidFill>
                  <a:schemeClr val="tx2"/>
                </a:solidFill>
                <a:latin typeface="Calibri" panose="020F0502020204030204" pitchFamily="34" charset="0"/>
                <a:ea typeface="MS PGothic" panose="020B0600070205080204" pitchFamily="34" charset="-128"/>
              </a:rPr>
              <a:t>传统方式：在每个路由器实现的控制平面</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229" name="Group 228">
            <a:extLst>
              <a:ext uri="{FF2B5EF4-FFF2-40B4-BE49-F238E27FC236}">
                <a16:creationId xmlns:a16="http://schemas.microsoft.com/office/drawing/2014/main" id="{8E6941DF-D48D-CD4A-BA5C-8FE681A6A123}"/>
              </a:ext>
            </a:extLst>
          </p:cNvPr>
          <p:cNvGrpSpPr>
            <a:grpSpLocks/>
          </p:cNvGrpSpPr>
          <p:nvPr/>
        </p:nvGrpSpPr>
        <p:grpSpPr bwMode="auto">
          <a:xfrm>
            <a:off x="1475087" y="2691980"/>
            <a:ext cx="5111750" cy="879475"/>
            <a:chOff x="1866825" y="707349"/>
            <a:chExt cx="5112820" cy="879389"/>
          </a:xfrm>
        </p:grpSpPr>
        <p:sp>
          <p:nvSpPr>
            <p:cNvPr id="233" name="Oval 232">
              <a:extLst>
                <a:ext uri="{FF2B5EF4-FFF2-40B4-BE49-F238E27FC236}">
                  <a16:creationId xmlns:a16="http://schemas.microsoft.com/office/drawing/2014/main" id="{4A4C50CE-2089-D643-85F2-8072EE000022}"/>
                </a:ext>
              </a:extLst>
            </p:cNvPr>
            <p:cNvSpPr/>
            <p:nvPr/>
          </p:nvSpPr>
          <p:spPr>
            <a:xfrm>
              <a:off x="1866825" y="785128"/>
              <a:ext cx="954287" cy="492077"/>
            </a:xfrm>
            <a:prstGeom prst="ellipse">
              <a:avLst/>
            </a:prstGeom>
            <a:solidFill>
              <a:srgbClr val="CC0000">
                <a:alpha val="28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68662" name="TextBox 233">
              <a:extLst>
                <a:ext uri="{FF2B5EF4-FFF2-40B4-BE49-F238E27FC236}">
                  <a16:creationId xmlns:a16="http://schemas.microsoft.com/office/drawing/2014/main" id="{9C5C1FA6-FAAB-B643-A91F-1289FCACEAE0}"/>
                </a:ext>
              </a:extLst>
            </p:cNvPr>
            <p:cNvSpPr txBox="1">
              <a:spLocks noChangeArrowheads="1"/>
            </p:cNvSpPr>
            <p:nvPr/>
          </p:nvSpPr>
          <p:spPr bwMode="auto">
            <a:xfrm>
              <a:off x="1876348" y="783191"/>
              <a:ext cx="941480" cy="477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75"/>
                </a:lnSpc>
              </a:pPr>
              <a:r>
                <a:rPr lang="en-US" altLang="zh-CN" sz="1400" u="none"/>
                <a:t>Routing</a:t>
              </a:r>
            </a:p>
            <a:p>
              <a:pPr algn="ctr">
                <a:lnSpc>
                  <a:spcPts val="1475"/>
                </a:lnSpc>
              </a:pPr>
              <a:r>
                <a:rPr lang="en-US" altLang="zh-CN" sz="1400" u="none"/>
                <a:t>Algorithm</a:t>
              </a:r>
            </a:p>
          </p:txBody>
        </p:sp>
        <p:cxnSp>
          <p:nvCxnSpPr>
            <p:cNvPr id="235" name="Straight Arrow Connector 234">
              <a:extLst>
                <a:ext uri="{FF2B5EF4-FFF2-40B4-BE49-F238E27FC236}">
                  <a16:creationId xmlns:a16="http://schemas.microsoft.com/office/drawing/2014/main" id="{3572E8D8-B2C1-C54D-8F19-338910DD1277}"/>
                </a:ext>
              </a:extLst>
            </p:cNvPr>
            <p:cNvCxnSpPr/>
            <p:nvPr/>
          </p:nvCxnSpPr>
          <p:spPr>
            <a:xfrm flipV="1">
              <a:off x="2833814" y="807351"/>
              <a:ext cx="1517968" cy="214292"/>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36" name="Straight Arrow Connector 235">
              <a:extLst>
                <a:ext uri="{FF2B5EF4-FFF2-40B4-BE49-F238E27FC236}">
                  <a16:creationId xmlns:a16="http://schemas.microsoft.com/office/drawing/2014/main" id="{B4D980AD-EA29-8A40-821E-BAC224559324}"/>
                </a:ext>
              </a:extLst>
            </p:cNvPr>
            <p:cNvCxnSpPr/>
            <p:nvPr/>
          </p:nvCxnSpPr>
          <p:spPr>
            <a:xfrm>
              <a:off x="2751247" y="1201013"/>
              <a:ext cx="797092" cy="279373"/>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37" name="Straight Arrow Connector 236">
              <a:extLst>
                <a:ext uri="{FF2B5EF4-FFF2-40B4-BE49-F238E27FC236}">
                  <a16:creationId xmlns:a16="http://schemas.microsoft.com/office/drawing/2014/main" id="{10B0E4EA-AE2E-C34C-BC29-9D765C701402}"/>
                </a:ext>
              </a:extLst>
            </p:cNvPr>
            <p:cNvCxnSpPr/>
            <p:nvPr/>
          </p:nvCxnSpPr>
          <p:spPr>
            <a:xfrm>
              <a:off x="4685227" y="894656"/>
              <a:ext cx="892362" cy="509537"/>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38" name="Straight Arrow Connector 237">
              <a:extLst>
                <a:ext uri="{FF2B5EF4-FFF2-40B4-BE49-F238E27FC236}">
                  <a16:creationId xmlns:a16="http://schemas.microsoft.com/office/drawing/2014/main" id="{67A51864-C9AB-0048-A1AB-9A4382FE9B89}"/>
                </a:ext>
              </a:extLst>
            </p:cNvPr>
            <p:cNvCxnSpPr/>
            <p:nvPr/>
          </p:nvCxnSpPr>
          <p:spPr>
            <a:xfrm>
              <a:off x="4801139" y="801002"/>
              <a:ext cx="1695805" cy="130162"/>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239" name="Oval 238">
              <a:extLst>
                <a:ext uri="{FF2B5EF4-FFF2-40B4-BE49-F238E27FC236}">
                  <a16:creationId xmlns:a16="http://schemas.microsoft.com/office/drawing/2014/main" id="{2CFD8919-FD32-EE45-BD7E-4FB11CC268C2}"/>
                </a:ext>
              </a:extLst>
            </p:cNvPr>
            <p:cNvSpPr/>
            <p:nvPr/>
          </p:nvSpPr>
          <p:spPr>
            <a:xfrm>
              <a:off x="6558869" y="894656"/>
              <a:ext cx="420776" cy="180957"/>
            </a:xfrm>
            <a:prstGeom prst="ellipse">
              <a:avLst/>
            </a:prstGeom>
            <a:solidFill>
              <a:srgbClr val="CC0000">
                <a:alpha val="28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40" name="Oval 239">
              <a:extLst>
                <a:ext uri="{FF2B5EF4-FFF2-40B4-BE49-F238E27FC236}">
                  <a16:creationId xmlns:a16="http://schemas.microsoft.com/office/drawing/2014/main" id="{A6CE6489-249D-8243-B4F7-CAB9A0EF02D5}"/>
                </a:ext>
              </a:extLst>
            </p:cNvPr>
            <p:cNvSpPr/>
            <p:nvPr/>
          </p:nvSpPr>
          <p:spPr>
            <a:xfrm>
              <a:off x="5572826" y="1404193"/>
              <a:ext cx="420775" cy="182545"/>
            </a:xfrm>
            <a:prstGeom prst="ellipse">
              <a:avLst/>
            </a:prstGeom>
            <a:solidFill>
              <a:srgbClr val="CC0000">
                <a:alpha val="28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41" name="Oval 240">
              <a:extLst>
                <a:ext uri="{FF2B5EF4-FFF2-40B4-BE49-F238E27FC236}">
                  <a16:creationId xmlns:a16="http://schemas.microsoft.com/office/drawing/2014/main" id="{03B00FEE-6869-3546-A9C7-0DE0C3FEEEA1}"/>
                </a:ext>
              </a:extLst>
            </p:cNvPr>
            <p:cNvSpPr/>
            <p:nvPr/>
          </p:nvSpPr>
          <p:spPr>
            <a:xfrm>
              <a:off x="4367660" y="707349"/>
              <a:ext cx="420776" cy="182544"/>
            </a:xfrm>
            <a:prstGeom prst="ellipse">
              <a:avLst/>
            </a:prstGeom>
            <a:solidFill>
              <a:srgbClr val="CC0000">
                <a:alpha val="28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242" name="Oval 241">
              <a:extLst>
                <a:ext uri="{FF2B5EF4-FFF2-40B4-BE49-F238E27FC236}">
                  <a16:creationId xmlns:a16="http://schemas.microsoft.com/office/drawing/2014/main" id="{3F6522DF-6331-E949-B86A-4EF85FEF6242}"/>
                </a:ext>
              </a:extLst>
            </p:cNvPr>
            <p:cNvSpPr/>
            <p:nvPr/>
          </p:nvSpPr>
          <p:spPr>
            <a:xfrm>
              <a:off x="3572157" y="1402606"/>
              <a:ext cx="420775" cy="180957"/>
            </a:xfrm>
            <a:prstGeom prst="ellipse">
              <a:avLst/>
            </a:prstGeom>
            <a:solidFill>
              <a:srgbClr val="CC0000">
                <a:alpha val="28000"/>
              </a:srgbClr>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243" name="Straight Arrow Connector 242">
              <a:extLst>
                <a:ext uri="{FF2B5EF4-FFF2-40B4-BE49-F238E27FC236}">
                  <a16:creationId xmlns:a16="http://schemas.microsoft.com/office/drawing/2014/main" id="{72F88021-43F9-274E-AE38-891BFB3136C0}"/>
                </a:ext>
              </a:extLst>
            </p:cNvPr>
            <p:cNvCxnSpPr/>
            <p:nvPr/>
          </p:nvCxnSpPr>
          <p:spPr>
            <a:xfrm>
              <a:off x="2821112" y="1105772"/>
              <a:ext cx="2739011" cy="339692"/>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44" name="Straight Arrow Connector 243">
              <a:extLst>
                <a:ext uri="{FF2B5EF4-FFF2-40B4-BE49-F238E27FC236}">
                  <a16:creationId xmlns:a16="http://schemas.microsoft.com/office/drawing/2014/main" id="{5A02A5F8-C36E-264D-A3D7-87747669A5DA}"/>
                </a:ext>
              </a:extLst>
            </p:cNvPr>
            <p:cNvCxnSpPr>
              <a:endCxn id="239" idx="2"/>
            </p:cNvCxnSpPr>
            <p:nvPr/>
          </p:nvCxnSpPr>
          <p:spPr>
            <a:xfrm flipV="1">
              <a:off x="3997696" y="985134"/>
              <a:ext cx="2561173" cy="469854"/>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45" name="Straight Arrow Connector 244">
              <a:extLst>
                <a:ext uri="{FF2B5EF4-FFF2-40B4-BE49-F238E27FC236}">
                  <a16:creationId xmlns:a16="http://schemas.microsoft.com/office/drawing/2014/main" id="{C6BCCFF1-A7FB-A24F-B580-7997C810EBA3}"/>
                </a:ext>
              </a:extLst>
            </p:cNvPr>
            <p:cNvCxnSpPr/>
            <p:nvPr/>
          </p:nvCxnSpPr>
          <p:spPr>
            <a:xfrm flipV="1">
              <a:off x="3991345" y="1508958"/>
              <a:ext cx="1581481" cy="0"/>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46" name="Straight Arrow Connector 245">
              <a:extLst>
                <a:ext uri="{FF2B5EF4-FFF2-40B4-BE49-F238E27FC236}">
                  <a16:creationId xmlns:a16="http://schemas.microsoft.com/office/drawing/2014/main" id="{AAEFBE45-8750-DE4C-9A8D-3E437BB52F79}"/>
                </a:ext>
              </a:extLst>
            </p:cNvPr>
            <p:cNvCxnSpPr/>
            <p:nvPr/>
          </p:nvCxnSpPr>
          <p:spPr>
            <a:xfrm flipV="1">
              <a:off x="5996776" y="1083549"/>
              <a:ext cx="751045" cy="396836"/>
            </a:xfrm>
            <a:prstGeom prst="straightConnector1">
              <a:avLst/>
            </a:prstGeom>
            <a:ln w="25400">
              <a:solidFill>
                <a:srgbClr val="CC0000"/>
              </a:solidFill>
              <a:headEnd type="triangle"/>
              <a:tailEnd type="triangle"/>
            </a:ln>
            <a:effectLst/>
          </p:spPr>
          <p:style>
            <a:lnRef idx="2">
              <a:schemeClr val="accent1"/>
            </a:lnRef>
            <a:fillRef idx="0">
              <a:schemeClr val="accent1"/>
            </a:fillRef>
            <a:effectRef idx="1">
              <a:schemeClr val="accent1"/>
            </a:effectRef>
            <a:fontRef idx="minor">
              <a:schemeClr val="tx1"/>
            </a:fontRef>
          </p:style>
        </p:cxnSp>
      </p:grpSp>
      <p:sp>
        <p:nvSpPr>
          <p:cNvPr id="68626" name="TextBox 257">
            <a:extLst>
              <a:ext uri="{FF2B5EF4-FFF2-40B4-BE49-F238E27FC236}">
                <a16:creationId xmlns:a16="http://schemas.microsoft.com/office/drawing/2014/main" id="{DA9BED4B-5E1F-4A47-A65F-1FEC52546909}"/>
              </a:ext>
            </a:extLst>
          </p:cNvPr>
          <p:cNvSpPr txBox="1">
            <a:spLocks noChangeArrowheads="1"/>
          </p:cNvSpPr>
          <p:nvPr/>
        </p:nvSpPr>
        <p:spPr bwMode="auto">
          <a:xfrm>
            <a:off x="517526" y="1045604"/>
            <a:ext cx="820896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2400" u="none" dirty="0">
                <a:solidFill>
                  <a:srgbClr val="000099"/>
                </a:solidFill>
                <a:latin typeface="华文新魏" panose="02010800040101010101" pitchFamily="2" charset="-122"/>
                <a:ea typeface="华文新魏" panose="02010800040101010101" pitchFamily="2" charset="-122"/>
              </a:rPr>
              <a:t>每个路由器</a:t>
            </a:r>
            <a:r>
              <a:rPr lang="zh-CN" altLang="en-US" sz="2400" u="none" dirty="0">
                <a:latin typeface="华文新魏" panose="02010800040101010101" pitchFamily="2" charset="-122"/>
                <a:ea typeface="华文新魏" panose="02010800040101010101" pitchFamily="2" charset="-122"/>
              </a:rPr>
              <a:t>具备独立的路由功能和数据转发功能，路由算法组件分布在不同路由器上，彼此交互，计算生成转发表，构成分布式的控制平面。</a:t>
            </a:r>
            <a:endParaRPr lang="en-US" altLang="zh-CN" sz="2400" u="none" dirty="0">
              <a:latin typeface="华文新魏" panose="02010800040101010101" pitchFamily="2" charset="-122"/>
              <a:ea typeface="华文新魏" panose="02010800040101010101" pitchFamily="2" charset="-122"/>
            </a:endParaRPr>
          </a:p>
        </p:txBody>
      </p:sp>
      <p:grpSp>
        <p:nvGrpSpPr>
          <p:cNvPr id="23" name="Group 22">
            <a:extLst>
              <a:ext uri="{FF2B5EF4-FFF2-40B4-BE49-F238E27FC236}">
                <a16:creationId xmlns:a16="http://schemas.microsoft.com/office/drawing/2014/main" id="{D2B453CB-1BB6-5F4F-B8A4-6E620A5EE901}"/>
              </a:ext>
            </a:extLst>
          </p:cNvPr>
          <p:cNvGrpSpPr>
            <a:grpSpLocks/>
          </p:cNvGrpSpPr>
          <p:nvPr/>
        </p:nvGrpSpPr>
        <p:grpSpPr bwMode="auto">
          <a:xfrm>
            <a:off x="1203623" y="3079330"/>
            <a:ext cx="6638590" cy="884296"/>
            <a:chOff x="1557338" y="3074988"/>
            <a:chExt cx="6638590" cy="884296"/>
          </a:xfrm>
        </p:grpSpPr>
        <p:sp>
          <p:nvSpPr>
            <p:cNvPr id="68658" name="TextBox 232">
              <a:extLst>
                <a:ext uri="{FF2B5EF4-FFF2-40B4-BE49-F238E27FC236}">
                  <a16:creationId xmlns:a16="http://schemas.microsoft.com/office/drawing/2014/main" id="{C6E79896-82E9-274A-863B-B2725D090FF2}"/>
                </a:ext>
              </a:extLst>
            </p:cNvPr>
            <p:cNvSpPr txBox="1">
              <a:spLocks noChangeArrowheads="1"/>
            </p:cNvSpPr>
            <p:nvPr/>
          </p:nvSpPr>
          <p:spPr bwMode="auto">
            <a:xfrm>
              <a:off x="6985339" y="3651251"/>
              <a:ext cx="1210589" cy="308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2000" b="1" u="none" dirty="0">
                  <a:latin typeface="华文新魏" panose="02010800040101010101" pitchFamily="2" charset="-122"/>
                  <a:ea typeface="华文新魏" panose="02010800040101010101" pitchFamily="2" charset="-122"/>
                </a:rPr>
                <a:t>数据平面</a:t>
              </a:r>
              <a:endParaRPr lang="en-US" altLang="zh-CN" sz="2000" b="1" u="none" dirty="0">
                <a:latin typeface="华文新魏" panose="02010800040101010101" pitchFamily="2" charset="-122"/>
                <a:ea typeface="华文新魏" panose="02010800040101010101" pitchFamily="2" charset="-122"/>
              </a:endParaRPr>
            </a:p>
          </p:txBody>
        </p:sp>
        <p:sp>
          <p:nvSpPr>
            <p:cNvPr id="68659" name="TextBox 233">
              <a:extLst>
                <a:ext uri="{FF2B5EF4-FFF2-40B4-BE49-F238E27FC236}">
                  <a16:creationId xmlns:a16="http://schemas.microsoft.com/office/drawing/2014/main" id="{6DFC508D-8190-4342-8E2B-B39E48D8C4B5}"/>
                </a:ext>
              </a:extLst>
            </p:cNvPr>
            <p:cNvSpPr txBox="1">
              <a:spLocks noChangeArrowheads="1"/>
            </p:cNvSpPr>
            <p:nvPr/>
          </p:nvSpPr>
          <p:spPr bwMode="auto">
            <a:xfrm>
              <a:off x="6973432" y="3074988"/>
              <a:ext cx="1210589" cy="308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463"/>
                </a:lnSpc>
              </a:pPr>
              <a:r>
                <a:rPr lang="zh-CN" altLang="en-US" sz="2000" b="1" u="none" dirty="0">
                  <a:latin typeface="华文新魏" panose="02010800040101010101" pitchFamily="2" charset="-122"/>
                  <a:ea typeface="华文新魏" panose="02010800040101010101" pitchFamily="2" charset="-122"/>
                </a:rPr>
                <a:t>控制平面</a:t>
              </a:r>
              <a:endParaRPr lang="en-US" altLang="zh-CN" sz="2000" b="1" u="none" dirty="0">
                <a:latin typeface="华文新魏" panose="02010800040101010101" pitchFamily="2" charset="-122"/>
                <a:ea typeface="华文新魏" panose="02010800040101010101" pitchFamily="2" charset="-122"/>
              </a:endParaRPr>
            </a:p>
          </p:txBody>
        </p:sp>
        <p:cxnSp>
          <p:nvCxnSpPr>
            <p:cNvPr id="232" name="Straight Connector 231">
              <a:extLst>
                <a:ext uri="{FF2B5EF4-FFF2-40B4-BE49-F238E27FC236}">
                  <a16:creationId xmlns:a16="http://schemas.microsoft.com/office/drawing/2014/main" id="{A231340B-6F62-754F-B734-3C1E6F65F7D2}"/>
                </a:ext>
              </a:extLst>
            </p:cNvPr>
            <p:cNvCxnSpPr/>
            <p:nvPr/>
          </p:nvCxnSpPr>
          <p:spPr>
            <a:xfrm>
              <a:off x="1557338" y="3613150"/>
              <a:ext cx="6207125" cy="0"/>
            </a:xfrm>
            <a:prstGeom prst="line">
              <a:avLst/>
            </a:prstGeom>
            <a:ln w="25400">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grpSp>
      <p:grpSp>
        <p:nvGrpSpPr>
          <p:cNvPr id="27" name="Group 26">
            <a:extLst>
              <a:ext uri="{FF2B5EF4-FFF2-40B4-BE49-F238E27FC236}">
                <a16:creationId xmlns:a16="http://schemas.microsoft.com/office/drawing/2014/main" id="{B5E777A8-C23C-9440-9EAE-0FA77EF23997}"/>
              </a:ext>
            </a:extLst>
          </p:cNvPr>
          <p:cNvGrpSpPr>
            <a:grpSpLocks/>
          </p:cNvGrpSpPr>
          <p:nvPr/>
        </p:nvGrpSpPr>
        <p:grpSpPr bwMode="auto">
          <a:xfrm>
            <a:off x="1475087" y="3707980"/>
            <a:ext cx="5126037" cy="1120775"/>
            <a:chOff x="-4746102" y="4471477"/>
            <a:chExt cx="5126173" cy="1120753"/>
          </a:xfrm>
        </p:grpSpPr>
        <p:pic>
          <p:nvPicPr>
            <p:cNvPr id="68636" name="Picture 10" descr="fig42_table.pdf">
              <a:extLst>
                <a:ext uri="{FF2B5EF4-FFF2-40B4-BE49-F238E27FC236}">
                  <a16:creationId xmlns:a16="http://schemas.microsoft.com/office/drawing/2014/main" id="{A33861F0-43C5-F549-8390-716322EEE13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46102" y="4471477"/>
              <a:ext cx="966463" cy="966962"/>
            </a:xfrm>
            <a:prstGeom prst="rect">
              <a:avLst/>
            </a:prstGeom>
            <a:noFill/>
            <a:ln w="9525">
              <a:solidFill>
                <a:srgbClr val="CC0000"/>
              </a:solidFill>
              <a:miter lim="800000"/>
              <a:headEnd/>
              <a:tailEnd/>
            </a:ln>
            <a:extLst>
              <a:ext uri="{909E8E84-426E-40DD-AFC4-6F175D3DCCD1}">
                <a14:hiddenFill xmlns:a14="http://schemas.microsoft.com/office/drawing/2010/main">
                  <a:solidFill>
                    <a:srgbClr val="FFFFFF"/>
                  </a:solidFill>
                </a14:hiddenFill>
              </a:ext>
            </a:extLst>
          </p:spPr>
        </p:pic>
        <p:grpSp>
          <p:nvGrpSpPr>
            <p:cNvPr id="68637" name="Group 25">
              <a:extLst>
                <a:ext uri="{FF2B5EF4-FFF2-40B4-BE49-F238E27FC236}">
                  <a16:creationId xmlns:a16="http://schemas.microsoft.com/office/drawing/2014/main" id="{38FC798D-E6AC-4041-962B-58F784E819AB}"/>
                </a:ext>
              </a:extLst>
            </p:cNvPr>
            <p:cNvGrpSpPr>
              <a:grpSpLocks/>
            </p:cNvGrpSpPr>
            <p:nvPr/>
          </p:nvGrpSpPr>
          <p:grpSpPr bwMode="auto">
            <a:xfrm>
              <a:off x="-3025264" y="5228984"/>
              <a:ext cx="3405335" cy="363246"/>
              <a:chOff x="-3025264" y="5228984"/>
              <a:chExt cx="3405335" cy="363246"/>
            </a:xfrm>
          </p:grpSpPr>
          <p:grpSp>
            <p:nvGrpSpPr>
              <p:cNvPr id="68638" name="Group 241">
                <a:extLst>
                  <a:ext uri="{FF2B5EF4-FFF2-40B4-BE49-F238E27FC236}">
                    <a16:creationId xmlns:a16="http://schemas.microsoft.com/office/drawing/2014/main" id="{3BA8FD71-B4B9-534C-8863-83A668C0F2A4}"/>
                  </a:ext>
                </a:extLst>
              </p:cNvPr>
              <p:cNvGrpSpPr>
                <a:grpSpLocks/>
              </p:cNvGrpSpPr>
              <p:nvPr/>
            </p:nvGrpSpPr>
            <p:grpSpPr bwMode="auto">
              <a:xfrm>
                <a:off x="-3025264" y="5262858"/>
                <a:ext cx="430360" cy="329372"/>
                <a:chOff x="2931664" y="3912603"/>
                <a:chExt cx="430450" cy="329314"/>
              </a:xfrm>
            </p:grpSpPr>
            <p:sp>
              <p:nvSpPr>
                <p:cNvPr id="92" name="Rectangle 91">
                  <a:extLst>
                    <a:ext uri="{FF2B5EF4-FFF2-40B4-BE49-F238E27FC236}">
                      <a16:creationId xmlns:a16="http://schemas.microsoft.com/office/drawing/2014/main" id="{338E9DF8-26CA-434C-8836-3C07F356D293}"/>
                    </a:ext>
                  </a:extLst>
                </p:cNvPr>
                <p:cNvSpPr/>
                <p:nvPr/>
              </p:nvSpPr>
              <p:spPr>
                <a:xfrm>
                  <a:off x="2936485" y="3908607"/>
                  <a:ext cx="425550" cy="333310"/>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93" name="Straight Connector 92">
                  <a:extLst>
                    <a:ext uri="{FF2B5EF4-FFF2-40B4-BE49-F238E27FC236}">
                      <a16:creationId xmlns:a16="http://schemas.microsoft.com/office/drawing/2014/main" id="{4621D93B-FC0F-D34D-ADF4-6CBA679A8FA8}"/>
                    </a:ext>
                  </a:extLst>
                </p:cNvPr>
                <p:cNvCxnSpPr/>
                <p:nvPr/>
              </p:nvCxnSpPr>
              <p:spPr>
                <a:xfrm>
                  <a:off x="2931722" y="4003838"/>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a:extLst>
                    <a:ext uri="{FF2B5EF4-FFF2-40B4-BE49-F238E27FC236}">
                      <a16:creationId xmlns:a16="http://schemas.microsoft.com/office/drawing/2014/main" id="{AFBDC50D-0F17-FF42-9231-73741477CA8B}"/>
                    </a:ext>
                  </a:extLst>
                </p:cNvPr>
                <p:cNvCxnSpPr/>
                <p:nvPr/>
              </p:nvCxnSpPr>
              <p:spPr>
                <a:xfrm>
                  <a:off x="2931722" y="4067326"/>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6" name="Straight Connector 95">
                  <a:extLst>
                    <a:ext uri="{FF2B5EF4-FFF2-40B4-BE49-F238E27FC236}">
                      <a16:creationId xmlns:a16="http://schemas.microsoft.com/office/drawing/2014/main" id="{3B8FC693-6CC6-8C4B-859E-766496D7F86B}"/>
                    </a:ext>
                  </a:extLst>
                </p:cNvPr>
                <p:cNvCxnSpPr>
                  <a:stCxn id="92" idx="2"/>
                </p:cNvCxnSpPr>
                <p:nvPr/>
              </p:nvCxnSpPr>
              <p:spPr>
                <a:xfrm flipH="1" flipV="1">
                  <a:off x="3147673" y="4003838"/>
                  <a:ext cx="1587" cy="238079"/>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68639" name="Group 444">
                <a:extLst>
                  <a:ext uri="{FF2B5EF4-FFF2-40B4-BE49-F238E27FC236}">
                    <a16:creationId xmlns:a16="http://schemas.microsoft.com/office/drawing/2014/main" id="{1DF47C9E-C9D1-B244-8703-C1971975F605}"/>
                  </a:ext>
                </a:extLst>
              </p:cNvPr>
              <p:cNvGrpSpPr>
                <a:grpSpLocks/>
              </p:cNvGrpSpPr>
              <p:nvPr/>
            </p:nvGrpSpPr>
            <p:grpSpPr bwMode="auto">
              <a:xfrm>
                <a:off x="-2217227" y="5261364"/>
                <a:ext cx="430361" cy="329307"/>
                <a:chOff x="2931664" y="3912603"/>
                <a:chExt cx="430450" cy="329314"/>
              </a:xfrm>
            </p:grpSpPr>
            <p:sp>
              <p:nvSpPr>
                <p:cNvPr id="448" name="Rectangle 447">
                  <a:extLst>
                    <a:ext uri="{FF2B5EF4-FFF2-40B4-BE49-F238E27FC236}">
                      <a16:creationId xmlns:a16="http://schemas.microsoft.com/office/drawing/2014/main" id="{04EC7B7B-54C9-C946-A1E6-B0387F3A07EA}"/>
                    </a:ext>
                  </a:extLst>
                </p:cNvPr>
                <p:cNvSpPr/>
                <p:nvPr/>
              </p:nvSpPr>
              <p:spPr>
                <a:xfrm>
                  <a:off x="2936507" y="3908512"/>
                  <a:ext cx="425549" cy="333376"/>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49" name="Straight Connector 448">
                  <a:extLst>
                    <a:ext uri="{FF2B5EF4-FFF2-40B4-BE49-F238E27FC236}">
                      <a16:creationId xmlns:a16="http://schemas.microsoft.com/office/drawing/2014/main" id="{5FEC8B4F-431F-C542-A3FC-37111071D06B}"/>
                    </a:ext>
                  </a:extLst>
                </p:cNvPr>
                <p:cNvCxnSpPr/>
                <p:nvPr/>
              </p:nvCxnSpPr>
              <p:spPr>
                <a:xfrm>
                  <a:off x="2931743" y="4003762"/>
                  <a:ext cx="425549"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0" name="Straight Connector 449">
                  <a:extLst>
                    <a:ext uri="{FF2B5EF4-FFF2-40B4-BE49-F238E27FC236}">
                      <a16:creationId xmlns:a16="http://schemas.microsoft.com/office/drawing/2014/main" id="{84D96BFF-9EBC-7946-87AE-41AAED06092B}"/>
                    </a:ext>
                  </a:extLst>
                </p:cNvPr>
                <p:cNvCxnSpPr/>
                <p:nvPr/>
              </p:nvCxnSpPr>
              <p:spPr>
                <a:xfrm>
                  <a:off x="2931743" y="4067262"/>
                  <a:ext cx="425549"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51" name="Straight Connector 450">
                  <a:extLst>
                    <a:ext uri="{FF2B5EF4-FFF2-40B4-BE49-F238E27FC236}">
                      <a16:creationId xmlns:a16="http://schemas.microsoft.com/office/drawing/2014/main" id="{352F761B-578D-B043-BB73-C680C9CB0B70}"/>
                    </a:ext>
                  </a:extLst>
                </p:cNvPr>
                <p:cNvCxnSpPr>
                  <a:stCxn id="448" idx="2"/>
                </p:cNvCxnSpPr>
                <p:nvPr/>
              </p:nvCxnSpPr>
              <p:spPr>
                <a:xfrm flipH="1" flipV="1">
                  <a:off x="3147693" y="4003762"/>
                  <a:ext cx="1588" cy="238126"/>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68640" name="Group 473">
                <a:extLst>
                  <a:ext uri="{FF2B5EF4-FFF2-40B4-BE49-F238E27FC236}">
                    <a16:creationId xmlns:a16="http://schemas.microsoft.com/office/drawing/2014/main" id="{CFF33FBC-33DB-AA4B-93E3-795010294F85}"/>
                  </a:ext>
                </a:extLst>
              </p:cNvPr>
              <p:cNvGrpSpPr>
                <a:grpSpLocks/>
              </p:cNvGrpSpPr>
              <p:nvPr/>
            </p:nvGrpSpPr>
            <p:grpSpPr bwMode="auto">
              <a:xfrm>
                <a:off x="-1034539" y="5261364"/>
                <a:ext cx="430360" cy="329307"/>
                <a:chOff x="2931664" y="3912603"/>
                <a:chExt cx="430450" cy="329314"/>
              </a:xfrm>
            </p:grpSpPr>
            <p:sp>
              <p:nvSpPr>
                <p:cNvPr id="477" name="Rectangle 476">
                  <a:extLst>
                    <a:ext uri="{FF2B5EF4-FFF2-40B4-BE49-F238E27FC236}">
                      <a16:creationId xmlns:a16="http://schemas.microsoft.com/office/drawing/2014/main" id="{F5F6C880-B69B-A846-B405-85B86DB4AA5E}"/>
                    </a:ext>
                  </a:extLst>
                </p:cNvPr>
                <p:cNvSpPr/>
                <p:nvPr/>
              </p:nvSpPr>
              <p:spPr>
                <a:xfrm>
                  <a:off x="2936538" y="3908512"/>
                  <a:ext cx="425550" cy="333376"/>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478" name="Straight Connector 477">
                  <a:extLst>
                    <a:ext uri="{FF2B5EF4-FFF2-40B4-BE49-F238E27FC236}">
                      <a16:creationId xmlns:a16="http://schemas.microsoft.com/office/drawing/2014/main" id="{A18A3AEB-0A71-E141-8A0D-785BC62FB5B4}"/>
                    </a:ext>
                  </a:extLst>
                </p:cNvPr>
                <p:cNvCxnSpPr/>
                <p:nvPr/>
              </p:nvCxnSpPr>
              <p:spPr>
                <a:xfrm>
                  <a:off x="2931775" y="4003762"/>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79" name="Straight Connector 478">
                  <a:extLst>
                    <a:ext uri="{FF2B5EF4-FFF2-40B4-BE49-F238E27FC236}">
                      <a16:creationId xmlns:a16="http://schemas.microsoft.com/office/drawing/2014/main" id="{6EDAA136-4CB6-C54C-A9DE-390384E80DCC}"/>
                    </a:ext>
                  </a:extLst>
                </p:cNvPr>
                <p:cNvCxnSpPr/>
                <p:nvPr/>
              </p:nvCxnSpPr>
              <p:spPr>
                <a:xfrm>
                  <a:off x="2931775" y="4067262"/>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80" name="Straight Connector 479">
                  <a:extLst>
                    <a:ext uri="{FF2B5EF4-FFF2-40B4-BE49-F238E27FC236}">
                      <a16:creationId xmlns:a16="http://schemas.microsoft.com/office/drawing/2014/main" id="{2B25D7B3-E091-6D4C-8D1C-A3991DCCDC23}"/>
                    </a:ext>
                  </a:extLst>
                </p:cNvPr>
                <p:cNvCxnSpPr>
                  <a:stCxn id="477" idx="2"/>
                </p:cNvCxnSpPr>
                <p:nvPr/>
              </p:nvCxnSpPr>
              <p:spPr>
                <a:xfrm flipH="1" flipV="1">
                  <a:off x="3147726" y="4003762"/>
                  <a:ext cx="1587" cy="238126"/>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68641" name="Group 502">
                <a:extLst>
                  <a:ext uri="{FF2B5EF4-FFF2-40B4-BE49-F238E27FC236}">
                    <a16:creationId xmlns:a16="http://schemas.microsoft.com/office/drawing/2014/main" id="{D853180B-F4A0-CF4A-A43C-F9423B9092BF}"/>
                  </a:ext>
                </a:extLst>
              </p:cNvPr>
              <p:cNvGrpSpPr>
                <a:grpSpLocks/>
              </p:cNvGrpSpPr>
              <p:nvPr/>
            </p:nvGrpSpPr>
            <p:grpSpPr bwMode="auto">
              <a:xfrm>
                <a:off x="-50289" y="5228984"/>
                <a:ext cx="430360" cy="350559"/>
                <a:chOff x="2931664" y="3912603"/>
                <a:chExt cx="430450" cy="329314"/>
              </a:xfrm>
            </p:grpSpPr>
            <p:sp>
              <p:nvSpPr>
                <p:cNvPr id="506" name="Rectangle 505">
                  <a:extLst>
                    <a:ext uri="{FF2B5EF4-FFF2-40B4-BE49-F238E27FC236}">
                      <a16:creationId xmlns:a16="http://schemas.microsoft.com/office/drawing/2014/main" id="{A3B41549-A5D3-7A43-A55D-6D35278DF90B}"/>
                    </a:ext>
                  </a:extLst>
                </p:cNvPr>
                <p:cNvSpPr/>
                <p:nvPr/>
              </p:nvSpPr>
              <p:spPr>
                <a:xfrm>
                  <a:off x="2936564" y="3912335"/>
                  <a:ext cx="425550" cy="329570"/>
                </a:xfrm>
                <a:prstGeom prst="rect">
                  <a:avLst/>
                </a:prstGeom>
                <a:solidFill>
                  <a:schemeClr val="bg1"/>
                </a:solidFill>
                <a:ln w="3175">
                  <a:solidFill>
                    <a:srgbClr val="CC0000"/>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507" name="Straight Connector 506">
                  <a:extLst>
                    <a:ext uri="{FF2B5EF4-FFF2-40B4-BE49-F238E27FC236}">
                      <a16:creationId xmlns:a16="http://schemas.microsoft.com/office/drawing/2014/main" id="{4862EDD6-1707-504A-9552-AFAD13A61D6C}"/>
                    </a:ext>
                  </a:extLst>
                </p:cNvPr>
                <p:cNvCxnSpPr/>
                <p:nvPr/>
              </p:nvCxnSpPr>
              <p:spPr>
                <a:xfrm>
                  <a:off x="2931801" y="4003303"/>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08" name="Straight Connector 507">
                  <a:extLst>
                    <a:ext uri="{FF2B5EF4-FFF2-40B4-BE49-F238E27FC236}">
                      <a16:creationId xmlns:a16="http://schemas.microsoft.com/office/drawing/2014/main" id="{55FE1966-4AE6-4647-AE2B-6A1A97DD63FB}"/>
                    </a:ext>
                  </a:extLst>
                </p:cNvPr>
                <p:cNvCxnSpPr/>
                <p:nvPr/>
              </p:nvCxnSpPr>
              <p:spPr>
                <a:xfrm>
                  <a:off x="2931801" y="4067427"/>
                  <a:ext cx="425550" cy="0"/>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09" name="Straight Connector 508">
                  <a:extLst>
                    <a:ext uri="{FF2B5EF4-FFF2-40B4-BE49-F238E27FC236}">
                      <a16:creationId xmlns:a16="http://schemas.microsoft.com/office/drawing/2014/main" id="{AD16DA83-CE51-6A45-B2CD-B366A7582DD0}"/>
                    </a:ext>
                  </a:extLst>
                </p:cNvPr>
                <p:cNvCxnSpPr>
                  <a:stCxn id="506" idx="2"/>
                </p:cNvCxnSpPr>
                <p:nvPr/>
              </p:nvCxnSpPr>
              <p:spPr>
                <a:xfrm flipH="1" flipV="1">
                  <a:off x="3147752" y="4003303"/>
                  <a:ext cx="1587" cy="238602"/>
                </a:xfrm>
                <a:prstGeom prst="line">
                  <a:avLst/>
                </a:prstGeom>
                <a:ln w="3175">
                  <a:solidFill>
                    <a:schemeClr val="tx1"/>
                  </a:solidFill>
                </a:ln>
                <a:effectLst/>
              </p:spPr>
              <p:style>
                <a:lnRef idx="2">
                  <a:schemeClr val="accent1"/>
                </a:lnRef>
                <a:fillRef idx="0">
                  <a:schemeClr val="accent1"/>
                </a:fillRef>
                <a:effectRef idx="1">
                  <a:schemeClr val="accent1"/>
                </a:effectRef>
                <a:fontRef idx="minor">
                  <a:schemeClr val="tx1"/>
                </a:fontRef>
              </p:style>
            </p:cxnSp>
          </p:grpSp>
        </p:grpSp>
      </p:grpSp>
      <p:grpSp>
        <p:nvGrpSpPr>
          <p:cNvPr id="25" name="Group 24">
            <a:extLst>
              <a:ext uri="{FF2B5EF4-FFF2-40B4-BE49-F238E27FC236}">
                <a16:creationId xmlns:a16="http://schemas.microsoft.com/office/drawing/2014/main" id="{B6A93BA3-389E-4D41-AB01-7878B62C0617}"/>
              </a:ext>
            </a:extLst>
          </p:cNvPr>
          <p:cNvGrpSpPr>
            <a:grpSpLocks/>
          </p:cNvGrpSpPr>
          <p:nvPr/>
        </p:nvGrpSpPr>
        <p:grpSpPr bwMode="auto">
          <a:xfrm>
            <a:off x="1929111" y="2887241"/>
            <a:ext cx="4437063" cy="1906588"/>
            <a:chOff x="-4267279" y="3655204"/>
            <a:chExt cx="4437063" cy="1906161"/>
          </a:xfrm>
        </p:grpSpPr>
        <p:cxnSp>
          <p:nvCxnSpPr>
            <p:cNvPr id="111" name="Straight Arrow Connector 110">
              <a:extLst>
                <a:ext uri="{FF2B5EF4-FFF2-40B4-BE49-F238E27FC236}">
                  <a16:creationId xmlns:a16="http://schemas.microsoft.com/office/drawing/2014/main" id="{0D8C2B02-8D86-574B-9F0C-5054B22D8278}"/>
                </a:ext>
              </a:extLst>
            </p:cNvPr>
            <p:cNvCxnSpPr/>
            <p:nvPr/>
          </p:nvCxnSpPr>
          <p:spPr bwMode="auto">
            <a:xfrm>
              <a:off x="-4267279" y="4047229"/>
              <a:ext cx="0" cy="422180"/>
            </a:xfrm>
            <a:prstGeom prst="straightConnector1">
              <a:avLst/>
            </a:prstGeom>
            <a:ln w="12700">
              <a:solidFill>
                <a:srgbClr val="CC000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89" name="Straight Arrow Connector 88">
              <a:extLst>
                <a:ext uri="{FF2B5EF4-FFF2-40B4-BE49-F238E27FC236}">
                  <a16:creationId xmlns:a16="http://schemas.microsoft.com/office/drawing/2014/main" id="{D88CDCE7-7846-2D4C-BE86-CE49E0839EC7}"/>
                </a:ext>
              </a:extLst>
            </p:cNvPr>
            <p:cNvCxnSpPr/>
            <p:nvPr/>
          </p:nvCxnSpPr>
          <p:spPr bwMode="auto">
            <a:xfrm flipH="1">
              <a:off x="-2808367" y="4361484"/>
              <a:ext cx="0" cy="872929"/>
            </a:xfrm>
            <a:prstGeom prst="straightConnector1">
              <a:avLst/>
            </a:prstGeom>
            <a:ln w="6350">
              <a:solidFill>
                <a:srgbClr val="CC0000"/>
              </a:solidFill>
              <a:tailEnd type="triangle"/>
            </a:ln>
          </p:spPr>
          <p:style>
            <a:lnRef idx="2">
              <a:schemeClr val="accent1"/>
            </a:lnRef>
            <a:fillRef idx="0">
              <a:schemeClr val="accent1"/>
            </a:fillRef>
            <a:effectRef idx="1">
              <a:schemeClr val="accent1"/>
            </a:effectRef>
            <a:fontRef idx="minor">
              <a:schemeClr val="tx1"/>
            </a:fontRef>
          </p:style>
        </p:cxnSp>
        <p:cxnSp>
          <p:nvCxnSpPr>
            <p:cNvPr id="446" name="Straight Arrow Connector 445">
              <a:extLst>
                <a:ext uri="{FF2B5EF4-FFF2-40B4-BE49-F238E27FC236}">
                  <a16:creationId xmlns:a16="http://schemas.microsoft.com/office/drawing/2014/main" id="{E6D89B0B-0BC7-E841-9DF9-B119185EFCD7}"/>
                </a:ext>
              </a:extLst>
            </p:cNvPr>
            <p:cNvCxnSpPr/>
            <p:nvPr/>
          </p:nvCxnSpPr>
          <p:spPr bwMode="auto">
            <a:xfrm>
              <a:off x="-2006678" y="3655204"/>
              <a:ext cx="6350" cy="1577622"/>
            </a:xfrm>
            <a:prstGeom prst="straightConnector1">
              <a:avLst/>
            </a:prstGeom>
            <a:ln w="6350">
              <a:solidFill>
                <a:srgbClr val="CC0000"/>
              </a:solidFill>
              <a:tailEnd type="triangle"/>
            </a:ln>
          </p:spPr>
          <p:style>
            <a:lnRef idx="2">
              <a:schemeClr val="accent1"/>
            </a:lnRef>
            <a:fillRef idx="0">
              <a:schemeClr val="accent1"/>
            </a:fillRef>
            <a:effectRef idx="1">
              <a:schemeClr val="accent1"/>
            </a:effectRef>
            <a:fontRef idx="minor">
              <a:schemeClr val="tx1"/>
            </a:fontRef>
          </p:style>
        </p:cxnSp>
        <p:cxnSp>
          <p:nvCxnSpPr>
            <p:cNvPr id="475" name="Straight Arrow Connector 474">
              <a:extLst>
                <a:ext uri="{FF2B5EF4-FFF2-40B4-BE49-F238E27FC236}">
                  <a16:creationId xmlns:a16="http://schemas.microsoft.com/office/drawing/2014/main" id="{60F6F53E-8D14-B74F-A46A-A786E5C141AB}"/>
                </a:ext>
              </a:extLst>
            </p:cNvPr>
            <p:cNvCxnSpPr>
              <a:stCxn id="0" idx="0"/>
            </p:cNvCxnSpPr>
            <p:nvPr/>
          </p:nvCxnSpPr>
          <p:spPr bwMode="auto">
            <a:xfrm>
              <a:off x="-823991" y="4656693"/>
              <a:ext cx="6350" cy="904672"/>
            </a:xfrm>
            <a:prstGeom prst="straightConnector1">
              <a:avLst/>
            </a:prstGeom>
            <a:ln w="6350">
              <a:solidFill>
                <a:srgbClr val="CC0000"/>
              </a:solidFill>
              <a:tailEnd type="triangle"/>
            </a:ln>
          </p:spPr>
          <p:style>
            <a:lnRef idx="2">
              <a:schemeClr val="accent1"/>
            </a:lnRef>
            <a:fillRef idx="0">
              <a:schemeClr val="accent1"/>
            </a:fillRef>
            <a:effectRef idx="1">
              <a:schemeClr val="accent1"/>
            </a:effectRef>
            <a:fontRef idx="minor">
              <a:schemeClr val="tx1"/>
            </a:fontRef>
          </p:style>
        </p:cxnSp>
        <p:cxnSp>
          <p:nvCxnSpPr>
            <p:cNvPr id="504" name="Straight Arrow Connector 503">
              <a:extLst>
                <a:ext uri="{FF2B5EF4-FFF2-40B4-BE49-F238E27FC236}">
                  <a16:creationId xmlns:a16="http://schemas.microsoft.com/office/drawing/2014/main" id="{CF47B0C5-F36A-C141-A3B7-4FD7AE64A4D0}"/>
                </a:ext>
              </a:extLst>
            </p:cNvPr>
            <p:cNvCxnSpPr/>
            <p:nvPr/>
          </p:nvCxnSpPr>
          <p:spPr bwMode="auto">
            <a:xfrm flipH="1">
              <a:off x="166609" y="3798047"/>
              <a:ext cx="3175" cy="1399861"/>
            </a:xfrm>
            <a:prstGeom prst="straightConnector1">
              <a:avLst/>
            </a:prstGeom>
            <a:ln w="6350">
              <a:solidFill>
                <a:srgbClr val="CC000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46309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1000"/>
                                        <p:tgtEl>
                                          <p:spTgt spid="2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dissolve">
                                      <p:cBhvr>
                                        <p:cTn id="12" dur="500"/>
                                        <p:tgtEl>
                                          <p:spTgt spid="2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229"/>
                                        </p:tgtEl>
                                        <p:attrNameLst>
                                          <p:attrName>style.visibility</p:attrName>
                                        </p:attrNameLst>
                                      </p:cBhvr>
                                      <p:to>
                                        <p:strVal val="visible"/>
                                      </p:to>
                                    </p:set>
                                    <p:animEffect transition="in" filter="dissolve">
                                      <p:cBhvr>
                                        <p:cTn id="17" dur="500"/>
                                        <p:tgtEl>
                                          <p:spTgt spid="229"/>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1"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up)">
                                      <p:cBhvr>
                                        <p:cTn id="22" dur="500"/>
                                        <p:tgtEl>
                                          <p:spTgt spid="25"/>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dissolve">
                                      <p:cBhvr>
                                        <p:cTn id="2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a:extLst>
              <a:ext uri="{FF2B5EF4-FFF2-40B4-BE49-F238E27FC236}">
                <a16:creationId xmlns:a16="http://schemas.microsoft.com/office/drawing/2014/main" id="{5E0861FC-F43C-6C4A-915C-31015969EA89}"/>
              </a:ext>
            </a:extLst>
          </p:cNvPr>
          <p:cNvSpPr/>
          <p:nvPr/>
        </p:nvSpPr>
        <p:spPr>
          <a:xfrm>
            <a:off x="3465663" y="2527301"/>
            <a:ext cx="5253039" cy="23923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14" name="Rounded Rectangle 13">
            <a:extLst>
              <a:ext uri="{FF2B5EF4-FFF2-40B4-BE49-F238E27FC236}">
                <a16:creationId xmlns:a16="http://schemas.microsoft.com/office/drawing/2014/main" id="{E84752CE-E081-0545-A8C0-D625B45A855F}"/>
              </a:ext>
            </a:extLst>
          </p:cNvPr>
          <p:cNvSpPr/>
          <p:nvPr/>
        </p:nvSpPr>
        <p:spPr>
          <a:xfrm>
            <a:off x="5124600" y="2566990"/>
            <a:ext cx="3421063" cy="1774825"/>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grpSp>
        <p:nvGrpSpPr>
          <p:cNvPr id="75779" name="Group 8">
            <a:extLst>
              <a:ext uri="{FF2B5EF4-FFF2-40B4-BE49-F238E27FC236}">
                <a16:creationId xmlns:a16="http://schemas.microsoft.com/office/drawing/2014/main" id="{7181484A-7A61-EE46-989F-20065B05CDEB}"/>
              </a:ext>
            </a:extLst>
          </p:cNvPr>
          <p:cNvGrpSpPr>
            <a:grpSpLocks/>
          </p:cNvGrpSpPr>
          <p:nvPr/>
        </p:nvGrpSpPr>
        <p:grpSpPr bwMode="auto">
          <a:xfrm>
            <a:off x="5188101" y="3053642"/>
            <a:ext cx="976312" cy="551559"/>
            <a:chOff x="-2789389" y="3656869"/>
            <a:chExt cx="975975" cy="551855"/>
          </a:xfrm>
        </p:grpSpPr>
        <p:sp>
          <p:nvSpPr>
            <p:cNvPr id="75899" name="Rounded Rectangle 3">
              <a:extLst>
                <a:ext uri="{FF2B5EF4-FFF2-40B4-BE49-F238E27FC236}">
                  <a16:creationId xmlns:a16="http://schemas.microsoft.com/office/drawing/2014/main" id="{712749C1-6700-D342-BA45-78F604D3854A}"/>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900" name="TextBox 195">
              <a:extLst>
                <a:ext uri="{FF2B5EF4-FFF2-40B4-BE49-F238E27FC236}">
                  <a16:creationId xmlns:a16="http://schemas.microsoft.com/office/drawing/2014/main" id="{76D7A891-08CF-734D-8BF7-9AECF1B50CC7}"/>
                </a:ext>
              </a:extLst>
            </p:cNvPr>
            <p:cNvSpPr txBox="1">
              <a:spLocks noChangeArrowheads="1"/>
            </p:cNvSpPr>
            <p:nvPr/>
          </p:nvSpPr>
          <p:spPr bwMode="auto">
            <a:xfrm>
              <a:off x="-2701373" y="377845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拓扑管理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75780" name="TextBox 217">
            <a:extLst>
              <a:ext uri="{FF2B5EF4-FFF2-40B4-BE49-F238E27FC236}">
                <a16:creationId xmlns:a16="http://schemas.microsoft.com/office/drawing/2014/main" id="{F2296A65-2298-944D-9F51-9F9F539A4646}"/>
              </a:ext>
            </a:extLst>
          </p:cNvPr>
          <p:cNvSpPr txBox="1">
            <a:spLocks noChangeArrowheads="1"/>
          </p:cNvSpPr>
          <p:nvPr/>
        </p:nvSpPr>
        <p:spPr bwMode="auto">
          <a:xfrm>
            <a:off x="6065946" y="2648423"/>
            <a:ext cx="160926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4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基本网络服务功能</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81" name="Group 4">
            <a:extLst>
              <a:ext uri="{FF2B5EF4-FFF2-40B4-BE49-F238E27FC236}">
                <a16:creationId xmlns:a16="http://schemas.microsoft.com/office/drawing/2014/main" id="{44DC2B1C-E653-E34E-9503-312729191A6E}"/>
              </a:ext>
            </a:extLst>
          </p:cNvPr>
          <p:cNvGrpSpPr>
            <a:grpSpLocks/>
          </p:cNvGrpSpPr>
          <p:nvPr/>
        </p:nvGrpSpPr>
        <p:grpSpPr bwMode="auto">
          <a:xfrm>
            <a:off x="3465664" y="1938336"/>
            <a:ext cx="5159375" cy="515936"/>
            <a:chOff x="1045007" y="1459973"/>
            <a:chExt cx="6401028" cy="554537"/>
          </a:xfrm>
        </p:grpSpPr>
        <p:sp>
          <p:nvSpPr>
            <p:cNvPr id="99" name="Rounded Rectangle 98">
              <a:extLst>
                <a:ext uri="{FF2B5EF4-FFF2-40B4-BE49-F238E27FC236}">
                  <a16:creationId xmlns:a16="http://schemas.microsoft.com/office/drawing/2014/main" id="{03D227C4-A851-1E48-A10A-BE39D061A7F2}"/>
                </a:ext>
              </a:extLst>
            </p:cNvPr>
            <p:cNvSpPr/>
            <p:nvPr/>
          </p:nvSpPr>
          <p:spPr>
            <a:xfrm>
              <a:off x="1045007" y="1459973"/>
              <a:ext cx="6401028" cy="554537"/>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96" name="Group 223">
              <a:extLst>
                <a:ext uri="{FF2B5EF4-FFF2-40B4-BE49-F238E27FC236}">
                  <a16:creationId xmlns:a16="http://schemas.microsoft.com/office/drawing/2014/main" id="{0FFBBC78-B5CC-3342-8E7A-6570972F2E9C}"/>
                </a:ext>
              </a:extLst>
            </p:cNvPr>
            <p:cNvGrpSpPr>
              <a:grpSpLocks/>
            </p:cNvGrpSpPr>
            <p:nvPr/>
          </p:nvGrpSpPr>
          <p:grpSpPr bwMode="auto">
            <a:xfrm>
              <a:off x="1839311" y="1504896"/>
              <a:ext cx="4955817" cy="375379"/>
              <a:chOff x="1805322" y="3528896"/>
              <a:chExt cx="4955817" cy="375379"/>
            </a:xfrm>
          </p:grpSpPr>
          <p:sp>
            <p:nvSpPr>
              <p:cNvPr id="225" name="Rounded Rectangle 224">
                <a:extLst>
                  <a:ext uri="{FF2B5EF4-FFF2-40B4-BE49-F238E27FC236}">
                    <a16:creationId xmlns:a16="http://schemas.microsoft.com/office/drawing/2014/main" id="{FA08156C-7AE5-B549-9125-C0CE8403605A}"/>
                  </a:ext>
                </a:extLst>
              </p:cNvPr>
              <p:cNvSpPr/>
              <p:nvPr/>
            </p:nvSpPr>
            <p:spPr>
              <a:xfrm>
                <a:off x="1805322" y="3528896"/>
                <a:ext cx="4955817" cy="375379"/>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8" name="TextBox 225">
                <a:extLst>
                  <a:ext uri="{FF2B5EF4-FFF2-40B4-BE49-F238E27FC236}">
                    <a16:creationId xmlns:a16="http://schemas.microsoft.com/office/drawing/2014/main" id="{39E6CF8D-8272-EB4A-8850-2298D5E488D7}"/>
                  </a:ext>
                </a:extLst>
              </p:cNvPr>
              <p:cNvSpPr txBox="1">
                <a:spLocks noChangeArrowheads="1"/>
              </p:cNvSpPr>
              <p:nvPr/>
            </p:nvSpPr>
            <p:spPr bwMode="auto">
              <a:xfrm>
                <a:off x="2500702" y="3533653"/>
                <a:ext cx="3367218" cy="339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en-US" altLang="zh-CN" sz="1400" b="1" u="none" dirty="0" err="1">
                    <a:solidFill>
                      <a:schemeClr val="bg1"/>
                    </a:solidFill>
                    <a:latin typeface="华文新魏" panose="02010800040101010101" pitchFamily="2" charset="-122"/>
                    <a:ea typeface="华文新魏" panose="02010800040101010101" pitchFamily="2" charset="-122"/>
                    <a:cs typeface="Arial" panose="020B0604020202020204" pitchFamily="34" charset="0"/>
                  </a:rPr>
                  <a:t>OpenDayLight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API</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REST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sp>
        <p:nvSpPr>
          <p:cNvPr id="100" name="Rounded Rectangle 99">
            <a:extLst>
              <a:ext uri="{FF2B5EF4-FFF2-40B4-BE49-F238E27FC236}">
                <a16:creationId xmlns:a16="http://schemas.microsoft.com/office/drawing/2014/main" id="{46439025-20BF-5246-9737-EAD5541FBA51}"/>
              </a:ext>
            </a:extLst>
          </p:cNvPr>
          <p:cNvSpPr/>
          <p:nvPr/>
        </p:nvSpPr>
        <p:spPr>
          <a:xfrm>
            <a:off x="3451376" y="4999038"/>
            <a:ext cx="5294312" cy="6270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783" name="Group 9">
            <a:extLst>
              <a:ext uri="{FF2B5EF4-FFF2-40B4-BE49-F238E27FC236}">
                <a16:creationId xmlns:a16="http://schemas.microsoft.com/office/drawing/2014/main" id="{625AFF9E-7B0E-3948-8D0A-F67C423B86FB}"/>
              </a:ext>
            </a:extLst>
          </p:cNvPr>
          <p:cNvGrpSpPr>
            <a:grpSpLocks/>
          </p:cNvGrpSpPr>
          <p:nvPr/>
        </p:nvGrpSpPr>
        <p:grpSpPr bwMode="auto">
          <a:xfrm>
            <a:off x="3817580" y="5078664"/>
            <a:ext cx="1411287" cy="457200"/>
            <a:chOff x="2740484" y="4054371"/>
            <a:chExt cx="1574963" cy="373904"/>
          </a:xfrm>
        </p:grpSpPr>
        <p:sp>
          <p:nvSpPr>
            <p:cNvPr id="6" name="Rectangle 5">
              <a:extLst>
                <a:ext uri="{FF2B5EF4-FFF2-40B4-BE49-F238E27FC236}">
                  <a16:creationId xmlns:a16="http://schemas.microsoft.com/office/drawing/2014/main" id="{447EE267-25D6-F446-9A1D-046050AD37E7}"/>
                </a:ext>
              </a:extLst>
            </p:cNvPr>
            <p:cNvSpPr/>
            <p:nvPr/>
          </p:nvSpPr>
          <p:spPr>
            <a:xfrm>
              <a:off x="2784774" y="4054371"/>
              <a:ext cx="1530673" cy="373904"/>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4" name="TextBox 7">
              <a:extLst>
                <a:ext uri="{FF2B5EF4-FFF2-40B4-BE49-F238E27FC236}">
                  <a16:creationId xmlns:a16="http://schemas.microsoft.com/office/drawing/2014/main" id="{8EAF2C4B-34F5-7C4C-8891-569716713CCA}"/>
                </a:ext>
              </a:extLst>
            </p:cNvPr>
            <p:cNvSpPr txBox="1">
              <a:spLocks noChangeArrowheads="1"/>
            </p:cNvSpPr>
            <p:nvPr/>
          </p:nvSpPr>
          <p:spPr bwMode="auto">
            <a:xfrm>
              <a:off x="2740484" y="4076248"/>
              <a:ext cx="1449378" cy="251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OpenFlow 1.0</a:t>
              </a:r>
            </a:p>
          </p:txBody>
        </p:sp>
      </p:grpSp>
      <p:sp>
        <p:nvSpPr>
          <p:cNvPr id="75784" name="TextBox 10">
            <a:extLst>
              <a:ext uri="{FF2B5EF4-FFF2-40B4-BE49-F238E27FC236}">
                <a16:creationId xmlns:a16="http://schemas.microsoft.com/office/drawing/2014/main" id="{AC7C2051-5F82-5343-B1DD-B343936ACFE2}"/>
              </a:ext>
            </a:extLst>
          </p:cNvPr>
          <p:cNvSpPr txBox="1">
            <a:spLocks noChangeArrowheads="1"/>
          </p:cNvSpPr>
          <p:nvPr/>
        </p:nvSpPr>
        <p:spPr bwMode="auto">
          <a:xfrm>
            <a:off x="5303480" y="4789740"/>
            <a:ext cx="5437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800" b="1" u="none">
                <a:solidFill>
                  <a:srgbClr val="008000"/>
                </a:solidFill>
                <a:latin typeface="华文新魏" panose="02010800040101010101" pitchFamily="2" charset="-122"/>
                <a:ea typeface="华文新魏" panose="02010800040101010101" pitchFamily="2" charset="-122"/>
                <a:cs typeface="Arial" panose="020B0604020202020204" pitchFamily="34" charset="0"/>
              </a:rPr>
              <a:t>…</a:t>
            </a:r>
          </a:p>
        </p:txBody>
      </p:sp>
      <p:grpSp>
        <p:nvGrpSpPr>
          <p:cNvPr id="75785" name="Group 161">
            <a:extLst>
              <a:ext uri="{FF2B5EF4-FFF2-40B4-BE49-F238E27FC236}">
                <a16:creationId xmlns:a16="http://schemas.microsoft.com/office/drawing/2014/main" id="{99F7711C-8864-7844-87F1-01749A0B4C5A}"/>
              </a:ext>
            </a:extLst>
          </p:cNvPr>
          <p:cNvGrpSpPr>
            <a:grpSpLocks/>
          </p:cNvGrpSpPr>
          <p:nvPr/>
        </p:nvGrpSpPr>
        <p:grpSpPr bwMode="auto">
          <a:xfrm>
            <a:off x="5951177" y="5078665"/>
            <a:ext cx="811212" cy="433388"/>
            <a:chOff x="5082411" y="4394035"/>
            <a:chExt cx="905766" cy="354327"/>
          </a:xfrm>
        </p:grpSpPr>
        <p:sp>
          <p:nvSpPr>
            <p:cNvPr id="256" name="Rectangle 255">
              <a:extLst>
                <a:ext uri="{FF2B5EF4-FFF2-40B4-BE49-F238E27FC236}">
                  <a16:creationId xmlns:a16="http://schemas.microsoft.com/office/drawing/2014/main" id="{163BEFBD-A10F-8045-97C4-66E7F8AB15F5}"/>
                </a:ext>
              </a:extLst>
            </p:cNvPr>
            <p:cNvSpPr/>
            <p:nvPr/>
          </p:nvSpPr>
          <p:spPr>
            <a:xfrm>
              <a:off x="5082411" y="4394035"/>
              <a:ext cx="905766" cy="354327"/>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2" name="TextBox 256">
              <a:extLst>
                <a:ext uri="{FF2B5EF4-FFF2-40B4-BE49-F238E27FC236}">
                  <a16:creationId xmlns:a16="http://schemas.microsoft.com/office/drawing/2014/main" id="{227E50EF-F9C3-8E43-85AA-01247335693E}"/>
                </a:ext>
              </a:extLst>
            </p:cNvPr>
            <p:cNvSpPr txBox="1">
              <a:spLocks noChangeArrowheads="1"/>
            </p:cNvSpPr>
            <p:nvPr/>
          </p:nvSpPr>
          <p:spPr bwMode="auto">
            <a:xfrm>
              <a:off x="5121610" y="4431972"/>
              <a:ext cx="753884" cy="25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SNMP</a:t>
              </a:r>
            </a:p>
          </p:txBody>
        </p:sp>
      </p:grpSp>
      <p:grpSp>
        <p:nvGrpSpPr>
          <p:cNvPr id="75786" name="Group 262">
            <a:extLst>
              <a:ext uri="{FF2B5EF4-FFF2-40B4-BE49-F238E27FC236}">
                <a16:creationId xmlns:a16="http://schemas.microsoft.com/office/drawing/2014/main" id="{EE8D1C1E-EBB4-6F45-A19D-CFF577453C8E}"/>
              </a:ext>
            </a:extLst>
          </p:cNvPr>
          <p:cNvGrpSpPr>
            <a:grpSpLocks/>
          </p:cNvGrpSpPr>
          <p:nvPr/>
        </p:nvGrpSpPr>
        <p:grpSpPr bwMode="auto">
          <a:xfrm>
            <a:off x="6810018" y="5073910"/>
            <a:ext cx="865188" cy="431801"/>
            <a:chOff x="5023318" y="4394035"/>
            <a:chExt cx="964859" cy="353702"/>
          </a:xfrm>
        </p:grpSpPr>
        <p:sp>
          <p:nvSpPr>
            <p:cNvPr id="264" name="Rectangle 263">
              <a:extLst>
                <a:ext uri="{FF2B5EF4-FFF2-40B4-BE49-F238E27FC236}">
                  <a16:creationId xmlns:a16="http://schemas.microsoft.com/office/drawing/2014/main" id="{C29B1BE4-4F77-A54F-822D-C703E2CE8027}"/>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0" name="TextBox 264">
              <a:extLst>
                <a:ext uri="{FF2B5EF4-FFF2-40B4-BE49-F238E27FC236}">
                  <a16:creationId xmlns:a16="http://schemas.microsoft.com/office/drawing/2014/main" id="{326D850B-FD19-0843-AFE7-9013BA061778}"/>
                </a:ext>
              </a:extLst>
            </p:cNvPr>
            <p:cNvSpPr txBox="1">
              <a:spLocks noChangeArrowheads="1"/>
            </p:cNvSpPr>
            <p:nvPr/>
          </p:nvSpPr>
          <p:spPr bwMode="auto">
            <a:xfrm>
              <a:off x="5023318" y="4437791"/>
              <a:ext cx="856652"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OVSDB</a:t>
              </a:r>
            </a:p>
          </p:txBody>
        </p:sp>
      </p:grpSp>
      <p:grpSp>
        <p:nvGrpSpPr>
          <p:cNvPr id="75787" name="Group 113">
            <a:extLst>
              <a:ext uri="{FF2B5EF4-FFF2-40B4-BE49-F238E27FC236}">
                <a16:creationId xmlns:a16="http://schemas.microsoft.com/office/drawing/2014/main" id="{966BDA6A-CB21-3E40-BF2C-5BA5BEB78B5C}"/>
              </a:ext>
            </a:extLst>
          </p:cNvPr>
          <p:cNvGrpSpPr>
            <a:grpSpLocks/>
          </p:cNvGrpSpPr>
          <p:nvPr/>
        </p:nvGrpSpPr>
        <p:grpSpPr bwMode="auto">
          <a:xfrm>
            <a:off x="5743727" y="3675942"/>
            <a:ext cx="976312" cy="551559"/>
            <a:chOff x="-2789389" y="3656869"/>
            <a:chExt cx="975975" cy="551855"/>
          </a:xfrm>
        </p:grpSpPr>
        <p:sp>
          <p:nvSpPr>
            <p:cNvPr id="75887" name="Rounded Rectangle 114">
              <a:extLst>
                <a:ext uri="{FF2B5EF4-FFF2-40B4-BE49-F238E27FC236}">
                  <a16:creationId xmlns:a16="http://schemas.microsoft.com/office/drawing/2014/main" id="{D73B7443-358A-B44F-AE71-F4044DF349C9}"/>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8" name="TextBox 115">
              <a:extLst>
                <a:ext uri="{FF2B5EF4-FFF2-40B4-BE49-F238E27FC236}">
                  <a16:creationId xmlns:a16="http://schemas.microsoft.com/office/drawing/2014/main" id="{98975F6F-DF75-3F45-BA99-538FE8A04555}"/>
                </a:ext>
              </a:extLst>
            </p:cNvPr>
            <p:cNvSpPr txBox="1">
              <a:spLocks noChangeArrowheads="1"/>
            </p:cNvSpPr>
            <p:nvPr/>
          </p:nvSpPr>
          <p:spPr bwMode="auto">
            <a:xfrm>
              <a:off x="-2693079" y="3778514"/>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转发管理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8" name="Group 116">
            <a:extLst>
              <a:ext uri="{FF2B5EF4-FFF2-40B4-BE49-F238E27FC236}">
                <a16:creationId xmlns:a16="http://schemas.microsoft.com/office/drawing/2014/main" id="{EA45F7D2-14D9-8149-A85C-B846176DEB31}"/>
              </a:ext>
            </a:extLst>
          </p:cNvPr>
          <p:cNvGrpSpPr>
            <a:grpSpLocks/>
          </p:cNvGrpSpPr>
          <p:nvPr/>
        </p:nvGrpSpPr>
        <p:grpSpPr bwMode="auto">
          <a:xfrm>
            <a:off x="6337450" y="3040942"/>
            <a:ext cx="974726" cy="551559"/>
            <a:chOff x="-2789389" y="3656869"/>
            <a:chExt cx="975975" cy="551855"/>
          </a:xfrm>
        </p:grpSpPr>
        <p:sp>
          <p:nvSpPr>
            <p:cNvPr id="75885" name="Rounded Rectangle 117">
              <a:extLst>
                <a:ext uri="{FF2B5EF4-FFF2-40B4-BE49-F238E27FC236}">
                  <a16:creationId xmlns:a16="http://schemas.microsoft.com/office/drawing/2014/main" id="{A22E2DEB-1C7D-E74A-A595-99AA1833DAA8}"/>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6" name="TextBox 118">
              <a:extLst>
                <a:ext uri="{FF2B5EF4-FFF2-40B4-BE49-F238E27FC236}">
                  <a16:creationId xmlns:a16="http://schemas.microsoft.com/office/drawing/2014/main" id="{E31AB8D9-17DB-0F4F-B25D-51E87D87B23A}"/>
                </a:ext>
              </a:extLst>
            </p:cNvPr>
            <p:cNvSpPr txBox="1">
              <a:spLocks noChangeArrowheads="1"/>
            </p:cNvSpPr>
            <p:nvPr/>
          </p:nvSpPr>
          <p:spPr bwMode="auto">
            <a:xfrm>
              <a:off x="-2691701" y="3774954"/>
              <a:ext cx="801244"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9" name="Group 119">
            <a:extLst>
              <a:ext uri="{FF2B5EF4-FFF2-40B4-BE49-F238E27FC236}">
                <a16:creationId xmlns:a16="http://schemas.microsoft.com/office/drawing/2014/main" id="{B133ABDB-E87A-2748-AE32-17212A979634}"/>
              </a:ext>
            </a:extLst>
          </p:cNvPr>
          <p:cNvGrpSpPr>
            <a:grpSpLocks/>
          </p:cNvGrpSpPr>
          <p:nvPr/>
        </p:nvGrpSpPr>
        <p:grpSpPr bwMode="auto">
          <a:xfrm>
            <a:off x="6937528" y="3663242"/>
            <a:ext cx="976312" cy="551559"/>
            <a:chOff x="-2789389" y="3656869"/>
            <a:chExt cx="975975" cy="551855"/>
          </a:xfrm>
        </p:grpSpPr>
        <p:sp>
          <p:nvSpPr>
            <p:cNvPr id="75883" name="Rounded Rectangle 120">
              <a:extLst>
                <a:ext uri="{FF2B5EF4-FFF2-40B4-BE49-F238E27FC236}">
                  <a16:creationId xmlns:a16="http://schemas.microsoft.com/office/drawing/2014/main" id="{E7E70F08-0A44-C948-9ED5-1359D014BC8C}"/>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4" name="TextBox 121">
              <a:extLst>
                <a:ext uri="{FF2B5EF4-FFF2-40B4-BE49-F238E27FC236}">
                  <a16:creationId xmlns:a16="http://schemas.microsoft.com/office/drawing/2014/main" id="{51709E4F-8BD1-484D-8A4E-3F2BA23E3BAC}"/>
                </a:ext>
              </a:extLst>
            </p:cNvPr>
            <p:cNvSpPr txBox="1">
              <a:spLocks noChangeArrowheads="1"/>
            </p:cNvSpPr>
            <p:nvPr/>
          </p:nvSpPr>
          <p:spPr bwMode="auto">
            <a:xfrm>
              <a:off x="-2706254" y="3752256"/>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rPr>
                <a:t>主机管理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90" name="Group 122">
            <a:extLst>
              <a:ext uri="{FF2B5EF4-FFF2-40B4-BE49-F238E27FC236}">
                <a16:creationId xmlns:a16="http://schemas.microsoft.com/office/drawing/2014/main" id="{0FE5D115-6B46-AA4C-A79B-3C1708B97172}"/>
              </a:ext>
            </a:extLst>
          </p:cNvPr>
          <p:cNvGrpSpPr>
            <a:grpSpLocks/>
          </p:cNvGrpSpPr>
          <p:nvPr/>
        </p:nvGrpSpPr>
        <p:grpSpPr bwMode="auto">
          <a:xfrm>
            <a:off x="7489977" y="3029831"/>
            <a:ext cx="976312" cy="551559"/>
            <a:chOff x="-2789389" y="3656869"/>
            <a:chExt cx="975975" cy="551855"/>
          </a:xfrm>
        </p:grpSpPr>
        <p:sp>
          <p:nvSpPr>
            <p:cNvPr id="75881" name="Rounded Rectangle 123">
              <a:extLst>
                <a:ext uri="{FF2B5EF4-FFF2-40B4-BE49-F238E27FC236}">
                  <a16:creationId xmlns:a16="http://schemas.microsoft.com/office/drawing/2014/main" id="{8F0B2F01-8250-D448-8C52-9D598B7502E5}"/>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2" name="TextBox 124">
              <a:extLst>
                <a:ext uri="{FF2B5EF4-FFF2-40B4-BE49-F238E27FC236}">
                  <a16:creationId xmlns:a16="http://schemas.microsoft.com/office/drawing/2014/main" id="{BBB55F64-1732-914C-BE67-13280191D658}"/>
                </a:ext>
              </a:extLst>
            </p:cNvPr>
            <p:cNvSpPr txBox="1">
              <a:spLocks noChangeArrowheads="1"/>
            </p:cNvSpPr>
            <p:nvPr/>
          </p:nvSpPr>
          <p:spPr bwMode="auto">
            <a:xfrm>
              <a:off x="-2701373" y="375976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42" name="Rounded Rectangle 141">
            <a:extLst>
              <a:ext uri="{FF2B5EF4-FFF2-40B4-BE49-F238E27FC236}">
                <a16:creationId xmlns:a16="http://schemas.microsoft.com/office/drawing/2014/main" id="{577CD801-FD63-4646-91E3-CC08DA664AF5}"/>
              </a:ext>
            </a:extLst>
          </p:cNvPr>
          <p:cNvSpPr/>
          <p:nvPr/>
        </p:nvSpPr>
        <p:spPr>
          <a:xfrm>
            <a:off x="3586314" y="2566989"/>
            <a:ext cx="1470025" cy="1765300"/>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792" name="TextBox 142">
            <a:extLst>
              <a:ext uri="{FF2B5EF4-FFF2-40B4-BE49-F238E27FC236}">
                <a16:creationId xmlns:a16="http://schemas.microsoft.com/office/drawing/2014/main" id="{A72D2ADF-825E-9F49-82FB-B8066C5521CD}"/>
              </a:ext>
            </a:extLst>
          </p:cNvPr>
          <p:cNvSpPr txBox="1">
            <a:spLocks noChangeArrowheads="1"/>
          </p:cNvSpPr>
          <p:nvPr/>
        </p:nvSpPr>
        <p:spPr bwMode="auto">
          <a:xfrm>
            <a:off x="3419873" y="2627056"/>
            <a:ext cx="1863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网络服务</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应用程序（内部）</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93" name="Group 27">
            <a:extLst>
              <a:ext uri="{FF2B5EF4-FFF2-40B4-BE49-F238E27FC236}">
                <a16:creationId xmlns:a16="http://schemas.microsoft.com/office/drawing/2014/main" id="{6CCD52AD-FA76-2141-A819-F4A30363C247}"/>
              </a:ext>
            </a:extLst>
          </p:cNvPr>
          <p:cNvGrpSpPr>
            <a:grpSpLocks/>
          </p:cNvGrpSpPr>
          <p:nvPr/>
        </p:nvGrpSpPr>
        <p:grpSpPr bwMode="auto">
          <a:xfrm>
            <a:off x="3586313" y="4413245"/>
            <a:ext cx="5013325" cy="403225"/>
            <a:chOff x="1092699" y="3559145"/>
            <a:chExt cx="6178678" cy="404700"/>
          </a:xfrm>
        </p:grpSpPr>
        <p:sp>
          <p:nvSpPr>
            <p:cNvPr id="20" name="Rounded Rectangle 19">
              <a:extLst>
                <a:ext uri="{FF2B5EF4-FFF2-40B4-BE49-F238E27FC236}">
                  <a16:creationId xmlns:a16="http://schemas.microsoft.com/office/drawing/2014/main" id="{211F63F0-FF73-244B-A229-FDCAD5E6B9DC}"/>
                </a:ext>
              </a:extLst>
            </p:cNvPr>
            <p:cNvSpPr/>
            <p:nvPr/>
          </p:nvSpPr>
          <p:spPr>
            <a:xfrm>
              <a:off x="1092699" y="3559145"/>
              <a:ext cx="6178678" cy="404700"/>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80" name="TextBox 192">
              <a:extLst>
                <a:ext uri="{FF2B5EF4-FFF2-40B4-BE49-F238E27FC236}">
                  <a16:creationId xmlns:a16="http://schemas.microsoft.com/office/drawing/2014/main" id="{30B9266F-B795-7A41-A384-77BBC28F774E}"/>
                </a:ext>
              </a:extLst>
            </p:cNvPr>
            <p:cNvSpPr txBox="1">
              <a:spLocks noChangeArrowheads="1"/>
            </p:cNvSpPr>
            <p:nvPr/>
          </p:nvSpPr>
          <p:spPr bwMode="auto">
            <a:xfrm>
              <a:off x="3064205" y="3605907"/>
              <a:ext cx="2082219" cy="31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服务抽象层</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(SAL)</a:t>
              </a:r>
            </a:p>
          </p:txBody>
        </p:sp>
      </p:grpSp>
      <p:cxnSp>
        <p:nvCxnSpPr>
          <p:cNvPr id="16" name="Straight Connector 15">
            <a:extLst>
              <a:ext uri="{FF2B5EF4-FFF2-40B4-BE49-F238E27FC236}">
                <a16:creationId xmlns:a16="http://schemas.microsoft.com/office/drawing/2014/main" id="{3A8C9254-5D8C-8647-BAD5-1778E78D7137}"/>
              </a:ext>
            </a:extLst>
          </p:cNvPr>
          <p:cNvCxnSpPr/>
          <p:nvPr/>
        </p:nvCxnSpPr>
        <p:spPr bwMode="auto">
          <a:xfrm>
            <a:off x="4040337" y="3560763"/>
            <a:ext cx="0" cy="919163"/>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144" name="Straight Connector 143">
            <a:extLst>
              <a:ext uri="{FF2B5EF4-FFF2-40B4-BE49-F238E27FC236}">
                <a16:creationId xmlns:a16="http://schemas.microsoft.com/office/drawing/2014/main" id="{97EF0CEA-EBFD-EF4C-A3F0-875D90DC4EA1}"/>
              </a:ext>
            </a:extLst>
          </p:cNvPr>
          <p:cNvCxnSpPr/>
          <p:nvPr/>
        </p:nvCxnSpPr>
        <p:spPr bwMode="auto">
          <a:xfrm>
            <a:off x="4656288" y="4032249"/>
            <a:ext cx="0" cy="388939"/>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75796" name="Straight Connector 129">
            <a:extLst>
              <a:ext uri="{FF2B5EF4-FFF2-40B4-BE49-F238E27FC236}">
                <a16:creationId xmlns:a16="http://schemas.microsoft.com/office/drawing/2014/main" id="{AD8D459B-04FA-1D4E-BC52-2907FF893305}"/>
              </a:ext>
            </a:extLst>
          </p:cNvPr>
          <p:cNvCxnSpPr>
            <a:cxnSpLocks noChangeShapeType="1"/>
          </p:cNvCxnSpPr>
          <p:nvPr/>
        </p:nvCxnSpPr>
        <p:spPr bwMode="auto">
          <a:xfrm>
            <a:off x="5681812" y="3605214"/>
            <a:ext cx="0" cy="8366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7" name="Straight Connector 130">
            <a:extLst>
              <a:ext uri="{FF2B5EF4-FFF2-40B4-BE49-F238E27FC236}">
                <a16:creationId xmlns:a16="http://schemas.microsoft.com/office/drawing/2014/main" id="{2EE00D6D-7A39-2A41-BD44-51F1FB91DCFB}"/>
              </a:ext>
            </a:extLst>
          </p:cNvPr>
          <p:cNvCxnSpPr>
            <a:cxnSpLocks noChangeShapeType="1"/>
          </p:cNvCxnSpPr>
          <p:nvPr/>
        </p:nvCxnSpPr>
        <p:spPr bwMode="auto">
          <a:xfrm>
            <a:off x="8012262" y="3579814"/>
            <a:ext cx="0" cy="909637"/>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8" name="Straight Connector 131">
            <a:extLst>
              <a:ext uri="{FF2B5EF4-FFF2-40B4-BE49-F238E27FC236}">
                <a16:creationId xmlns:a16="http://schemas.microsoft.com/office/drawing/2014/main" id="{17A30754-97F8-984C-9229-ED17E198BB58}"/>
              </a:ext>
            </a:extLst>
          </p:cNvPr>
          <p:cNvCxnSpPr>
            <a:cxnSpLocks noChangeShapeType="1"/>
          </p:cNvCxnSpPr>
          <p:nvPr/>
        </p:nvCxnSpPr>
        <p:spPr bwMode="auto">
          <a:xfrm>
            <a:off x="6816876" y="3590927"/>
            <a:ext cx="0" cy="8509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9" name="Straight Connector 132">
            <a:extLst>
              <a:ext uri="{FF2B5EF4-FFF2-40B4-BE49-F238E27FC236}">
                <a16:creationId xmlns:a16="http://schemas.microsoft.com/office/drawing/2014/main" id="{CE6724CD-A634-E545-A002-984DF5C6FF49}"/>
              </a:ext>
            </a:extLst>
          </p:cNvPr>
          <p:cNvCxnSpPr>
            <a:cxnSpLocks noChangeShapeType="1"/>
          </p:cNvCxnSpPr>
          <p:nvPr/>
        </p:nvCxnSpPr>
        <p:spPr bwMode="auto">
          <a:xfrm>
            <a:off x="7424888" y="4210051"/>
            <a:ext cx="0" cy="2794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0" name="Straight Connector 136">
            <a:extLst>
              <a:ext uri="{FF2B5EF4-FFF2-40B4-BE49-F238E27FC236}">
                <a16:creationId xmlns:a16="http://schemas.microsoft.com/office/drawing/2014/main" id="{08C11640-82CD-5841-A910-5BE435A1523A}"/>
              </a:ext>
            </a:extLst>
          </p:cNvPr>
          <p:cNvCxnSpPr>
            <a:cxnSpLocks noChangeShapeType="1"/>
          </p:cNvCxnSpPr>
          <p:nvPr/>
        </p:nvCxnSpPr>
        <p:spPr bwMode="auto">
          <a:xfrm>
            <a:off x="6242200" y="4214815"/>
            <a:ext cx="0" cy="2270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1" name="Straight Connector 103">
            <a:extLst>
              <a:ext uri="{FF2B5EF4-FFF2-40B4-BE49-F238E27FC236}">
                <a16:creationId xmlns:a16="http://schemas.microsoft.com/office/drawing/2014/main" id="{0F1B0070-E850-914D-9EBE-D9E43CC1B271}"/>
              </a:ext>
            </a:extLst>
          </p:cNvPr>
          <p:cNvCxnSpPr>
            <a:cxnSpLocks noChangeShapeType="1"/>
          </p:cNvCxnSpPr>
          <p:nvPr/>
        </p:nvCxnSpPr>
        <p:spPr bwMode="auto">
          <a:xfrm>
            <a:off x="3492650" y="5681663"/>
            <a:ext cx="518636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cxnSp>
        <p:nvCxnSpPr>
          <p:cNvPr id="75802" name="Straight Connector 212">
            <a:extLst>
              <a:ext uri="{FF2B5EF4-FFF2-40B4-BE49-F238E27FC236}">
                <a16:creationId xmlns:a16="http://schemas.microsoft.com/office/drawing/2014/main" id="{B6637BBD-2499-CA4E-B5E0-86DA93E90F9C}"/>
              </a:ext>
            </a:extLst>
          </p:cNvPr>
          <p:cNvCxnSpPr>
            <a:cxnSpLocks noChangeShapeType="1"/>
          </p:cNvCxnSpPr>
          <p:nvPr/>
        </p:nvCxnSpPr>
        <p:spPr bwMode="auto">
          <a:xfrm>
            <a:off x="3478364" y="1871663"/>
            <a:ext cx="502761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75803" name="Group 12">
            <a:extLst>
              <a:ext uri="{FF2B5EF4-FFF2-40B4-BE49-F238E27FC236}">
                <a16:creationId xmlns:a16="http://schemas.microsoft.com/office/drawing/2014/main" id="{DB8A7CE1-F4FB-6742-B2D6-497494BA9123}"/>
              </a:ext>
            </a:extLst>
          </p:cNvPr>
          <p:cNvGrpSpPr>
            <a:grpSpLocks/>
          </p:cNvGrpSpPr>
          <p:nvPr/>
        </p:nvGrpSpPr>
        <p:grpSpPr bwMode="auto">
          <a:xfrm>
            <a:off x="3652988" y="3141663"/>
            <a:ext cx="1109663" cy="554037"/>
            <a:chOff x="-1602715" y="2206422"/>
            <a:chExt cx="1179425" cy="631007"/>
          </a:xfrm>
        </p:grpSpPr>
        <p:sp>
          <p:nvSpPr>
            <p:cNvPr id="214" name="Oval 213">
              <a:extLst>
                <a:ext uri="{FF2B5EF4-FFF2-40B4-BE49-F238E27FC236}">
                  <a16:creationId xmlns:a16="http://schemas.microsoft.com/office/drawing/2014/main" id="{8DF3E8CF-8815-CD40-A027-FBC532789B59}"/>
                </a:ext>
              </a:extLst>
            </p:cNvPr>
            <p:cNvSpPr/>
            <p:nvPr/>
          </p:nvSpPr>
          <p:spPr>
            <a:xfrm rot="5400000">
              <a:off x="-1328506" y="1932213"/>
              <a:ext cx="631007" cy="117942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8" name="TextBox 253">
              <a:extLst>
                <a:ext uri="{FF2B5EF4-FFF2-40B4-BE49-F238E27FC236}">
                  <a16:creationId xmlns:a16="http://schemas.microsoft.com/office/drawing/2014/main" id="{DB3B0F4D-77D1-6247-BC2A-BBDEDA6CC1F3}"/>
                </a:ext>
              </a:extLst>
            </p:cNvPr>
            <p:cNvSpPr txBox="1">
              <a:spLocks noChangeArrowheads="1"/>
            </p:cNvSpPr>
            <p:nvPr/>
          </p:nvSpPr>
          <p:spPr bwMode="auto">
            <a:xfrm>
              <a:off x="-1427775" y="2336327"/>
              <a:ext cx="850527" cy="294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900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接入控制</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215" name="Oval 214">
            <a:extLst>
              <a:ext uri="{FF2B5EF4-FFF2-40B4-BE49-F238E27FC236}">
                <a16:creationId xmlns:a16="http://schemas.microsoft.com/office/drawing/2014/main" id="{C82ADFB8-F26F-4D4B-BAF8-631CD520BD21}"/>
              </a:ext>
            </a:extLst>
          </p:cNvPr>
          <p:cNvSpPr/>
          <p:nvPr/>
        </p:nvSpPr>
        <p:spPr>
          <a:xfrm rot="5400000">
            <a:off x="4261796" y="3521869"/>
            <a:ext cx="534987" cy="90487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05" name="Group 20">
            <a:extLst>
              <a:ext uri="{FF2B5EF4-FFF2-40B4-BE49-F238E27FC236}">
                <a16:creationId xmlns:a16="http://schemas.microsoft.com/office/drawing/2014/main" id="{A848443D-8E91-F845-96C6-CC412C59E80D}"/>
              </a:ext>
            </a:extLst>
          </p:cNvPr>
          <p:cNvGrpSpPr>
            <a:grpSpLocks/>
          </p:cNvGrpSpPr>
          <p:nvPr/>
        </p:nvGrpSpPr>
        <p:grpSpPr bwMode="auto">
          <a:xfrm>
            <a:off x="4205438" y="1016002"/>
            <a:ext cx="3297239" cy="784226"/>
            <a:chOff x="2625315" y="928382"/>
            <a:chExt cx="3262121" cy="779044"/>
          </a:xfrm>
        </p:grpSpPr>
        <p:grpSp>
          <p:nvGrpSpPr>
            <p:cNvPr id="75872" name="Group 16">
              <a:extLst>
                <a:ext uri="{FF2B5EF4-FFF2-40B4-BE49-F238E27FC236}">
                  <a16:creationId xmlns:a16="http://schemas.microsoft.com/office/drawing/2014/main" id="{AA1B83CA-F79B-E047-B748-005B4B4524D4}"/>
                </a:ext>
              </a:extLst>
            </p:cNvPr>
            <p:cNvGrpSpPr>
              <a:grpSpLocks/>
            </p:cNvGrpSpPr>
            <p:nvPr/>
          </p:nvGrpSpPr>
          <p:grpSpPr bwMode="auto">
            <a:xfrm>
              <a:off x="2625315" y="1073467"/>
              <a:ext cx="1441803" cy="630805"/>
              <a:chOff x="9766434" y="1113187"/>
              <a:chExt cx="1441803" cy="630805"/>
            </a:xfrm>
          </p:grpSpPr>
          <p:sp>
            <p:nvSpPr>
              <p:cNvPr id="217" name="Oval 216">
                <a:extLst>
                  <a:ext uri="{FF2B5EF4-FFF2-40B4-BE49-F238E27FC236}">
                    <a16:creationId xmlns:a16="http://schemas.microsoft.com/office/drawing/2014/main" id="{87A7AA0A-9D27-3146-A9B2-876A82935D76}"/>
                  </a:ext>
                </a:extLst>
              </p:cNvPr>
              <p:cNvSpPr/>
              <p:nvPr/>
            </p:nvSpPr>
            <p:spPr>
              <a:xfrm rot="5400000">
                <a:off x="10171933" y="707688"/>
                <a:ext cx="630805" cy="1441803"/>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6" name="TextBox 252">
                <a:extLst>
                  <a:ext uri="{FF2B5EF4-FFF2-40B4-BE49-F238E27FC236}">
                    <a16:creationId xmlns:a16="http://schemas.microsoft.com/office/drawing/2014/main" id="{1A4F7F6E-9ED1-054E-8D4B-180A1982F8F8}"/>
                  </a:ext>
                </a:extLst>
              </p:cNvPr>
              <p:cNvSpPr txBox="1">
                <a:spLocks noChangeArrowheads="1"/>
              </p:cNvSpPr>
              <p:nvPr/>
            </p:nvSpPr>
            <p:spPr bwMode="auto">
              <a:xfrm>
                <a:off x="10040188" y="1280813"/>
                <a:ext cx="893195" cy="295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流量控制</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60" name="TextBox 159">
              <a:extLst>
                <a:ext uri="{FF2B5EF4-FFF2-40B4-BE49-F238E27FC236}">
                  <a16:creationId xmlns:a16="http://schemas.microsoft.com/office/drawing/2014/main" id="{90133CE6-44F7-DD43-8B10-0161DA9D345F}"/>
                </a:ext>
              </a:extLst>
            </p:cNvPr>
            <p:cNvSpPr txBox="1"/>
            <p:nvPr/>
          </p:nvSpPr>
          <p:spPr>
            <a:xfrm>
              <a:off x="4112666" y="928382"/>
              <a:ext cx="734603" cy="519763"/>
            </a:xfrm>
            <a:prstGeom prst="rect">
              <a:avLst/>
            </a:prstGeom>
            <a:noFill/>
          </p:spPr>
          <p:txBody>
            <a:bodyPr wrap="none">
              <a:spAutoFit/>
            </a:bodyPr>
            <a:lstStyle/>
            <a:p>
              <a:pPr>
                <a:defRPr/>
              </a:pPr>
              <a:r>
                <a:rPr lang="en-US" sz="2800" b="1" u="none" dirty="0">
                  <a:solidFill>
                    <a:schemeClr val="accent1">
                      <a:lumMod val="75000"/>
                    </a:schemeClr>
                  </a:solidFill>
                  <a:latin typeface="华文新魏" panose="02010800040101010101" pitchFamily="2" charset="-122"/>
                  <a:ea typeface="华文新魏" panose="02010800040101010101" pitchFamily="2" charset="-122"/>
                </a:rPr>
                <a:t>…  </a:t>
              </a:r>
            </a:p>
          </p:txBody>
        </p:sp>
        <p:sp>
          <p:nvSpPr>
            <p:cNvPr id="216" name="Oval 215">
              <a:extLst>
                <a:ext uri="{FF2B5EF4-FFF2-40B4-BE49-F238E27FC236}">
                  <a16:creationId xmlns:a16="http://schemas.microsoft.com/office/drawing/2014/main" id="{6CAEE304-E7F0-9B41-A334-7304C6118852}"/>
                </a:ext>
              </a:extLst>
            </p:cNvPr>
            <p:cNvSpPr/>
            <p:nvPr/>
          </p:nvSpPr>
          <p:spPr>
            <a:xfrm rot="5400000">
              <a:off x="4982276" y="802266"/>
              <a:ext cx="630805" cy="117951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grpSp>
        <p:nvGrpSpPr>
          <p:cNvPr id="75806" name="Group 14">
            <a:extLst>
              <a:ext uri="{FF2B5EF4-FFF2-40B4-BE49-F238E27FC236}">
                <a16:creationId xmlns:a16="http://schemas.microsoft.com/office/drawing/2014/main" id="{B38F1DCB-B5F9-144D-8171-30D1299D2284}"/>
              </a:ext>
            </a:extLst>
          </p:cNvPr>
          <p:cNvGrpSpPr>
            <a:grpSpLocks/>
          </p:cNvGrpSpPr>
          <p:nvPr/>
        </p:nvGrpSpPr>
        <p:grpSpPr bwMode="auto">
          <a:xfrm>
            <a:off x="4494363" y="5735639"/>
            <a:ext cx="3249613" cy="1028700"/>
            <a:chOff x="-1550737" y="5173579"/>
            <a:chExt cx="3248526" cy="1029368"/>
          </a:xfrm>
        </p:grpSpPr>
        <p:grpSp>
          <p:nvGrpSpPr>
            <p:cNvPr id="75811" name="Group 220">
              <a:extLst>
                <a:ext uri="{FF2B5EF4-FFF2-40B4-BE49-F238E27FC236}">
                  <a16:creationId xmlns:a16="http://schemas.microsoft.com/office/drawing/2014/main" id="{1DFF66BB-1FB6-D04B-BD68-4001E60AB0D4}"/>
                </a:ext>
              </a:extLst>
            </p:cNvPr>
            <p:cNvGrpSpPr>
              <a:grpSpLocks/>
            </p:cNvGrpSpPr>
            <p:nvPr/>
          </p:nvGrpSpPr>
          <p:grpSpPr bwMode="auto">
            <a:xfrm>
              <a:off x="-1425965" y="5182847"/>
              <a:ext cx="2979208" cy="973667"/>
              <a:chOff x="2592388" y="5601756"/>
              <a:chExt cx="4027487" cy="939800"/>
            </a:xfrm>
          </p:grpSpPr>
          <p:sp>
            <p:nvSpPr>
              <p:cNvPr id="75813" name="Freeform 2">
                <a:extLst>
                  <a:ext uri="{FF2B5EF4-FFF2-40B4-BE49-F238E27FC236}">
                    <a16:creationId xmlns:a16="http://schemas.microsoft.com/office/drawing/2014/main" id="{F843B889-9537-AF45-80ED-B2C0A0557CC4}"/>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223" name="Straight Connector 222">
                <a:extLst>
                  <a:ext uri="{FF2B5EF4-FFF2-40B4-BE49-F238E27FC236}">
                    <a16:creationId xmlns:a16="http://schemas.microsoft.com/office/drawing/2014/main" id="{420013ED-5C66-814F-958F-14B177A7C88A}"/>
                  </a:ext>
                </a:extLst>
              </p:cNvPr>
              <p:cNvCxnSpPr/>
              <p:nvPr/>
            </p:nvCxnSpPr>
            <p:spPr>
              <a:xfrm flipV="1">
                <a:off x="3264697" y="5752271"/>
                <a:ext cx="1315111" cy="1318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7" name="Straight Connector 226">
                <a:extLst>
                  <a:ext uri="{FF2B5EF4-FFF2-40B4-BE49-F238E27FC236}">
                    <a16:creationId xmlns:a16="http://schemas.microsoft.com/office/drawing/2014/main" id="{31BF7B41-E9B6-DD4A-ADDC-1DFE0869E963}"/>
                  </a:ext>
                </a:extLst>
              </p:cNvPr>
              <p:cNvCxnSpPr/>
              <p:nvPr/>
            </p:nvCxnSpPr>
            <p:spPr>
              <a:xfrm>
                <a:off x="3153138" y="5940864"/>
                <a:ext cx="225907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a:extLst>
                  <a:ext uri="{FF2B5EF4-FFF2-40B4-BE49-F238E27FC236}">
                    <a16:creationId xmlns:a16="http://schemas.microsoft.com/office/drawing/2014/main" id="{918E5D8E-07FE-8C4D-978E-1961376C0CF0}"/>
                  </a:ext>
                </a:extLst>
              </p:cNvPr>
              <p:cNvCxnSpPr/>
              <p:nvPr/>
            </p:nvCxnSpPr>
            <p:spPr>
              <a:xfrm>
                <a:off x="3166010" y="6045127"/>
                <a:ext cx="714408" cy="27599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a:extLst>
                  <a:ext uri="{FF2B5EF4-FFF2-40B4-BE49-F238E27FC236}">
                    <a16:creationId xmlns:a16="http://schemas.microsoft.com/office/drawing/2014/main" id="{AFEFFB54-CDBC-4E4D-ADAE-222119D6A53E}"/>
                  </a:ext>
                </a:extLst>
              </p:cNvPr>
              <p:cNvCxnSpPr/>
              <p:nvPr/>
            </p:nvCxnSpPr>
            <p:spPr>
              <a:xfrm flipV="1">
                <a:off x="4182914" y="6238320"/>
                <a:ext cx="1246459" cy="8279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a:extLst>
                  <a:ext uri="{FF2B5EF4-FFF2-40B4-BE49-F238E27FC236}">
                    <a16:creationId xmlns:a16="http://schemas.microsoft.com/office/drawing/2014/main" id="{D17D0E56-B96F-0644-AAEC-601B4831AFAA}"/>
                  </a:ext>
                </a:extLst>
              </p:cNvPr>
              <p:cNvCxnSpPr/>
              <p:nvPr/>
            </p:nvCxnSpPr>
            <p:spPr>
              <a:xfrm>
                <a:off x="4843688" y="5786003"/>
                <a:ext cx="1055521" cy="12419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a:extLst>
                  <a:ext uri="{FF2B5EF4-FFF2-40B4-BE49-F238E27FC236}">
                    <a16:creationId xmlns:a16="http://schemas.microsoft.com/office/drawing/2014/main" id="{F5AB3ED0-E1AB-8042-8C97-9D84F2D323BA}"/>
                  </a:ext>
                </a:extLst>
              </p:cNvPr>
              <p:cNvCxnSpPr/>
              <p:nvPr/>
            </p:nvCxnSpPr>
            <p:spPr>
              <a:xfrm flipV="1">
                <a:off x="4127135" y="5940864"/>
                <a:ext cx="179138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a:extLst>
                  <a:ext uri="{FF2B5EF4-FFF2-40B4-BE49-F238E27FC236}">
                    <a16:creationId xmlns:a16="http://schemas.microsoft.com/office/drawing/2014/main" id="{3AF5A4AC-287D-E347-94A0-6F892A5CFCAE}"/>
                  </a:ext>
                </a:extLst>
              </p:cNvPr>
              <p:cNvCxnSpPr/>
              <p:nvPr/>
            </p:nvCxnSpPr>
            <p:spPr>
              <a:xfrm flipV="1">
                <a:off x="5455118" y="5968463"/>
                <a:ext cx="587831" cy="26985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a:extLst>
                  <a:ext uri="{FF2B5EF4-FFF2-40B4-BE49-F238E27FC236}">
                    <a16:creationId xmlns:a16="http://schemas.microsoft.com/office/drawing/2014/main" id="{9C9DF977-DB7F-3D44-AC36-0653E37EA3AA}"/>
                  </a:ext>
                </a:extLst>
              </p:cNvPr>
              <p:cNvCxnSpPr/>
              <p:nvPr/>
            </p:nvCxnSpPr>
            <p:spPr>
              <a:xfrm>
                <a:off x="4596971" y="5752271"/>
                <a:ext cx="815240" cy="40171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5822" name="Group 347">
                <a:extLst>
                  <a:ext uri="{FF2B5EF4-FFF2-40B4-BE49-F238E27FC236}">
                    <a16:creationId xmlns:a16="http://schemas.microsoft.com/office/drawing/2014/main" id="{7421DF6C-0FF1-4E4F-B921-3B06A1A22683}"/>
                  </a:ext>
                </a:extLst>
              </p:cNvPr>
              <p:cNvGrpSpPr>
                <a:grpSpLocks/>
              </p:cNvGrpSpPr>
              <p:nvPr/>
            </p:nvGrpSpPr>
            <p:grpSpPr bwMode="auto">
              <a:xfrm>
                <a:off x="5856401" y="5796097"/>
                <a:ext cx="588970" cy="242608"/>
                <a:chOff x="1871277" y="1576300"/>
                <a:chExt cx="1128371" cy="437861"/>
              </a:xfrm>
            </p:grpSpPr>
            <p:sp>
              <p:nvSpPr>
                <p:cNvPr id="282" name="Oval 281">
                  <a:extLst>
                    <a:ext uri="{FF2B5EF4-FFF2-40B4-BE49-F238E27FC236}">
                      <a16:creationId xmlns:a16="http://schemas.microsoft.com/office/drawing/2014/main" id="{32E3E25B-A005-D943-99A6-7B52585FA0B9}"/>
                    </a:ext>
                  </a:extLst>
                </p:cNvPr>
                <p:cNvSpPr/>
                <p:nvPr/>
              </p:nvSpPr>
              <p:spPr bwMode="auto">
                <a:xfrm flipV="1">
                  <a:off x="1875197" y="1696446"/>
                  <a:ext cx="1126188"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3" name="Rectangle 282">
                  <a:extLst>
                    <a:ext uri="{FF2B5EF4-FFF2-40B4-BE49-F238E27FC236}">
                      <a16:creationId xmlns:a16="http://schemas.microsoft.com/office/drawing/2014/main" id="{CE124026-AEC4-E846-97BB-662F191ADC09}"/>
                    </a:ext>
                  </a:extLst>
                </p:cNvPr>
                <p:cNvSpPr/>
                <p:nvPr/>
              </p:nvSpPr>
              <p:spPr bwMode="auto">
                <a:xfrm>
                  <a:off x="1871085" y="1740722"/>
                  <a:ext cx="113030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4" name="Oval 283">
                  <a:extLst>
                    <a:ext uri="{FF2B5EF4-FFF2-40B4-BE49-F238E27FC236}">
                      <a16:creationId xmlns:a16="http://schemas.microsoft.com/office/drawing/2014/main" id="{D2CFD0F2-85EA-CC42-BC3C-341AC23EBFEE}"/>
                    </a:ext>
                  </a:extLst>
                </p:cNvPr>
                <p:cNvSpPr/>
                <p:nvPr/>
              </p:nvSpPr>
              <p:spPr bwMode="auto">
                <a:xfrm flipV="1">
                  <a:off x="1871085" y="1577452"/>
                  <a:ext cx="1126188"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5" name="Freeform 284">
                  <a:extLst>
                    <a:ext uri="{FF2B5EF4-FFF2-40B4-BE49-F238E27FC236}">
                      <a16:creationId xmlns:a16="http://schemas.microsoft.com/office/drawing/2014/main" id="{9F1BB25D-5DEF-0A4E-A2AC-A4E08E457C02}"/>
                    </a:ext>
                  </a:extLst>
                </p:cNvPr>
                <p:cNvSpPr/>
                <p:nvPr/>
              </p:nvSpPr>
              <p:spPr bwMode="auto">
                <a:xfrm>
                  <a:off x="2158798" y="1674307"/>
                  <a:ext cx="550764"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6" name="Freeform 285">
                  <a:extLst>
                    <a:ext uri="{FF2B5EF4-FFF2-40B4-BE49-F238E27FC236}">
                      <a16:creationId xmlns:a16="http://schemas.microsoft.com/office/drawing/2014/main" id="{F09DDCE2-37B8-4B4C-B02E-55E3DED70C85}"/>
                    </a:ext>
                  </a:extLst>
                </p:cNvPr>
                <p:cNvSpPr/>
                <p:nvPr/>
              </p:nvSpPr>
              <p:spPr bwMode="auto">
                <a:xfrm>
                  <a:off x="2101255" y="1632798"/>
                  <a:ext cx="66584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7" name="Freeform 286">
                  <a:extLst>
                    <a:ext uri="{FF2B5EF4-FFF2-40B4-BE49-F238E27FC236}">
                      <a16:creationId xmlns:a16="http://schemas.microsoft.com/office/drawing/2014/main" id="{18FF75B8-74BB-724C-A6BC-CEA9E5A0D1FB}"/>
                    </a:ext>
                  </a:extLst>
                </p:cNvPr>
                <p:cNvSpPr/>
                <p:nvPr/>
              </p:nvSpPr>
              <p:spPr bwMode="auto">
                <a:xfrm>
                  <a:off x="2536934" y="1729653"/>
                  <a:ext cx="246611"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8" name="Freeform 287">
                  <a:extLst>
                    <a:ext uri="{FF2B5EF4-FFF2-40B4-BE49-F238E27FC236}">
                      <a16:creationId xmlns:a16="http://schemas.microsoft.com/office/drawing/2014/main" id="{EAE09D5F-AACF-124A-91EE-2EA8DE35DA42}"/>
                    </a:ext>
                  </a:extLst>
                </p:cNvPr>
                <p:cNvSpPr/>
                <p:nvPr/>
              </p:nvSpPr>
              <p:spPr bwMode="auto">
                <a:xfrm>
                  <a:off x="2088926" y="1732419"/>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9" name="Straight Connector 288">
                  <a:extLst>
                    <a:ext uri="{FF2B5EF4-FFF2-40B4-BE49-F238E27FC236}">
                      <a16:creationId xmlns:a16="http://schemas.microsoft.com/office/drawing/2014/main" id="{A03ED837-EEA0-F645-A985-D390D6BF2533}"/>
                    </a:ext>
                  </a:extLst>
                </p:cNvPr>
                <p:cNvCxnSpPr>
                  <a:endCxn id="284" idx="2"/>
                </p:cNvCxnSpPr>
                <p:nvPr/>
              </p:nvCxnSpPr>
              <p:spPr bwMode="auto">
                <a:xfrm flipH="1" flipV="1">
                  <a:off x="1871085" y="1737954"/>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90" name="Straight Connector 289">
                  <a:extLst>
                    <a:ext uri="{FF2B5EF4-FFF2-40B4-BE49-F238E27FC236}">
                      <a16:creationId xmlns:a16="http://schemas.microsoft.com/office/drawing/2014/main" id="{3AEF1FBB-5268-CA4F-8F33-77D79EAFD3F5}"/>
                    </a:ext>
                  </a:extLst>
                </p:cNvPr>
                <p:cNvCxnSpPr/>
                <p:nvPr/>
              </p:nvCxnSpPr>
              <p:spPr bwMode="auto">
                <a:xfrm flipH="1" flipV="1">
                  <a:off x="2997274" y="173518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3" name="Group 347">
                <a:extLst>
                  <a:ext uri="{FF2B5EF4-FFF2-40B4-BE49-F238E27FC236}">
                    <a16:creationId xmlns:a16="http://schemas.microsoft.com/office/drawing/2014/main" id="{27B417C7-021B-5D41-9A79-475B11A8850C}"/>
                  </a:ext>
                </a:extLst>
              </p:cNvPr>
              <p:cNvGrpSpPr>
                <a:grpSpLocks/>
              </p:cNvGrpSpPr>
              <p:nvPr/>
            </p:nvGrpSpPr>
            <p:grpSpPr bwMode="auto">
              <a:xfrm>
                <a:off x="4375328" y="5654000"/>
                <a:ext cx="588970" cy="242608"/>
                <a:chOff x="1871277" y="1576300"/>
                <a:chExt cx="1128371" cy="437861"/>
              </a:xfrm>
            </p:grpSpPr>
            <p:sp>
              <p:nvSpPr>
                <p:cNvPr id="273" name="Oval 272">
                  <a:extLst>
                    <a:ext uri="{FF2B5EF4-FFF2-40B4-BE49-F238E27FC236}">
                      <a16:creationId xmlns:a16="http://schemas.microsoft.com/office/drawing/2014/main" id="{080F1DD4-5A4D-1B4E-B0C6-ED6B04B99B77}"/>
                    </a:ext>
                  </a:extLst>
                </p:cNvPr>
                <p:cNvSpPr/>
                <p:nvPr/>
              </p:nvSpPr>
              <p:spPr bwMode="auto">
                <a:xfrm flipV="1">
                  <a:off x="1876670" y="1695546"/>
                  <a:ext cx="1122077"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4" name="Rectangle 273">
                  <a:extLst>
                    <a:ext uri="{FF2B5EF4-FFF2-40B4-BE49-F238E27FC236}">
                      <a16:creationId xmlns:a16="http://schemas.microsoft.com/office/drawing/2014/main" id="{516A0E47-10D4-724A-91FC-5AB80C8DBD99}"/>
                    </a:ext>
                  </a:extLst>
                </p:cNvPr>
                <p:cNvSpPr/>
                <p:nvPr/>
              </p:nvSpPr>
              <p:spPr bwMode="auto">
                <a:xfrm>
                  <a:off x="1872559" y="1739822"/>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5" name="Oval 274">
                  <a:extLst>
                    <a:ext uri="{FF2B5EF4-FFF2-40B4-BE49-F238E27FC236}">
                      <a16:creationId xmlns:a16="http://schemas.microsoft.com/office/drawing/2014/main" id="{66CE8C4E-58A4-814A-B3A6-F11481563F96}"/>
                    </a:ext>
                  </a:extLst>
                </p:cNvPr>
                <p:cNvSpPr/>
                <p:nvPr/>
              </p:nvSpPr>
              <p:spPr bwMode="auto">
                <a:xfrm flipV="1">
                  <a:off x="1872559" y="1576555"/>
                  <a:ext cx="1122080"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6" name="Freeform 275">
                  <a:extLst>
                    <a:ext uri="{FF2B5EF4-FFF2-40B4-BE49-F238E27FC236}">
                      <a16:creationId xmlns:a16="http://schemas.microsoft.com/office/drawing/2014/main" id="{A822D9F9-41B5-6D4E-BDB6-CDB532F0459E}"/>
                    </a:ext>
                  </a:extLst>
                </p:cNvPr>
                <p:cNvSpPr/>
                <p:nvPr/>
              </p:nvSpPr>
              <p:spPr bwMode="auto">
                <a:xfrm>
                  <a:off x="2160271" y="1673408"/>
                  <a:ext cx="546655"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7" name="Freeform 276">
                  <a:extLst>
                    <a:ext uri="{FF2B5EF4-FFF2-40B4-BE49-F238E27FC236}">
                      <a16:creationId xmlns:a16="http://schemas.microsoft.com/office/drawing/2014/main" id="{B58C18A5-7BDC-9C4C-9FDC-597CE47D2E2F}"/>
                    </a:ext>
                  </a:extLst>
                </p:cNvPr>
                <p:cNvSpPr/>
                <p:nvPr/>
              </p:nvSpPr>
              <p:spPr bwMode="auto">
                <a:xfrm>
                  <a:off x="2102728" y="1631900"/>
                  <a:ext cx="661740"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8" name="Freeform 277">
                  <a:extLst>
                    <a:ext uri="{FF2B5EF4-FFF2-40B4-BE49-F238E27FC236}">
                      <a16:creationId xmlns:a16="http://schemas.microsoft.com/office/drawing/2014/main" id="{0ED19BAA-F567-C447-9A0B-2ED19B67C4C5}"/>
                    </a:ext>
                  </a:extLst>
                </p:cNvPr>
                <p:cNvSpPr/>
                <p:nvPr/>
              </p:nvSpPr>
              <p:spPr bwMode="auto">
                <a:xfrm>
                  <a:off x="2538407" y="1728753"/>
                  <a:ext cx="242502"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9" name="Freeform 278">
                  <a:extLst>
                    <a:ext uri="{FF2B5EF4-FFF2-40B4-BE49-F238E27FC236}">
                      <a16:creationId xmlns:a16="http://schemas.microsoft.com/office/drawing/2014/main" id="{E31B1D0B-F7CD-1243-8D5C-5C191E508848}"/>
                    </a:ext>
                  </a:extLst>
                </p:cNvPr>
                <p:cNvSpPr/>
                <p:nvPr/>
              </p:nvSpPr>
              <p:spPr bwMode="auto">
                <a:xfrm>
                  <a:off x="2090399" y="1731521"/>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0" name="Straight Connector 279">
                  <a:extLst>
                    <a:ext uri="{FF2B5EF4-FFF2-40B4-BE49-F238E27FC236}">
                      <a16:creationId xmlns:a16="http://schemas.microsoft.com/office/drawing/2014/main" id="{2814D445-8AC8-C640-97E5-C3169EC52601}"/>
                    </a:ext>
                  </a:extLst>
                </p:cNvPr>
                <p:cNvCxnSpPr>
                  <a:endCxn id="275" idx="2"/>
                </p:cNvCxnSpPr>
                <p:nvPr/>
              </p:nvCxnSpPr>
              <p:spPr bwMode="auto">
                <a:xfrm flipH="1" flipV="1">
                  <a:off x="1872559" y="1737056"/>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81" name="Straight Connector 280">
                  <a:extLst>
                    <a:ext uri="{FF2B5EF4-FFF2-40B4-BE49-F238E27FC236}">
                      <a16:creationId xmlns:a16="http://schemas.microsoft.com/office/drawing/2014/main" id="{62C99D0B-9065-254D-81C1-243772151770}"/>
                    </a:ext>
                  </a:extLst>
                </p:cNvPr>
                <p:cNvCxnSpPr/>
                <p:nvPr/>
              </p:nvCxnSpPr>
              <p:spPr bwMode="auto">
                <a:xfrm flipH="1" flipV="1">
                  <a:off x="2994638" y="1734288"/>
                  <a:ext cx="4109"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4" name="Group 347">
                <a:extLst>
                  <a:ext uri="{FF2B5EF4-FFF2-40B4-BE49-F238E27FC236}">
                    <a16:creationId xmlns:a16="http://schemas.microsoft.com/office/drawing/2014/main" id="{CA5448B1-4161-AF4E-B15C-762D8A720E1D}"/>
                  </a:ext>
                </a:extLst>
              </p:cNvPr>
              <p:cNvGrpSpPr>
                <a:grpSpLocks/>
              </p:cNvGrpSpPr>
              <p:nvPr/>
            </p:nvGrpSpPr>
            <p:grpSpPr bwMode="auto">
              <a:xfrm>
                <a:off x="2848241" y="5847813"/>
                <a:ext cx="588970" cy="242608"/>
                <a:chOff x="1871277" y="1576300"/>
                <a:chExt cx="1128371" cy="437861"/>
              </a:xfrm>
            </p:grpSpPr>
            <p:sp>
              <p:nvSpPr>
                <p:cNvPr id="261" name="Oval 260">
                  <a:extLst>
                    <a:ext uri="{FF2B5EF4-FFF2-40B4-BE49-F238E27FC236}">
                      <a16:creationId xmlns:a16="http://schemas.microsoft.com/office/drawing/2014/main" id="{45A20EF7-32C3-C846-A8F7-D1EA6328F6DD}"/>
                    </a:ext>
                  </a:extLst>
                </p:cNvPr>
                <p:cNvSpPr/>
                <p:nvPr/>
              </p:nvSpPr>
              <p:spPr bwMode="auto">
                <a:xfrm flipV="1">
                  <a:off x="1875875" y="1694427"/>
                  <a:ext cx="1134409" cy="32100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2" name="Rectangle 261">
                  <a:extLst>
                    <a:ext uri="{FF2B5EF4-FFF2-40B4-BE49-F238E27FC236}">
                      <a16:creationId xmlns:a16="http://schemas.microsoft.com/office/drawing/2014/main" id="{61F9A449-4D64-9E43-8516-1D88A57F4CAE}"/>
                    </a:ext>
                  </a:extLst>
                </p:cNvPr>
                <p:cNvSpPr/>
                <p:nvPr/>
              </p:nvSpPr>
              <p:spPr bwMode="auto">
                <a:xfrm>
                  <a:off x="1871764" y="1738703"/>
                  <a:ext cx="113852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6" name="Oval 265">
                  <a:extLst>
                    <a:ext uri="{FF2B5EF4-FFF2-40B4-BE49-F238E27FC236}">
                      <a16:creationId xmlns:a16="http://schemas.microsoft.com/office/drawing/2014/main" id="{28D12B59-D80C-EB4E-BE12-269D5FC281C1}"/>
                    </a:ext>
                  </a:extLst>
                </p:cNvPr>
                <p:cNvSpPr/>
                <p:nvPr/>
              </p:nvSpPr>
              <p:spPr bwMode="auto">
                <a:xfrm flipV="1">
                  <a:off x="1871764" y="1575435"/>
                  <a:ext cx="1134409" cy="32100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7" name="Freeform 266">
                  <a:extLst>
                    <a:ext uri="{FF2B5EF4-FFF2-40B4-BE49-F238E27FC236}">
                      <a16:creationId xmlns:a16="http://schemas.microsoft.com/office/drawing/2014/main" id="{701D60DD-CAFF-3047-A820-4E6A36EA9AE4}"/>
                    </a:ext>
                  </a:extLst>
                </p:cNvPr>
                <p:cNvSpPr/>
                <p:nvPr/>
              </p:nvSpPr>
              <p:spPr bwMode="auto">
                <a:xfrm>
                  <a:off x="2159476" y="1672289"/>
                  <a:ext cx="550764" cy="1632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8" name="Freeform 267">
                  <a:extLst>
                    <a:ext uri="{FF2B5EF4-FFF2-40B4-BE49-F238E27FC236}">
                      <a16:creationId xmlns:a16="http://schemas.microsoft.com/office/drawing/2014/main" id="{AC7E3AAB-FC5B-BE40-A676-7A25FDB74D22}"/>
                    </a:ext>
                  </a:extLst>
                </p:cNvPr>
                <p:cNvSpPr/>
                <p:nvPr/>
              </p:nvSpPr>
              <p:spPr bwMode="auto">
                <a:xfrm>
                  <a:off x="2101934" y="1633547"/>
                  <a:ext cx="665849" cy="110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9" name="Freeform 268">
                  <a:extLst>
                    <a:ext uri="{FF2B5EF4-FFF2-40B4-BE49-F238E27FC236}">
                      <a16:creationId xmlns:a16="http://schemas.microsoft.com/office/drawing/2014/main" id="{714D5B76-D044-2D45-9143-769A6D2F6A78}"/>
                    </a:ext>
                  </a:extLst>
                </p:cNvPr>
                <p:cNvSpPr/>
                <p:nvPr/>
              </p:nvSpPr>
              <p:spPr bwMode="auto">
                <a:xfrm>
                  <a:off x="2537612" y="1727634"/>
                  <a:ext cx="246611"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0" name="Freeform 269">
                  <a:extLst>
                    <a:ext uri="{FF2B5EF4-FFF2-40B4-BE49-F238E27FC236}">
                      <a16:creationId xmlns:a16="http://schemas.microsoft.com/office/drawing/2014/main" id="{81C30A17-44B1-B84A-BA2A-D4EC65017F5F}"/>
                    </a:ext>
                  </a:extLst>
                </p:cNvPr>
                <p:cNvSpPr/>
                <p:nvPr/>
              </p:nvSpPr>
              <p:spPr bwMode="auto">
                <a:xfrm>
                  <a:off x="2089604" y="1730402"/>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71" name="Straight Connector 270">
                  <a:extLst>
                    <a:ext uri="{FF2B5EF4-FFF2-40B4-BE49-F238E27FC236}">
                      <a16:creationId xmlns:a16="http://schemas.microsoft.com/office/drawing/2014/main" id="{1E0C8694-3150-CE43-9463-9243FB3630FD}"/>
                    </a:ext>
                  </a:extLst>
                </p:cNvPr>
                <p:cNvCxnSpPr>
                  <a:endCxn id="266" idx="2"/>
                </p:cNvCxnSpPr>
                <p:nvPr/>
              </p:nvCxnSpPr>
              <p:spPr bwMode="auto">
                <a:xfrm flipH="1" flipV="1">
                  <a:off x="1871764" y="173593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056FE66A-E3A7-D348-856D-F7F7573424F2}"/>
                    </a:ext>
                  </a:extLst>
                </p:cNvPr>
                <p:cNvCxnSpPr/>
                <p:nvPr/>
              </p:nvCxnSpPr>
              <p:spPr bwMode="auto">
                <a:xfrm flipH="1" flipV="1">
                  <a:off x="3006173" y="1735937"/>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5" name="Group 347">
                <a:extLst>
                  <a:ext uri="{FF2B5EF4-FFF2-40B4-BE49-F238E27FC236}">
                    <a16:creationId xmlns:a16="http://schemas.microsoft.com/office/drawing/2014/main" id="{4B3D0AE1-1942-A84F-8E48-6B12D439AEE5}"/>
                  </a:ext>
                </a:extLst>
              </p:cNvPr>
              <p:cNvGrpSpPr>
                <a:grpSpLocks/>
              </p:cNvGrpSpPr>
              <p:nvPr/>
            </p:nvGrpSpPr>
            <p:grpSpPr bwMode="auto">
              <a:xfrm>
                <a:off x="5166757" y="6114152"/>
                <a:ext cx="588970" cy="242608"/>
                <a:chOff x="1871277" y="1576300"/>
                <a:chExt cx="1128371" cy="437861"/>
              </a:xfrm>
            </p:grpSpPr>
            <p:sp>
              <p:nvSpPr>
                <p:cNvPr id="248" name="Oval 247">
                  <a:extLst>
                    <a:ext uri="{FF2B5EF4-FFF2-40B4-BE49-F238E27FC236}">
                      <a16:creationId xmlns:a16="http://schemas.microsoft.com/office/drawing/2014/main" id="{FED9F60F-E199-934C-BC29-A6B6F146C78E}"/>
                    </a:ext>
                  </a:extLst>
                </p:cNvPr>
                <p:cNvSpPr/>
                <p:nvPr/>
              </p:nvSpPr>
              <p:spPr bwMode="auto">
                <a:xfrm flipV="1">
                  <a:off x="1877074" y="1695243"/>
                  <a:ext cx="1122080"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9" name="Rectangle 248">
                  <a:extLst>
                    <a:ext uri="{FF2B5EF4-FFF2-40B4-BE49-F238E27FC236}">
                      <a16:creationId xmlns:a16="http://schemas.microsoft.com/office/drawing/2014/main" id="{03EFE0AD-D8E1-0643-B3E0-912E2D2E9BBA}"/>
                    </a:ext>
                  </a:extLst>
                </p:cNvPr>
                <p:cNvSpPr/>
                <p:nvPr/>
              </p:nvSpPr>
              <p:spPr bwMode="auto">
                <a:xfrm>
                  <a:off x="1872965" y="1739519"/>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0" name="Oval 249">
                  <a:extLst>
                    <a:ext uri="{FF2B5EF4-FFF2-40B4-BE49-F238E27FC236}">
                      <a16:creationId xmlns:a16="http://schemas.microsoft.com/office/drawing/2014/main" id="{08D05902-DAF9-A341-937B-30E9A8A96751}"/>
                    </a:ext>
                  </a:extLst>
                </p:cNvPr>
                <p:cNvSpPr/>
                <p:nvPr/>
              </p:nvSpPr>
              <p:spPr bwMode="auto">
                <a:xfrm flipV="1">
                  <a:off x="1872965" y="1576251"/>
                  <a:ext cx="1122077"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51" name="Freeform 250">
                  <a:extLst>
                    <a:ext uri="{FF2B5EF4-FFF2-40B4-BE49-F238E27FC236}">
                      <a16:creationId xmlns:a16="http://schemas.microsoft.com/office/drawing/2014/main" id="{6862249D-8BAB-A846-BB8D-561985E1C619}"/>
                    </a:ext>
                  </a:extLst>
                </p:cNvPr>
                <p:cNvSpPr/>
                <p:nvPr/>
              </p:nvSpPr>
              <p:spPr bwMode="auto">
                <a:xfrm>
                  <a:off x="2160677" y="1673105"/>
                  <a:ext cx="546652"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2" name="Freeform 251">
                  <a:extLst>
                    <a:ext uri="{FF2B5EF4-FFF2-40B4-BE49-F238E27FC236}">
                      <a16:creationId xmlns:a16="http://schemas.microsoft.com/office/drawing/2014/main" id="{4672F227-9348-D242-A0D0-995D2B0FDE6A}"/>
                    </a:ext>
                  </a:extLst>
                </p:cNvPr>
                <p:cNvSpPr/>
                <p:nvPr/>
              </p:nvSpPr>
              <p:spPr bwMode="auto">
                <a:xfrm>
                  <a:off x="2103135" y="1631597"/>
                  <a:ext cx="661737"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5" name="Freeform 254">
                  <a:extLst>
                    <a:ext uri="{FF2B5EF4-FFF2-40B4-BE49-F238E27FC236}">
                      <a16:creationId xmlns:a16="http://schemas.microsoft.com/office/drawing/2014/main" id="{D7277442-06A6-214E-8A48-B899B4FF4D55}"/>
                    </a:ext>
                  </a:extLst>
                </p:cNvPr>
                <p:cNvSpPr/>
                <p:nvPr/>
              </p:nvSpPr>
              <p:spPr bwMode="auto">
                <a:xfrm>
                  <a:off x="2538814" y="1728450"/>
                  <a:ext cx="242499"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8" name="Freeform 257">
                  <a:extLst>
                    <a:ext uri="{FF2B5EF4-FFF2-40B4-BE49-F238E27FC236}">
                      <a16:creationId xmlns:a16="http://schemas.microsoft.com/office/drawing/2014/main" id="{F28A3507-6B9C-8D4E-84AF-9897B5B2C2F0}"/>
                    </a:ext>
                  </a:extLst>
                </p:cNvPr>
                <p:cNvSpPr/>
                <p:nvPr/>
              </p:nvSpPr>
              <p:spPr bwMode="auto">
                <a:xfrm>
                  <a:off x="2090803" y="1731218"/>
                  <a:ext cx="242502"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59" name="Straight Connector 258">
                  <a:extLst>
                    <a:ext uri="{FF2B5EF4-FFF2-40B4-BE49-F238E27FC236}">
                      <a16:creationId xmlns:a16="http://schemas.microsoft.com/office/drawing/2014/main" id="{695B206D-211E-0040-927F-3F3739BAF9AE}"/>
                    </a:ext>
                  </a:extLst>
                </p:cNvPr>
                <p:cNvCxnSpPr>
                  <a:endCxn id="250" idx="2"/>
                </p:cNvCxnSpPr>
                <p:nvPr/>
              </p:nvCxnSpPr>
              <p:spPr bwMode="auto">
                <a:xfrm flipH="1" flipV="1">
                  <a:off x="1872965" y="1736753"/>
                  <a:ext cx="4109"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60" name="Straight Connector 259">
                  <a:extLst>
                    <a:ext uri="{FF2B5EF4-FFF2-40B4-BE49-F238E27FC236}">
                      <a16:creationId xmlns:a16="http://schemas.microsoft.com/office/drawing/2014/main" id="{A1B6A36B-FD27-BB44-804D-8654FBA84339}"/>
                    </a:ext>
                  </a:extLst>
                </p:cNvPr>
                <p:cNvCxnSpPr/>
                <p:nvPr/>
              </p:nvCxnSpPr>
              <p:spPr bwMode="auto">
                <a:xfrm flipH="1" flipV="1">
                  <a:off x="2995042" y="1733985"/>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6" name="Group 347">
                <a:extLst>
                  <a:ext uri="{FF2B5EF4-FFF2-40B4-BE49-F238E27FC236}">
                    <a16:creationId xmlns:a16="http://schemas.microsoft.com/office/drawing/2014/main" id="{93D1A3BB-8B7F-C44A-BD92-74402A6B5D0F}"/>
                  </a:ext>
                </a:extLst>
              </p:cNvPr>
              <p:cNvGrpSpPr>
                <a:grpSpLocks/>
              </p:cNvGrpSpPr>
              <p:nvPr/>
            </p:nvGrpSpPr>
            <p:grpSpPr bwMode="auto">
              <a:xfrm>
                <a:off x="3704088" y="6206732"/>
                <a:ext cx="588970" cy="242608"/>
                <a:chOff x="1871277" y="1576300"/>
                <a:chExt cx="1128371" cy="437861"/>
              </a:xfrm>
            </p:grpSpPr>
            <p:sp>
              <p:nvSpPr>
                <p:cNvPr id="239" name="Oval 238">
                  <a:extLst>
                    <a:ext uri="{FF2B5EF4-FFF2-40B4-BE49-F238E27FC236}">
                      <a16:creationId xmlns:a16="http://schemas.microsoft.com/office/drawing/2014/main" id="{AA01DD22-E1C0-C044-8D45-3835A65A79AD}"/>
                    </a:ext>
                  </a:extLst>
                </p:cNvPr>
                <p:cNvSpPr/>
                <p:nvPr/>
              </p:nvSpPr>
              <p:spPr bwMode="auto">
                <a:xfrm flipV="1">
                  <a:off x="1876170" y="1702493"/>
                  <a:ext cx="1134409" cy="3127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0" name="Rectangle 239">
                  <a:extLst>
                    <a:ext uri="{FF2B5EF4-FFF2-40B4-BE49-F238E27FC236}">
                      <a16:creationId xmlns:a16="http://schemas.microsoft.com/office/drawing/2014/main" id="{5BADBC28-B568-0748-B423-02F6E50B55D2}"/>
                    </a:ext>
                  </a:extLst>
                </p:cNvPr>
                <p:cNvSpPr/>
                <p:nvPr/>
              </p:nvSpPr>
              <p:spPr bwMode="auto">
                <a:xfrm>
                  <a:off x="1872061" y="1746769"/>
                  <a:ext cx="1138518" cy="1106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1" name="Oval 240">
                  <a:extLst>
                    <a:ext uri="{FF2B5EF4-FFF2-40B4-BE49-F238E27FC236}">
                      <a16:creationId xmlns:a16="http://schemas.microsoft.com/office/drawing/2014/main" id="{D70A6BEC-B537-8647-9F75-D8AE9DAAAD69}"/>
                    </a:ext>
                  </a:extLst>
                </p:cNvPr>
                <p:cNvSpPr/>
                <p:nvPr/>
              </p:nvSpPr>
              <p:spPr bwMode="auto">
                <a:xfrm flipV="1">
                  <a:off x="1872061" y="1583499"/>
                  <a:ext cx="1134409" cy="31270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2" name="Freeform 241">
                  <a:extLst>
                    <a:ext uri="{FF2B5EF4-FFF2-40B4-BE49-F238E27FC236}">
                      <a16:creationId xmlns:a16="http://schemas.microsoft.com/office/drawing/2014/main" id="{24C30ACE-2565-C640-9FD9-82A6C45B61AC}"/>
                    </a:ext>
                  </a:extLst>
                </p:cNvPr>
                <p:cNvSpPr/>
                <p:nvPr/>
              </p:nvSpPr>
              <p:spPr bwMode="auto">
                <a:xfrm>
                  <a:off x="2159774" y="1680354"/>
                  <a:ext cx="558984" cy="15496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3" name="Freeform 242">
                  <a:extLst>
                    <a:ext uri="{FF2B5EF4-FFF2-40B4-BE49-F238E27FC236}">
                      <a16:creationId xmlns:a16="http://schemas.microsoft.com/office/drawing/2014/main" id="{7DDACAB9-2BF4-9C43-AD78-0E3F99D9B3A8}"/>
                    </a:ext>
                  </a:extLst>
                </p:cNvPr>
                <p:cNvSpPr/>
                <p:nvPr/>
              </p:nvSpPr>
              <p:spPr bwMode="auto">
                <a:xfrm>
                  <a:off x="2102231" y="1638845"/>
                  <a:ext cx="67406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4" name="Freeform 243">
                  <a:extLst>
                    <a:ext uri="{FF2B5EF4-FFF2-40B4-BE49-F238E27FC236}">
                      <a16:creationId xmlns:a16="http://schemas.microsoft.com/office/drawing/2014/main" id="{8D130613-6564-3D41-86FB-097AFDA337D5}"/>
                    </a:ext>
                  </a:extLst>
                </p:cNvPr>
                <p:cNvSpPr/>
                <p:nvPr/>
              </p:nvSpPr>
              <p:spPr bwMode="auto">
                <a:xfrm>
                  <a:off x="2537910" y="1735700"/>
                  <a:ext cx="254831" cy="9131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5" name="Freeform 244">
                  <a:extLst>
                    <a:ext uri="{FF2B5EF4-FFF2-40B4-BE49-F238E27FC236}">
                      <a16:creationId xmlns:a16="http://schemas.microsoft.com/office/drawing/2014/main" id="{131E37AB-EF8D-8E47-8C07-2574CD0B0EB9}"/>
                    </a:ext>
                  </a:extLst>
                </p:cNvPr>
                <p:cNvSpPr/>
                <p:nvPr/>
              </p:nvSpPr>
              <p:spPr bwMode="auto">
                <a:xfrm>
                  <a:off x="2089900" y="1738466"/>
                  <a:ext cx="242502" cy="91321"/>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46" name="Straight Connector 245">
                  <a:extLst>
                    <a:ext uri="{FF2B5EF4-FFF2-40B4-BE49-F238E27FC236}">
                      <a16:creationId xmlns:a16="http://schemas.microsoft.com/office/drawing/2014/main" id="{50D2071D-7E53-0648-9AFD-1B4F75879ED0}"/>
                    </a:ext>
                  </a:extLst>
                </p:cNvPr>
                <p:cNvCxnSpPr>
                  <a:endCxn id="241" idx="2"/>
                </p:cNvCxnSpPr>
                <p:nvPr/>
              </p:nvCxnSpPr>
              <p:spPr bwMode="auto">
                <a:xfrm flipH="1" flipV="1">
                  <a:off x="1872061" y="1744001"/>
                  <a:ext cx="4109" cy="1162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47" name="Straight Connector 246">
                  <a:extLst>
                    <a:ext uri="{FF2B5EF4-FFF2-40B4-BE49-F238E27FC236}">
                      <a16:creationId xmlns:a16="http://schemas.microsoft.com/office/drawing/2014/main" id="{998805FF-0A02-164A-B3AB-8821A75B11AD}"/>
                    </a:ext>
                  </a:extLst>
                </p:cNvPr>
                <p:cNvCxnSpPr/>
                <p:nvPr/>
              </p:nvCxnSpPr>
              <p:spPr bwMode="auto">
                <a:xfrm flipH="1" flipV="1">
                  <a:off x="3006470" y="1741234"/>
                  <a:ext cx="4109" cy="11899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295" name="Rectangle 294">
              <a:extLst>
                <a:ext uri="{FF2B5EF4-FFF2-40B4-BE49-F238E27FC236}">
                  <a16:creationId xmlns:a16="http://schemas.microsoft.com/office/drawing/2014/main" id="{D0E376DC-2077-8145-AA35-55FDF726BB5E}"/>
                </a:ext>
              </a:extLst>
            </p:cNvPr>
            <p:cNvSpPr/>
            <p:nvPr/>
          </p:nvSpPr>
          <p:spPr bwMode="auto">
            <a:xfrm>
              <a:off x="-1550737" y="5173579"/>
              <a:ext cx="3248526" cy="1029368"/>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5807" name="Title 1">
            <a:extLst>
              <a:ext uri="{FF2B5EF4-FFF2-40B4-BE49-F238E27FC236}">
                <a16:creationId xmlns:a16="http://schemas.microsoft.com/office/drawing/2014/main" id="{F1938B3E-D6F4-6D43-BC67-7F65ACB5B7C0}"/>
              </a:ext>
            </a:extLst>
          </p:cNvPr>
          <p:cNvSpPr txBox="1">
            <a:spLocks/>
          </p:cNvSpPr>
          <p:nvPr/>
        </p:nvSpPr>
        <p:spPr bwMode="auto">
          <a:xfrm>
            <a:off x="392113" y="417514"/>
            <a:ext cx="87189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控制器案例：</a:t>
            </a:r>
            <a:r>
              <a:rPr lang="en-US" altLang="zh-CN" sz="3600" u="none" dirty="0" err="1">
                <a:solidFill>
                  <a:schemeClr val="tx2"/>
                </a:solidFill>
                <a:latin typeface="Calibri" panose="020F0502020204030204" pitchFamily="34" charset="0"/>
                <a:ea typeface="MS PGothic" panose="020B0600070205080204" pitchFamily="34" charset="-128"/>
              </a:rPr>
              <a:t>OpenDaylight</a:t>
            </a:r>
            <a:r>
              <a:rPr lang="en-US" altLang="zh-CN" sz="3600" u="none" dirty="0">
                <a:solidFill>
                  <a:schemeClr val="tx2"/>
                </a:solidFill>
                <a:latin typeface="Calibri" panose="020F0502020204030204" pitchFamily="34" charset="0"/>
                <a:ea typeface="MS PGothic" panose="020B0600070205080204" pitchFamily="34" charset="-128"/>
              </a:rPr>
              <a:t> (ODL) </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126" name="Group 262">
            <a:extLst>
              <a:ext uri="{FF2B5EF4-FFF2-40B4-BE49-F238E27FC236}">
                <a16:creationId xmlns:a16="http://schemas.microsoft.com/office/drawing/2014/main" id="{A57562C2-47C2-F846-97B5-0EAFB0B50335}"/>
              </a:ext>
            </a:extLst>
          </p:cNvPr>
          <p:cNvGrpSpPr>
            <a:grpSpLocks/>
          </p:cNvGrpSpPr>
          <p:nvPr/>
        </p:nvGrpSpPr>
        <p:grpSpPr bwMode="auto">
          <a:xfrm>
            <a:off x="7690004" y="5091363"/>
            <a:ext cx="1051891" cy="431801"/>
            <a:chOff x="4982504" y="4394035"/>
            <a:chExt cx="1173070" cy="353702"/>
          </a:xfrm>
        </p:grpSpPr>
        <p:sp>
          <p:nvSpPr>
            <p:cNvPr id="127" name="Rectangle 263">
              <a:extLst>
                <a:ext uri="{FF2B5EF4-FFF2-40B4-BE49-F238E27FC236}">
                  <a16:creationId xmlns:a16="http://schemas.microsoft.com/office/drawing/2014/main" id="{EF930799-AAB1-A74C-A5B4-999D26A72A89}"/>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128" name="TextBox 264">
              <a:extLst>
                <a:ext uri="{FF2B5EF4-FFF2-40B4-BE49-F238E27FC236}">
                  <a16:creationId xmlns:a16="http://schemas.microsoft.com/office/drawing/2014/main" id="{5395F65C-A51E-944F-91F7-893AFA8D8C2F}"/>
                </a:ext>
              </a:extLst>
            </p:cNvPr>
            <p:cNvSpPr txBox="1">
              <a:spLocks noChangeArrowheads="1"/>
            </p:cNvSpPr>
            <p:nvPr/>
          </p:nvSpPr>
          <p:spPr bwMode="auto">
            <a:xfrm>
              <a:off x="4982504" y="4438780"/>
              <a:ext cx="1173070"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NETCONF</a:t>
              </a:r>
            </a:p>
          </p:txBody>
        </p:sp>
      </p:grpSp>
      <p:sp>
        <p:nvSpPr>
          <p:cNvPr id="129" name="TextBox 142">
            <a:extLst>
              <a:ext uri="{FF2B5EF4-FFF2-40B4-BE49-F238E27FC236}">
                <a16:creationId xmlns:a16="http://schemas.microsoft.com/office/drawing/2014/main" id="{67F53D1F-F686-1248-9084-5CC1F80A6B75}"/>
              </a:ext>
            </a:extLst>
          </p:cNvPr>
          <p:cNvSpPr txBox="1">
            <a:spLocks noChangeArrowheads="1"/>
          </p:cNvSpPr>
          <p:nvPr/>
        </p:nvSpPr>
        <p:spPr bwMode="auto">
          <a:xfrm>
            <a:off x="7546645" y="1333213"/>
            <a:ext cx="17058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网络服务应用程序（外部）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130" name="矩形 129">
            <a:extLst>
              <a:ext uri="{FF2B5EF4-FFF2-40B4-BE49-F238E27FC236}">
                <a16:creationId xmlns:a16="http://schemas.microsoft.com/office/drawing/2014/main" id="{5E96A3AE-740B-46BD-B51F-F830C181FE35}"/>
              </a:ext>
            </a:extLst>
          </p:cNvPr>
          <p:cNvSpPr/>
          <p:nvPr/>
        </p:nvSpPr>
        <p:spPr bwMode="auto">
          <a:xfrm>
            <a:off x="3478364" y="1162237"/>
            <a:ext cx="5656868" cy="674173"/>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1" name="矩形 130">
            <a:extLst>
              <a:ext uri="{FF2B5EF4-FFF2-40B4-BE49-F238E27FC236}">
                <a16:creationId xmlns:a16="http://schemas.microsoft.com/office/drawing/2014/main" id="{62AA2652-56D6-440C-9B5B-DACAAAED12AB}"/>
              </a:ext>
            </a:extLst>
          </p:cNvPr>
          <p:cNvSpPr/>
          <p:nvPr/>
        </p:nvSpPr>
        <p:spPr bwMode="auto">
          <a:xfrm>
            <a:off x="3528298" y="2566989"/>
            <a:ext cx="1559674" cy="1759900"/>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3" name="矩形 2">
            <a:extLst>
              <a:ext uri="{FF2B5EF4-FFF2-40B4-BE49-F238E27FC236}">
                <a16:creationId xmlns:a16="http://schemas.microsoft.com/office/drawing/2014/main" id="{D4DECB14-E2B8-4612-851A-B60871643D0F}"/>
              </a:ext>
            </a:extLst>
          </p:cNvPr>
          <p:cNvSpPr/>
          <p:nvPr/>
        </p:nvSpPr>
        <p:spPr bwMode="auto">
          <a:xfrm>
            <a:off x="201764" y="2914462"/>
            <a:ext cx="2650577" cy="1117787"/>
          </a:xfrm>
          <a:prstGeom prst="rect">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eaLnBrk="1" hangingPunct="1"/>
            <a:r>
              <a:rPr lang="zh-CN" altLang="en-US" b="1" u="none" dirty="0">
                <a:latin typeface="华文新魏" panose="02010800040101010101" pitchFamily="2" charset="-122"/>
                <a:ea typeface="华文新魏" panose="02010800040101010101" pitchFamily="2" charset="-122"/>
              </a:rPr>
              <a:t>网络服务应用程序可以包含在</a:t>
            </a:r>
            <a:r>
              <a:rPr lang="en-US" altLang="zh-CN" b="1" u="none" dirty="0">
                <a:latin typeface="华文新魏" panose="02010800040101010101" pitchFamily="2" charset="-122"/>
                <a:ea typeface="华文新魏" panose="02010800040101010101" pitchFamily="2" charset="-122"/>
              </a:rPr>
              <a:t>SDN</a:t>
            </a:r>
            <a:r>
              <a:rPr lang="zh-CN" altLang="en-US" b="1" u="none" dirty="0">
                <a:latin typeface="华文新魏" panose="02010800040101010101" pitchFamily="2" charset="-122"/>
                <a:ea typeface="华文新魏" panose="02010800040101010101" pitchFamily="2" charset="-122"/>
              </a:rPr>
              <a:t>控制器中，也可以在</a:t>
            </a:r>
            <a:r>
              <a:rPr lang="en-US" altLang="zh-CN" b="1" u="none" dirty="0">
                <a:latin typeface="华文新魏" panose="02010800040101010101" pitchFamily="2" charset="-122"/>
                <a:ea typeface="华文新魏" panose="02010800040101010101" pitchFamily="2" charset="-122"/>
              </a:rPr>
              <a:t>SDN</a:t>
            </a:r>
            <a:r>
              <a:rPr lang="zh-CN" altLang="en-US" b="1" u="none" dirty="0">
                <a:latin typeface="华文新魏" panose="02010800040101010101" pitchFamily="2" charset="-122"/>
                <a:ea typeface="华文新魏" panose="02010800040101010101" pitchFamily="2" charset="-122"/>
              </a:rPr>
              <a:t>控制器外部</a:t>
            </a:r>
            <a:endParaRPr lang="en-US" altLang="zh-CN" b="1" u="none" dirty="0">
              <a:latin typeface="华文新魏" panose="02010800040101010101" pitchFamily="2" charset="-122"/>
              <a:ea typeface="华文新魏" panose="02010800040101010101" pitchFamily="2" charset="-122"/>
            </a:endParaRPr>
          </a:p>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cxnSp>
        <p:nvCxnSpPr>
          <p:cNvPr id="15" name="直接箭头连接符 14">
            <a:extLst>
              <a:ext uri="{FF2B5EF4-FFF2-40B4-BE49-F238E27FC236}">
                <a16:creationId xmlns:a16="http://schemas.microsoft.com/office/drawing/2014/main" id="{2A719E75-AC9B-4BA4-B486-4F6410077B6C}"/>
              </a:ext>
            </a:extLst>
          </p:cNvPr>
          <p:cNvCxnSpPr>
            <a:cxnSpLocks/>
            <a:stCxn id="3" idx="3"/>
            <a:endCxn id="130" idx="1"/>
          </p:cNvCxnSpPr>
          <p:nvPr/>
        </p:nvCxnSpPr>
        <p:spPr bwMode="auto">
          <a:xfrm flipV="1">
            <a:off x="2852341" y="1499324"/>
            <a:ext cx="626023" cy="1974032"/>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18" name="直接箭头连接符 17">
            <a:extLst>
              <a:ext uri="{FF2B5EF4-FFF2-40B4-BE49-F238E27FC236}">
                <a16:creationId xmlns:a16="http://schemas.microsoft.com/office/drawing/2014/main" id="{EF494979-259C-406F-8661-F3B075A076E8}"/>
              </a:ext>
            </a:extLst>
          </p:cNvPr>
          <p:cNvCxnSpPr>
            <a:cxnSpLocks/>
            <a:stCxn id="3" idx="3"/>
            <a:endCxn id="131" idx="1"/>
          </p:cNvCxnSpPr>
          <p:nvPr/>
        </p:nvCxnSpPr>
        <p:spPr bwMode="auto">
          <a:xfrm flipV="1">
            <a:off x="2852341" y="3446939"/>
            <a:ext cx="675957" cy="26417"/>
          </a:xfrm>
          <a:prstGeom prst="straightConnector1">
            <a:avLst/>
          </a:prstGeom>
          <a:solidFill>
            <a:schemeClr val="accent1"/>
          </a:solidFill>
          <a:ln w="9525" cap="flat" cmpd="sng" algn="ctr">
            <a:solidFill>
              <a:schemeClr val="tx1"/>
            </a:solidFill>
            <a:prstDash val="solid"/>
            <a:round/>
            <a:headEnd type="none" w="med" len="med"/>
            <a:tailEnd type="triangle"/>
          </a:ln>
        </p:spPr>
      </p:cxnSp>
    </p:spTree>
    <p:extLst>
      <p:ext uri="{BB962C8B-B14F-4D97-AF65-F5344CB8AC3E}">
        <p14:creationId xmlns:p14="http://schemas.microsoft.com/office/powerpoint/2010/main" val="11940695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a:extLst>
              <a:ext uri="{FF2B5EF4-FFF2-40B4-BE49-F238E27FC236}">
                <a16:creationId xmlns:a16="http://schemas.microsoft.com/office/drawing/2014/main" id="{5E0861FC-F43C-6C4A-915C-31015969EA89}"/>
              </a:ext>
            </a:extLst>
          </p:cNvPr>
          <p:cNvSpPr/>
          <p:nvPr/>
        </p:nvSpPr>
        <p:spPr>
          <a:xfrm>
            <a:off x="3465663" y="2527301"/>
            <a:ext cx="5253039" cy="23923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14" name="Rounded Rectangle 13">
            <a:extLst>
              <a:ext uri="{FF2B5EF4-FFF2-40B4-BE49-F238E27FC236}">
                <a16:creationId xmlns:a16="http://schemas.microsoft.com/office/drawing/2014/main" id="{E84752CE-E081-0545-A8C0-D625B45A855F}"/>
              </a:ext>
            </a:extLst>
          </p:cNvPr>
          <p:cNvSpPr/>
          <p:nvPr/>
        </p:nvSpPr>
        <p:spPr>
          <a:xfrm>
            <a:off x="5124600" y="2566990"/>
            <a:ext cx="3421063" cy="1774825"/>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grpSp>
        <p:nvGrpSpPr>
          <p:cNvPr id="75779" name="Group 8">
            <a:extLst>
              <a:ext uri="{FF2B5EF4-FFF2-40B4-BE49-F238E27FC236}">
                <a16:creationId xmlns:a16="http://schemas.microsoft.com/office/drawing/2014/main" id="{7181484A-7A61-EE46-989F-20065B05CDEB}"/>
              </a:ext>
            </a:extLst>
          </p:cNvPr>
          <p:cNvGrpSpPr>
            <a:grpSpLocks/>
          </p:cNvGrpSpPr>
          <p:nvPr/>
        </p:nvGrpSpPr>
        <p:grpSpPr bwMode="auto">
          <a:xfrm>
            <a:off x="5188101" y="3053642"/>
            <a:ext cx="976312" cy="551559"/>
            <a:chOff x="-2789389" y="3656869"/>
            <a:chExt cx="975975" cy="551855"/>
          </a:xfrm>
        </p:grpSpPr>
        <p:sp>
          <p:nvSpPr>
            <p:cNvPr id="75899" name="Rounded Rectangle 3">
              <a:extLst>
                <a:ext uri="{FF2B5EF4-FFF2-40B4-BE49-F238E27FC236}">
                  <a16:creationId xmlns:a16="http://schemas.microsoft.com/office/drawing/2014/main" id="{712749C1-6700-D342-BA45-78F604D3854A}"/>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900" name="TextBox 195">
              <a:extLst>
                <a:ext uri="{FF2B5EF4-FFF2-40B4-BE49-F238E27FC236}">
                  <a16:creationId xmlns:a16="http://schemas.microsoft.com/office/drawing/2014/main" id="{76D7A891-08CF-734D-8BF7-9AECF1B50CC7}"/>
                </a:ext>
              </a:extLst>
            </p:cNvPr>
            <p:cNvSpPr txBox="1">
              <a:spLocks noChangeArrowheads="1"/>
            </p:cNvSpPr>
            <p:nvPr/>
          </p:nvSpPr>
          <p:spPr bwMode="auto">
            <a:xfrm>
              <a:off x="-2701373" y="377845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拓扑管理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75780" name="TextBox 217">
            <a:extLst>
              <a:ext uri="{FF2B5EF4-FFF2-40B4-BE49-F238E27FC236}">
                <a16:creationId xmlns:a16="http://schemas.microsoft.com/office/drawing/2014/main" id="{F2296A65-2298-944D-9F51-9F9F539A4646}"/>
              </a:ext>
            </a:extLst>
          </p:cNvPr>
          <p:cNvSpPr txBox="1">
            <a:spLocks noChangeArrowheads="1"/>
          </p:cNvSpPr>
          <p:nvPr/>
        </p:nvSpPr>
        <p:spPr bwMode="auto">
          <a:xfrm>
            <a:off x="6065946" y="2648423"/>
            <a:ext cx="160926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4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基本网络服务功能</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81" name="Group 4">
            <a:extLst>
              <a:ext uri="{FF2B5EF4-FFF2-40B4-BE49-F238E27FC236}">
                <a16:creationId xmlns:a16="http://schemas.microsoft.com/office/drawing/2014/main" id="{44DC2B1C-E653-E34E-9503-312729191A6E}"/>
              </a:ext>
            </a:extLst>
          </p:cNvPr>
          <p:cNvGrpSpPr>
            <a:grpSpLocks/>
          </p:cNvGrpSpPr>
          <p:nvPr/>
        </p:nvGrpSpPr>
        <p:grpSpPr bwMode="auto">
          <a:xfrm>
            <a:off x="3465664" y="1938336"/>
            <a:ext cx="5159375" cy="515936"/>
            <a:chOff x="1045007" y="1459973"/>
            <a:chExt cx="6401028" cy="554537"/>
          </a:xfrm>
        </p:grpSpPr>
        <p:sp>
          <p:nvSpPr>
            <p:cNvPr id="99" name="Rounded Rectangle 98">
              <a:extLst>
                <a:ext uri="{FF2B5EF4-FFF2-40B4-BE49-F238E27FC236}">
                  <a16:creationId xmlns:a16="http://schemas.microsoft.com/office/drawing/2014/main" id="{03D227C4-A851-1E48-A10A-BE39D061A7F2}"/>
                </a:ext>
              </a:extLst>
            </p:cNvPr>
            <p:cNvSpPr/>
            <p:nvPr/>
          </p:nvSpPr>
          <p:spPr>
            <a:xfrm>
              <a:off x="1045007" y="1459973"/>
              <a:ext cx="6401028" cy="554537"/>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96" name="Group 223">
              <a:extLst>
                <a:ext uri="{FF2B5EF4-FFF2-40B4-BE49-F238E27FC236}">
                  <a16:creationId xmlns:a16="http://schemas.microsoft.com/office/drawing/2014/main" id="{0FFBBC78-B5CC-3342-8E7A-6570972F2E9C}"/>
                </a:ext>
              </a:extLst>
            </p:cNvPr>
            <p:cNvGrpSpPr>
              <a:grpSpLocks/>
            </p:cNvGrpSpPr>
            <p:nvPr/>
          </p:nvGrpSpPr>
          <p:grpSpPr bwMode="auto">
            <a:xfrm>
              <a:off x="1839311" y="1504896"/>
              <a:ext cx="4955817" cy="375379"/>
              <a:chOff x="1805322" y="3528896"/>
              <a:chExt cx="4955817" cy="375379"/>
            </a:xfrm>
          </p:grpSpPr>
          <p:sp>
            <p:nvSpPr>
              <p:cNvPr id="225" name="Rounded Rectangle 224">
                <a:extLst>
                  <a:ext uri="{FF2B5EF4-FFF2-40B4-BE49-F238E27FC236}">
                    <a16:creationId xmlns:a16="http://schemas.microsoft.com/office/drawing/2014/main" id="{FA08156C-7AE5-B549-9125-C0CE8403605A}"/>
                  </a:ext>
                </a:extLst>
              </p:cNvPr>
              <p:cNvSpPr/>
              <p:nvPr/>
            </p:nvSpPr>
            <p:spPr>
              <a:xfrm>
                <a:off x="1805322" y="3528896"/>
                <a:ext cx="4955817" cy="375379"/>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8" name="TextBox 225">
                <a:extLst>
                  <a:ext uri="{FF2B5EF4-FFF2-40B4-BE49-F238E27FC236}">
                    <a16:creationId xmlns:a16="http://schemas.microsoft.com/office/drawing/2014/main" id="{39E6CF8D-8272-EB4A-8850-2298D5E488D7}"/>
                  </a:ext>
                </a:extLst>
              </p:cNvPr>
              <p:cNvSpPr txBox="1">
                <a:spLocks noChangeArrowheads="1"/>
              </p:cNvSpPr>
              <p:nvPr/>
            </p:nvSpPr>
            <p:spPr bwMode="auto">
              <a:xfrm>
                <a:off x="2500702" y="3533653"/>
                <a:ext cx="3367218" cy="339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en-US" altLang="zh-CN" sz="1400" b="1" u="none" dirty="0" err="1">
                    <a:solidFill>
                      <a:schemeClr val="bg1"/>
                    </a:solidFill>
                    <a:latin typeface="华文新魏" panose="02010800040101010101" pitchFamily="2" charset="-122"/>
                    <a:ea typeface="华文新魏" panose="02010800040101010101" pitchFamily="2" charset="-122"/>
                    <a:cs typeface="Arial" panose="020B0604020202020204" pitchFamily="34" charset="0"/>
                  </a:rPr>
                  <a:t>OpenDayLight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API</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REST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sp>
        <p:nvSpPr>
          <p:cNvPr id="100" name="Rounded Rectangle 99">
            <a:extLst>
              <a:ext uri="{FF2B5EF4-FFF2-40B4-BE49-F238E27FC236}">
                <a16:creationId xmlns:a16="http://schemas.microsoft.com/office/drawing/2014/main" id="{46439025-20BF-5246-9737-EAD5541FBA51}"/>
              </a:ext>
            </a:extLst>
          </p:cNvPr>
          <p:cNvSpPr/>
          <p:nvPr/>
        </p:nvSpPr>
        <p:spPr>
          <a:xfrm>
            <a:off x="3451376" y="4999038"/>
            <a:ext cx="5294312" cy="6270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783" name="Group 9">
            <a:extLst>
              <a:ext uri="{FF2B5EF4-FFF2-40B4-BE49-F238E27FC236}">
                <a16:creationId xmlns:a16="http://schemas.microsoft.com/office/drawing/2014/main" id="{625AFF9E-7B0E-3948-8D0A-F67C423B86FB}"/>
              </a:ext>
            </a:extLst>
          </p:cNvPr>
          <p:cNvGrpSpPr>
            <a:grpSpLocks/>
          </p:cNvGrpSpPr>
          <p:nvPr/>
        </p:nvGrpSpPr>
        <p:grpSpPr bwMode="auto">
          <a:xfrm>
            <a:off x="3817580" y="5078664"/>
            <a:ext cx="1411287" cy="457200"/>
            <a:chOff x="2740484" y="4054371"/>
            <a:chExt cx="1574963" cy="373904"/>
          </a:xfrm>
        </p:grpSpPr>
        <p:sp>
          <p:nvSpPr>
            <p:cNvPr id="6" name="Rectangle 5">
              <a:extLst>
                <a:ext uri="{FF2B5EF4-FFF2-40B4-BE49-F238E27FC236}">
                  <a16:creationId xmlns:a16="http://schemas.microsoft.com/office/drawing/2014/main" id="{447EE267-25D6-F446-9A1D-046050AD37E7}"/>
                </a:ext>
              </a:extLst>
            </p:cNvPr>
            <p:cNvSpPr/>
            <p:nvPr/>
          </p:nvSpPr>
          <p:spPr>
            <a:xfrm>
              <a:off x="2784774" y="4054371"/>
              <a:ext cx="1530673" cy="373904"/>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4" name="TextBox 7">
              <a:extLst>
                <a:ext uri="{FF2B5EF4-FFF2-40B4-BE49-F238E27FC236}">
                  <a16:creationId xmlns:a16="http://schemas.microsoft.com/office/drawing/2014/main" id="{8EAF2C4B-34F5-7C4C-8891-569716713CCA}"/>
                </a:ext>
              </a:extLst>
            </p:cNvPr>
            <p:cNvSpPr txBox="1">
              <a:spLocks noChangeArrowheads="1"/>
            </p:cNvSpPr>
            <p:nvPr/>
          </p:nvSpPr>
          <p:spPr bwMode="auto">
            <a:xfrm>
              <a:off x="2740484" y="4076248"/>
              <a:ext cx="1449378" cy="251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OpenFlow 1.0</a:t>
              </a:r>
            </a:p>
          </p:txBody>
        </p:sp>
      </p:grpSp>
      <p:sp>
        <p:nvSpPr>
          <p:cNvPr id="75784" name="TextBox 10">
            <a:extLst>
              <a:ext uri="{FF2B5EF4-FFF2-40B4-BE49-F238E27FC236}">
                <a16:creationId xmlns:a16="http://schemas.microsoft.com/office/drawing/2014/main" id="{AC7C2051-5F82-5343-B1DD-B343936ACFE2}"/>
              </a:ext>
            </a:extLst>
          </p:cNvPr>
          <p:cNvSpPr txBox="1">
            <a:spLocks noChangeArrowheads="1"/>
          </p:cNvSpPr>
          <p:nvPr/>
        </p:nvSpPr>
        <p:spPr bwMode="auto">
          <a:xfrm>
            <a:off x="5303480" y="4789740"/>
            <a:ext cx="5437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800" b="1" u="none">
                <a:solidFill>
                  <a:srgbClr val="008000"/>
                </a:solidFill>
                <a:latin typeface="华文新魏" panose="02010800040101010101" pitchFamily="2" charset="-122"/>
                <a:ea typeface="华文新魏" panose="02010800040101010101" pitchFamily="2" charset="-122"/>
                <a:cs typeface="Arial" panose="020B0604020202020204" pitchFamily="34" charset="0"/>
              </a:rPr>
              <a:t>…</a:t>
            </a:r>
          </a:p>
        </p:txBody>
      </p:sp>
      <p:grpSp>
        <p:nvGrpSpPr>
          <p:cNvPr id="75785" name="Group 161">
            <a:extLst>
              <a:ext uri="{FF2B5EF4-FFF2-40B4-BE49-F238E27FC236}">
                <a16:creationId xmlns:a16="http://schemas.microsoft.com/office/drawing/2014/main" id="{99F7711C-8864-7844-87F1-01749A0B4C5A}"/>
              </a:ext>
            </a:extLst>
          </p:cNvPr>
          <p:cNvGrpSpPr>
            <a:grpSpLocks/>
          </p:cNvGrpSpPr>
          <p:nvPr/>
        </p:nvGrpSpPr>
        <p:grpSpPr bwMode="auto">
          <a:xfrm>
            <a:off x="5951177" y="5078665"/>
            <a:ext cx="811212" cy="433388"/>
            <a:chOff x="5082411" y="4394035"/>
            <a:chExt cx="905766" cy="354327"/>
          </a:xfrm>
        </p:grpSpPr>
        <p:sp>
          <p:nvSpPr>
            <p:cNvPr id="256" name="Rectangle 255">
              <a:extLst>
                <a:ext uri="{FF2B5EF4-FFF2-40B4-BE49-F238E27FC236}">
                  <a16:creationId xmlns:a16="http://schemas.microsoft.com/office/drawing/2014/main" id="{163BEFBD-A10F-8045-97C4-66E7F8AB15F5}"/>
                </a:ext>
              </a:extLst>
            </p:cNvPr>
            <p:cNvSpPr/>
            <p:nvPr/>
          </p:nvSpPr>
          <p:spPr>
            <a:xfrm>
              <a:off x="5082411" y="4394035"/>
              <a:ext cx="905766" cy="354327"/>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2" name="TextBox 256">
              <a:extLst>
                <a:ext uri="{FF2B5EF4-FFF2-40B4-BE49-F238E27FC236}">
                  <a16:creationId xmlns:a16="http://schemas.microsoft.com/office/drawing/2014/main" id="{227E50EF-F9C3-8E43-85AA-01247335693E}"/>
                </a:ext>
              </a:extLst>
            </p:cNvPr>
            <p:cNvSpPr txBox="1">
              <a:spLocks noChangeArrowheads="1"/>
            </p:cNvSpPr>
            <p:nvPr/>
          </p:nvSpPr>
          <p:spPr bwMode="auto">
            <a:xfrm>
              <a:off x="5121610" y="4431972"/>
              <a:ext cx="753884" cy="25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SNMP</a:t>
              </a:r>
            </a:p>
          </p:txBody>
        </p:sp>
      </p:grpSp>
      <p:grpSp>
        <p:nvGrpSpPr>
          <p:cNvPr id="75786" name="Group 262">
            <a:extLst>
              <a:ext uri="{FF2B5EF4-FFF2-40B4-BE49-F238E27FC236}">
                <a16:creationId xmlns:a16="http://schemas.microsoft.com/office/drawing/2014/main" id="{EE8D1C1E-EBB4-6F45-A19D-CFF577453C8E}"/>
              </a:ext>
            </a:extLst>
          </p:cNvPr>
          <p:cNvGrpSpPr>
            <a:grpSpLocks/>
          </p:cNvGrpSpPr>
          <p:nvPr/>
        </p:nvGrpSpPr>
        <p:grpSpPr bwMode="auto">
          <a:xfrm>
            <a:off x="6810018" y="5073910"/>
            <a:ext cx="865188" cy="431801"/>
            <a:chOff x="5023318" y="4394035"/>
            <a:chExt cx="964859" cy="353702"/>
          </a:xfrm>
        </p:grpSpPr>
        <p:sp>
          <p:nvSpPr>
            <p:cNvPr id="264" name="Rectangle 263">
              <a:extLst>
                <a:ext uri="{FF2B5EF4-FFF2-40B4-BE49-F238E27FC236}">
                  <a16:creationId xmlns:a16="http://schemas.microsoft.com/office/drawing/2014/main" id="{C29B1BE4-4F77-A54F-822D-C703E2CE8027}"/>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0" name="TextBox 264">
              <a:extLst>
                <a:ext uri="{FF2B5EF4-FFF2-40B4-BE49-F238E27FC236}">
                  <a16:creationId xmlns:a16="http://schemas.microsoft.com/office/drawing/2014/main" id="{326D850B-FD19-0843-AFE7-9013BA061778}"/>
                </a:ext>
              </a:extLst>
            </p:cNvPr>
            <p:cNvSpPr txBox="1">
              <a:spLocks noChangeArrowheads="1"/>
            </p:cNvSpPr>
            <p:nvPr/>
          </p:nvSpPr>
          <p:spPr bwMode="auto">
            <a:xfrm>
              <a:off x="5023318" y="4437791"/>
              <a:ext cx="856652"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OVSDB</a:t>
              </a:r>
            </a:p>
          </p:txBody>
        </p:sp>
      </p:grpSp>
      <p:grpSp>
        <p:nvGrpSpPr>
          <p:cNvPr id="75787" name="Group 113">
            <a:extLst>
              <a:ext uri="{FF2B5EF4-FFF2-40B4-BE49-F238E27FC236}">
                <a16:creationId xmlns:a16="http://schemas.microsoft.com/office/drawing/2014/main" id="{966BDA6A-CB21-3E40-BF2C-5BA5BEB78B5C}"/>
              </a:ext>
            </a:extLst>
          </p:cNvPr>
          <p:cNvGrpSpPr>
            <a:grpSpLocks/>
          </p:cNvGrpSpPr>
          <p:nvPr/>
        </p:nvGrpSpPr>
        <p:grpSpPr bwMode="auto">
          <a:xfrm>
            <a:off x="5743727" y="3675942"/>
            <a:ext cx="976312" cy="551559"/>
            <a:chOff x="-2789389" y="3656869"/>
            <a:chExt cx="975975" cy="551855"/>
          </a:xfrm>
        </p:grpSpPr>
        <p:sp>
          <p:nvSpPr>
            <p:cNvPr id="75887" name="Rounded Rectangle 114">
              <a:extLst>
                <a:ext uri="{FF2B5EF4-FFF2-40B4-BE49-F238E27FC236}">
                  <a16:creationId xmlns:a16="http://schemas.microsoft.com/office/drawing/2014/main" id="{D73B7443-358A-B44F-AE71-F4044DF349C9}"/>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8" name="TextBox 115">
              <a:extLst>
                <a:ext uri="{FF2B5EF4-FFF2-40B4-BE49-F238E27FC236}">
                  <a16:creationId xmlns:a16="http://schemas.microsoft.com/office/drawing/2014/main" id="{98975F6F-DF75-3F45-BA99-538FE8A04555}"/>
                </a:ext>
              </a:extLst>
            </p:cNvPr>
            <p:cNvSpPr txBox="1">
              <a:spLocks noChangeArrowheads="1"/>
            </p:cNvSpPr>
            <p:nvPr/>
          </p:nvSpPr>
          <p:spPr bwMode="auto">
            <a:xfrm>
              <a:off x="-2693079" y="3778514"/>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转发管理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8" name="Group 116">
            <a:extLst>
              <a:ext uri="{FF2B5EF4-FFF2-40B4-BE49-F238E27FC236}">
                <a16:creationId xmlns:a16="http://schemas.microsoft.com/office/drawing/2014/main" id="{EA45F7D2-14D9-8149-A85C-B846176DEB31}"/>
              </a:ext>
            </a:extLst>
          </p:cNvPr>
          <p:cNvGrpSpPr>
            <a:grpSpLocks/>
          </p:cNvGrpSpPr>
          <p:nvPr/>
        </p:nvGrpSpPr>
        <p:grpSpPr bwMode="auto">
          <a:xfrm>
            <a:off x="6337450" y="3040942"/>
            <a:ext cx="974726" cy="551559"/>
            <a:chOff x="-2789389" y="3656869"/>
            <a:chExt cx="975975" cy="551855"/>
          </a:xfrm>
        </p:grpSpPr>
        <p:sp>
          <p:nvSpPr>
            <p:cNvPr id="75885" name="Rounded Rectangle 117">
              <a:extLst>
                <a:ext uri="{FF2B5EF4-FFF2-40B4-BE49-F238E27FC236}">
                  <a16:creationId xmlns:a16="http://schemas.microsoft.com/office/drawing/2014/main" id="{A22E2DEB-1C7D-E74A-A595-99AA1833DAA8}"/>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6" name="TextBox 118">
              <a:extLst>
                <a:ext uri="{FF2B5EF4-FFF2-40B4-BE49-F238E27FC236}">
                  <a16:creationId xmlns:a16="http://schemas.microsoft.com/office/drawing/2014/main" id="{E31AB8D9-17DB-0F4F-B25D-51E87D87B23A}"/>
                </a:ext>
              </a:extLst>
            </p:cNvPr>
            <p:cNvSpPr txBox="1">
              <a:spLocks noChangeArrowheads="1"/>
            </p:cNvSpPr>
            <p:nvPr/>
          </p:nvSpPr>
          <p:spPr bwMode="auto">
            <a:xfrm>
              <a:off x="-2691701" y="3774954"/>
              <a:ext cx="801244"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9" name="Group 119">
            <a:extLst>
              <a:ext uri="{FF2B5EF4-FFF2-40B4-BE49-F238E27FC236}">
                <a16:creationId xmlns:a16="http://schemas.microsoft.com/office/drawing/2014/main" id="{B133ABDB-E87A-2748-AE32-17212A979634}"/>
              </a:ext>
            </a:extLst>
          </p:cNvPr>
          <p:cNvGrpSpPr>
            <a:grpSpLocks/>
          </p:cNvGrpSpPr>
          <p:nvPr/>
        </p:nvGrpSpPr>
        <p:grpSpPr bwMode="auto">
          <a:xfrm>
            <a:off x="6937528" y="3663242"/>
            <a:ext cx="976312" cy="551559"/>
            <a:chOff x="-2789389" y="3656869"/>
            <a:chExt cx="975975" cy="551855"/>
          </a:xfrm>
        </p:grpSpPr>
        <p:sp>
          <p:nvSpPr>
            <p:cNvPr id="75883" name="Rounded Rectangle 120">
              <a:extLst>
                <a:ext uri="{FF2B5EF4-FFF2-40B4-BE49-F238E27FC236}">
                  <a16:creationId xmlns:a16="http://schemas.microsoft.com/office/drawing/2014/main" id="{E7E70F08-0A44-C948-9ED5-1359D014BC8C}"/>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4" name="TextBox 121">
              <a:extLst>
                <a:ext uri="{FF2B5EF4-FFF2-40B4-BE49-F238E27FC236}">
                  <a16:creationId xmlns:a16="http://schemas.microsoft.com/office/drawing/2014/main" id="{51709E4F-8BD1-484D-8A4E-3F2BA23E3BAC}"/>
                </a:ext>
              </a:extLst>
            </p:cNvPr>
            <p:cNvSpPr txBox="1">
              <a:spLocks noChangeArrowheads="1"/>
            </p:cNvSpPr>
            <p:nvPr/>
          </p:nvSpPr>
          <p:spPr bwMode="auto">
            <a:xfrm>
              <a:off x="-2706254" y="3752256"/>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rPr>
                <a:t>主机管理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90" name="Group 122">
            <a:extLst>
              <a:ext uri="{FF2B5EF4-FFF2-40B4-BE49-F238E27FC236}">
                <a16:creationId xmlns:a16="http://schemas.microsoft.com/office/drawing/2014/main" id="{0FE5D115-6B46-AA4C-A79B-3C1708B97172}"/>
              </a:ext>
            </a:extLst>
          </p:cNvPr>
          <p:cNvGrpSpPr>
            <a:grpSpLocks/>
          </p:cNvGrpSpPr>
          <p:nvPr/>
        </p:nvGrpSpPr>
        <p:grpSpPr bwMode="auto">
          <a:xfrm>
            <a:off x="7489977" y="3029831"/>
            <a:ext cx="976312" cy="551559"/>
            <a:chOff x="-2789389" y="3656869"/>
            <a:chExt cx="975975" cy="551855"/>
          </a:xfrm>
        </p:grpSpPr>
        <p:sp>
          <p:nvSpPr>
            <p:cNvPr id="75881" name="Rounded Rectangle 123">
              <a:extLst>
                <a:ext uri="{FF2B5EF4-FFF2-40B4-BE49-F238E27FC236}">
                  <a16:creationId xmlns:a16="http://schemas.microsoft.com/office/drawing/2014/main" id="{8F0B2F01-8250-D448-8C52-9D598B7502E5}"/>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2" name="TextBox 124">
              <a:extLst>
                <a:ext uri="{FF2B5EF4-FFF2-40B4-BE49-F238E27FC236}">
                  <a16:creationId xmlns:a16="http://schemas.microsoft.com/office/drawing/2014/main" id="{BBB55F64-1732-914C-BE67-13280191D658}"/>
                </a:ext>
              </a:extLst>
            </p:cNvPr>
            <p:cNvSpPr txBox="1">
              <a:spLocks noChangeArrowheads="1"/>
            </p:cNvSpPr>
            <p:nvPr/>
          </p:nvSpPr>
          <p:spPr bwMode="auto">
            <a:xfrm>
              <a:off x="-2701373" y="375976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42" name="Rounded Rectangle 141">
            <a:extLst>
              <a:ext uri="{FF2B5EF4-FFF2-40B4-BE49-F238E27FC236}">
                <a16:creationId xmlns:a16="http://schemas.microsoft.com/office/drawing/2014/main" id="{577CD801-FD63-4646-91E3-CC08DA664AF5}"/>
              </a:ext>
            </a:extLst>
          </p:cNvPr>
          <p:cNvSpPr/>
          <p:nvPr/>
        </p:nvSpPr>
        <p:spPr>
          <a:xfrm>
            <a:off x="3586314" y="2566989"/>
            <a:ext cx="1470025" cy="1765300"/>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792" name="TextBox 142">
            <a:extLst>
              <a:ext uri="{FF2B5EF4-FFF2-40B4-BE49-F238E27FC236}">
                <a16:creationId xmlns:a16="http://schemas.microsoft.com/office/drawing/2014/main" id="{A72D2ADF-825E-9F49-82FB-B8066C5521CD}"/>
              </a:ext>
            </a:extLst>
          </p:cNvPr>
          <p:cNvSpPr txBox="1">
            <a:spLocks noChangeArrowheads="1"/>
          </p:cNvSpPr>
          <p:nvPr/>
        </p:nvSpPr>
        <p:spPr bwMode="auto">
          <a:xfrm>
            <a:off x="3419873" y="2627056"/>
            <a:ext cx="1863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网络服务</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应用程序（内部）</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93" name="Group 27">
            <a:extLst>
              <a:ext uri="{FF2B5EF4-FFF2-40B4-BE49-F238E27FC236}">
                <a16:creationId xmlns:a16="http://schemas.microsoft.com/office/drawing/2014/main" id="{6CCD52AD-FA76-2141-A819-F4A30363C247}"/>
              </a:ext>
            </a:extLst>
          </p:cNvPr>
          <p:cNvGrpSpPr>
            <a:grpSpLocks/>
          </p:cNvGrpSpPr>
          <p:nvPr/>
        </p:nvGrpSpPr>
        <p:grpSpPr bwMode="auto">
          <a:xfrm>
            <a:off x="3586313" y="4413245"/>
            <a:ext cx="5013325" cy="403225"/>
            <a:chOff x="1092699" y="3559145"/>
            <a:chExt cx="6178678" cy="404700"/>
          </a:xfrm>
        </p:grpSpPr>
        <p:sp>
          <p:nvSpPr>
            <p:cNvPr id="20" name="Rounded Rectangle 19">
              <a:extLst>
                <a:ext uri="{FF2B5EF4-FFF2-40B4-BE49-F238E27FC236}">
                  <a16:creationId xmlns:a16="http://schemas.microsoft.com/office/drawing/2014/main" id="{211F63F0-FF73-244B-A229-FDCAD5E6B9DC}"/>
                </a:ext>
              </a:extLst>
            </p:cNvPr>
            <p:cNvSpPr/>
            <p:nvPr/>
          </p:nvSpPr>
          <p:spPr>
            <a:xfrm>
              <a:off x="1092699" y="3559145"/>
              <a:ext cx="6178678" cy="404700"/>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80" name="TextBox 192">
              <a:extLst>
                <a:ext uri="{FF2B5EF4-FFF2-40B4-BE49-F238E27FC236}">
                  <a16:creationId xmlns:a16="http://schemas.microsoft.com/office/drawing/2014/main" id="{30B9266F-B795-7A41-A384-77BBC28F774E}"/>
                </a:ext>
              </a:extLst>
            </p:cNvPr>
            <p:cNvSpPr txBox="1">
              <a:spLocks noChangeArrowheads="1"/>
            </p:cNvSpPr>
            <p:nvPr/>
          </p:nvSpPr>
          <p:spPr bwMode="auto">
            <a:xfrm>
              <a:off x="3064205" y="3605907"/>
              <a:ext cx="2082219" cy="31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服务抽象层</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(SAL)</a:t>
              </a:r>
            </a:p>
          </p:txBody>
        </p:sp>
      </p:grpSp>
      <p:cxnSp>
        <p:nvCxnSpPr>
          <p:cNvPr id="16" name="Straight Connector 15">
            <a:extLst>
              <a:ext uri="{FF2B5EF4-FFF2-40B4-BE49-F238E27FC236}">
                <a16:creationId xmlns:a16="http://schemas.microsoft.com/office/drawing/2014/main" id="{3A8C9254-5D8C-8647-BAD5-1778E78D7137}"/>
              </a:ext>
            </a:extLst>
          </p:cNvPr>
          <p:cNvCxnSpPr/>
          <p:nvPr/>
        </p:nvCxnSpPr>
        <p:spPr bwMode="auto">
          <a:xfrm>
            <a:off x="4040337" y="3560763"/>
            <a:ext cx="0" cy="919163"/>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144" name="Straight Connector 143">
            <a:extLst>
              <a:ext uri="{FF2B5EF4-FFF2-40B4-BE49-F238E27FC236}">
                <a16:creationId xmlns:a16="http://schemas.microsoft.com/office/drawing/2014/main" id="{97EF0CEA-EBFD-EF4C-A3F0-875D90DC4EA1}"/>
              </a:ext>
            </a:extLst>
          </p:cNvPr>
          <p:cNvCxnSpPr/>
          <p:nvPr/>
        </p:nvCxnSpPr>
        <p:spPr bwMode="auto">
          <a:xfrm>
            <a:off x="4656288" y="4032249"/>
            <a:ext cx="0" cy="388939"/>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75796" name="Straight Connector 129">
            <a:extLst>
              <a:ext uri="{FF2B5EF4-FFF2-40B4-BE49-F238E27FC236}">
                <a16:creationId xmlns:a16="http://schemas.microsoft.com/office/drawing/2014/main" id="{AD8D459B-04FA-1D4E-BC52-2907FF893305}"/>
              </a:ext>
            </a:extLst>
          </p:cNvPr>
          <p:cNvCxnSpPr>
            <a:cxnSpLocks noChangeShapeType="1"/>
          </p:cNvCxnSpPr>
          <p:nvPr/>
        </p:nvCxnSpPr>
        <p:spPr bwMode="auto">
          <a:xfrm>
            <a:off x="5681812" y="3605214"/>
            <a:ext cx="0" cy="8366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7" name="Straight Connector 130">
            <a:extLst>
              <a:ext uri="{FF2B5EF4-FFF2-40B4-BE49-F238E27FC236}">
                <a16:creationId xmlns:a16="http://schemas.microsoft.com/office/drawing/2014/main" id="{2EE00D6D-7A39-2A41-BD44-51F1FB91DCFB}"/>
              </a:ext>
            </a:extLst>
          </p:cNvPr>
          <p:cNvCxnSpPr>
            <a:cxnSpLocks noChangeShapeType="1"/>
          </p:cNvCxnSpPr>
          <p:nvPr/>
        </p:nvCxnSpPr>
        <p:spPr bwMode="auto">
          <a:xfrm>
            <a:off x="8012262" y="3579814"/>
            <a:ext cx="0" cy="909637"/>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8" name="Straight Connector 131">
            <a:extLst>
              <a:ext uri="{FF2B5EF4-FFF2-40B4-BE49-F238E27FC236}">
                <a16:creationId xmlns:a16="http://schemas.microsoft.com/office/drawing/2014/main" id="{17A30754-97F8-984C-9229-ED17E198BB58}"/>
              </a:ext>
            </a:extLst>
          </p:cNvPr>
          <p:cNvCxnSpPr>
            <a:cxnSpLocks noChangeShapeType="1"/>
          </p:cNvCxnSpPr>
          <p:nvPr/>
        </p:nvCxnSpPr>
        <p:spPr bwMode="auto">
          <a:xfrm>
            <a:off x="6816876" y="3590927"/>
            <a:ext cx="0" cy="8509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9" name="Straight Connector 132">
            <a:extLst>
              <a:ext uri="{FF2B5EF4-FFF2-40B4-BE49-F238E27FC236}">
                <a16:creationId xmlns:a16="http://schemas.microsoft.com/office/drawing/2014/main" id="{CE6724CD-A634-E545-A002-984DF5C6FF49}"/>
              </a:ext>
            </a:extLst>
          </p:cNvPr>
          <p:cNvCxnSpPr>
            <a:cxnSpLocks noChangeShapeType="1"/>
          </p:cNvCxnSpPr>
          <p:nvPr/>
        </p:nvCxnSpPr>
        <p:spPr bwMode="auto">
          <a:xfrm>
            <a:off x="7424888" y="4210051"/>
            <a:ext cx="0" cy="2794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0" name="Straight Connector 136">
            <a:extLst>
              <a:ext uri="{FF2B5EF4-FFF2-40B4-BE49-F238E27FC236}">
                <a16:creationId xmlns:a16="http://schemas.microsoft.com/office/drawing/2014/main" id="{08C11640-82CD-5841-A910-5BE435A1523A}"/>
              </a:ext>
            </a:extLst>
          </p:cNvPr>
          <p:cNvCxnSpPr>
            <a:cxnSpLocks noChangeShapeType="1"/>
          </p:cNvCxnSpPr>
          <p:nvPr/>
        </p:nvCxnSpPr>
        <p:spPr bwMode="auto">
          <a:xfrm>
            <a:off x="6242200" y="4214815"/>
            <a:ext cx="0" cy="2270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1" name="Straight Connector 103">
            <a:extLst>
              <a:ext uri="{FF2B5EF4-FFF2-40B4-BE49-F238E27FC236}">
                <a16:creationId xmlns:a16="http://schemas.microsoft.com/office/drawing/2014/main" id="{0F1B0070-E850-914D-9EBE-D9E43CC1B271}"/>
              </a:ext>
            </a:extLst>
          </p:cNvPr>
          <p:cNvCxnSpPr>
            <a:cxnSpLocks noChangeShapeType="1"/>
          </p:cNvCxnSpPr>
          <p:nvPr/>
        </p:nvCxnSpPr>
        <p:spPr bwMode="auto">
          <a:xfrm>
            <a:off x="3492650" y="5681663"/>
            <a:ext cx="518636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cxnSp>
        <p:nvCxnSpPr>
          <p:cNvPr id="75802" name="Straight Connector 212">
            <a:extLst>
              <a:ext uri="{FF2B5EF4-FFF2-40B4-BE49-F238E27FC236}">
                <a16:creationId xmlns:a16="http://schemas.microsoft.com/office/drawing/2014/main" id="{B6637BBD-2499-CA4E-B5E0-86DA93E90F9C}"/>
              </a:ext>
            </a:extLst>
          </p:cNvPr>
          <p:cNvCxnSpPr>
            <a:cxnSpLocks noChangeShapeType="1"/>
          </p:cNvCxnSpPr>
          <p:nvPr/>
        </p:nvCxnSpPr>
        <p:spPr bwMode="auto">
          <a:xfrm>
            <a:off x="3478364" y="1871663"/>
            <a:ext cx="502761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75803" name="Group 12">
            <a:extLst>
              <a:ext uri="{FF2B5EF4-FFF2-40B4-BE49-F238E27FC236}">
                <a16:creationId xmlns:a16="http://schemas.microsoft.com/office/drawing/2014/main" id="{DB8A7CE1-F4FB-6742-B2D6-497494BA9123}"/>
              </a:ext>
            </a:extLst>
          </p:cNvPr>
          <p:cNvGrpSpPr>
            <a:grpSpLocks/>
          </p:cNvGrpSpPr>
          <p:nvPr/>
        </p:nvGrpSpPr>
        <p:grpSpPr bwMode="auto">
          <a:xfrm>
            <a:off x="3652988" y="3141663"/>
            <a:ext cx="1109663" cy="554037"/>
            <a:chOff x="-1602715" y="2206422"/>
            <a:chExt cx="1179425" cy="631007"/>
          </a:xfrm>
        </p:grpSpPr>
        <p:sp>
          <p:nvSpPr>
            <p:cNvPr id="214" name="Oval 213">
              <a:extLst>
                <a:ext uri="{FF2B5EF4-FFF2-40B4-BE49-F238E27FC236}">
                  <a16:creationId xmlns:a16="http://schemas.microsoft.com/office/drawing/2014/main" id="{8DF3E8CF-8815-CD40-A027-FBC532789B59}"/>
                </a:ext>
              </a:extLst>
            </p:cNvPr>
            <p:cNvSpPr/>
            <p:nvPr/>
          </p:nvSpPr>
          <p:spPr>
            <a:xfrm rot="5400000">
              <a:off x="-1328506" y="1932213"/>
              <a:ext cx="631007" cy="117942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8" name="TextBox 253">
              <a:extLst>
                <a:ext uri="{FF2B5EF4-FFF2-40B4-BE49-F238E27FC236}">
                  <a16:creationId xmlns:a16="http://schemas.microsoft.com/office/drawing/2014/main" id="{DB3B0F4D-77D1-6247-BC2A-BBDEDA6CC1F3}"/>
                </a:ext>
              </a:extLst>
            </p:cNvPr>
            <p:cNvSpPr txBox="1">
              <a:spLocks noChangeArrowheads="1"/>
            </p:cNvSpPr>
            <p:nvPr/>
          </p:nvSpPr>
          <p:spPr bwMode="auto">
            <a:xfrm>
              <a:off x="-1427775" y="2336327"/>
              <a:ext cx="850527" cy="294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900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接入控制</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215" name="Oval 214">
            <a:extLst>
              <a:ext uri="{FF2B5EF4-FFF2-40B4-BE49-F238E27FC236}">
                <a16:creationId xmlns:a16="http://schemas.microsoft.com/office/drawing/2014/main" id="{C82ADFB8-F26F-4D4B-BAF8-631CD520BD21}"/>
              </a:ext>
            </a:extLst>
          </p:cNvPr>
          <p:cNvSpPr/>
          <p:nvPr/>
        </p:nvSpPr>
        <p:spPr>
          <a:xfrm rot="5400000">
            <a:off x="4261796" y="3521869"/>
            <a:ext cx="534987" cy="90487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05" name="Group 20">
            <a:extLst>
              <a:ext uri="{FF2B5EF4-FFF2-40B4-BE49-F238E27FC236}">
                <a16:creationId xmlns:a16="http://schemas.microsoft.com/office/drawing/2014/main" id="{A848443D-8E91-F845-96C6-CC412C59E80D}"/>
              </a:ext>
            </a:extLst>
          </p:cNvPr>
          <p:cNvGrpSpPr>
            <a:grpSpLocks/>
          </p:cNvGrpSpPr>
          <p:nvPr/>
        </p:nvGrpSpPr>
        <p:grpSpPr bwMode="auto">
          <a:xfrm>
            <a:off x="4205438" y="1016002"/>
            <a:ext cx="3297239" cy="784226"/>
            <a:chOff x="2625315" y="928382"/>
            <a:chExt cx="3262121" cy="779044"/>
          </a:xfrm>
        </p:grpSpPr>
        <p:grpSp>
          <p:nvGrpSpPr>
            <p:cNvPr id="75872" name="Group 16">
              <a:extLst>
                <a:ext uri="{FF2B5EF4-FFF2-40B4-BE49-F238E27FC236}">
                  <a16:creationId xmlns:a16="http://schemas.microsoft.com/office/drawing/2014/main" id="{AA1B83CA-F79B-E047-B748-005B4B4524D4}"/>
                </a:ext>
              </a:extLst>
            </p:cNvPr>
            <p:cNvGrpSpPr>
              <a:grpSpLocks/>
            </p:cNvGrpSpPr>
            <p:nvPr/>
          </p:nvGrpSpPr>
          <p:grpSpPr bwMode="auto">
            <a:xfrm>
              <a:off x="2625315" y="1073467"/>
              <a:ext cx="1441803" cy="630805"/>
              <a:chOff x="9766434" y="1113187"/>
              <a:chExt cx="1441803" cy="630805"/>
            </a:xfrm>
          </p:grpSpPr>
          <p:sp>
            <p:nvSpPr>
              <p:cNvPr id="217" name="Oval 216">
                <a:extLst>
                  <a:ext uri="{FF2B5EF4-FFF2-40B4-BE49-F238E27FC236}">
                    <a16:creationId xmlns:a16="http://schemas.microsoft.com/office/drawing/2014/main" id="{87A7AA0A-9D27-3146-A9B2-876A82935D76}"/>
                  </a:ext>
                </a:extLst>
              </p:cNvPr>
              <p:cNvSpPr/>
              <p:nvPr/>
            </p:nvSpPr>
            <p:spPr>
              <a:xfrm rot="5400000">
                <a:off x="10171933" y="707688"/>
                <a:ext cx="630805" cy="1441803"/>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6" name="TextBox 252">
                <a:extLst>
                  <a:ext uri="{FF2B5EF4-FFF2-40B4-BE49-F238E27FC236}">
                    <a16:creationId xmlns:a16="http://schemas.microsoft.com/office/drawing/2014/main" id="{1A4F7F6E-9ED1-054E-8D4B-180A1982F8F8}"/>
                  </a:ext>
                </a:extLst>
              </p:cNvPr>
              <p:cNvSpPr txBox="1">
                <a:spLocks noChangeArrowheads="1"/>
              </p:cNvSpPr>
              <p:nvPr/>
            </p:nvSpPr>
            <p:spPr bwMode="auto">
              <a:xfrm>
                <a:off x="10040188" y="1280813"/>
                <a:ext cx="893195" cy="295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流量控制</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60" name="TextBox 159">
              <a:extLst>
                <a:ext uri="{FF2B5EF4-FFF2-40B4-BE49-F238E27FC236}">
                  <a16:creationId xmlns:a16="http://schemas.microsoft.com/office/drawing/2014/main" id="{90133CE6-44F7-DD43-8B10-0161DA9D345F}"/>
                </a:ext>
              </a:extLst>
            </p:cNvPr>
            <p:cNvSpPr txBox="1"/>
            <p:nvPr/>
          </p:nvSpPr>
          <p:spPr>
            <a:xfrm>
              <a:off x="4112666" y="928382"/>
              <a:ext cx="734603" cy="519763"/>
            </a:xfrm>
            <a:prstGeom prst="rect">
              <a:avLst/>
            </a:prstGeom>
            <a:noFill/>
          </p:spPr>
          <p:txBody>
            <a:bodyPr wrap="none">
              <a:spAutoFit/>
            </a:bodyPr>
            <a:lstStyle/>
            <a:p>
              <a:pPr>
                <a:defRPr/>
              </a:pPr>
              <a:r>
                <a:rPr lang="en-US" sz="2800" b="1" u="none" dirty="0">
                  <a:solidFill>
                    <a:schemeClr val="accent1">
                      <a:lumMod val="75000"/>
                    </a:schemeClr>
                  </a:solidFill>
                  <a:latin typeface="华文新魏" panose="02010800040101010101" pitchFamily="2" charset="-122"/>
                  <a:ea typeface="华文新魏" panose="02010800040101010101" pitchFamily="2" charset="-122"/>
                </a:rPr>
                <a:t>…  </a:t>
              </a:r>
            </a:p>
          </p:txBody>
        </p:sp>
        <p:sp>
          <p:nvSpPr>
            <p:cNvPr id="216" name="Oval 215">
              <a:extLst>
                <a:ext uri="{FF2B5EF4-FFF2-40B4-BE49-F238E27FC236}">
                  <a16:creationId xmlns:a16="http://schemas.microsoft.com/office/drawing/2014/main" id="{6CAEE304-E7F0-9B41-A334-7304C6118852}"/>
                </a:ext>
              </a:extLst>
            </p:cNvPr>
            <p:cNvSpPr/>
            <p:nvPr/>
          </p:nvSpPr>
          <p:spPr>
            <a:xfrm rot="5400000">
              <a:off x="4982276" y="802266"/>
              <a:ext cx="630805" cy="117951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grpSp>
        <p:nvGrpSpPr>
          <p:cNvPr id="75806" name="Group 14">
            <a:extLst>
              <a:ext uri="{FF2B5EF4-FFF2-40B4-BE49-F238E27FC236}">
                <a16:creationId xmlns:a16="http://schemas.microsoft.com/office/drawing/2014/main" id="{B38F1DCB-B5F9-144D-8171-30D1299D2284}"/>
              </a:ext>
            </a:extLst>
          </p:cNvPr>
          <p:cNvGrpSpPr>
            <a:grpSpLocks/>
          </p:cNvGrpSpPr>
          <p:nvPr/>
        </p:nvGrpSpPr>
        <p:grpSpPr bwMode="auto">
          <a:xfrm>
            <a:off x="4494363" y="5735639"/>
            <a:ext cx="3249613" cy="1028700"/>
            <a:chOff x="-1550737" y="5173579"/>
            <a:chExt cx="3248526" cy="1029368"/>
          </a:xfrm>
        </p:grpSpPr>
        <p:grpSp>
          <p:nvGrpSpPr>
            <p:cNvPr id="75811" name="Group 220">
              <a:extLst>
                <a:ext uri="{FF2B5EF4-FFF2-40B4-BE49-F238E27FC236}">
                  <a16:creationId xmlns:a16="http://schemas.microsoft.com/office/drawing/2014/main" id="{1DFF66BB-1FB6-D04B-BD68-4001E60AB0D4}"/>
                </a:ext>
              </a:extLst>
            </p:cNvPr>
            <p:cNvGrpSpPr>
              <a:grpSpLocks/>
            </p:cNvGrpSpPr>
            <p:nvPr/>
          </p:nvGrpSpPr>
          <p:grpSpPr bwMode="auto">
            <a:xfrm>
              <a:off x="-1425965" y="5182847"/>
              <a:ext cx="2979208" cy="973667"/>
              <a:chOff x="2592388" y="5601756"/>
              <a:chExt cx="4027487" cy="939800"/>
            </a:xfrm>
          </p:grpSpPr>
          <p:sp>
            <p:nvSpPr>
              <p:cNvPr id="75813" name="Freeform 2">
                <a:extLst>
                  <a:ext uri="{FF2B5EF4-FFF2-40B4-BE49-F238E27FC236}">
                    <a16:creationId xmlns:a16="http://schemas.microsoft.com/office/drawing/2014/main" id="{F843B889-9537-AF45-80ED-B2C0A0557CC4}"/>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223" name="Straight Connector 222">
                <a:extLst>
                  <a:ext uri="{FF2B5EF4-FFF2-40B4-BE49-F238E27FC236}">
                    <a16:creationId xmlns:a16="http://schemas.microsoft.com/office/drawing/2014/main" id="{420013ED-5C66-814F-958F-14B177A7C88A}"/>
                  </a:ext>
                </a:extLst>
              </p:cNvPr>
              <p:cNvCxnSpPr/>
              <p:nvPr/>
            </p:nvCxnSpPr>
            <p:spPr>
              <a:xfrm flipV="1">
                <a:off x="3264697" y="5752271"/>
                <a:ext cx="1315111" cy="1318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7" name="Straight Connector 226">
                <a:extLst>
                  <a:ext uri="{FF2B5EF4-FFF2-40B4-BE49-F238E27FC236}">
                    <a16:creationId xmlns:a16="http://schemas.microsoft.com/office/drawing/2014/main" id="{31BF7B41-E9B6-DD4A-ADDC-1DFE0869E963}"/>
                  </a:ext>
                </a:extLst>
              </p:cNvPr>
              <p:cNvCxnSpPr/>
              <p:nvPr/>
            </p:nvCxnSpPr>
            <p:spPr>
              <a:xfrm>
                <a:off x="3153138" y="5940864"/>
                <a:ext cx="225907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a:extLst>
                  <a:ext uri="{FF2B5EF4-FFF2-40B4-BE49-F238E27FC236}">
                    <a16:creationId xmlns:a16="http://schemas.microsoft.com/office/drawing/2014/main" id="{918E5D8E-07FE-8C4D-978E-1961376C0CF0}"/>
                  </a:ext>
                </a:extLst>
              </p:cNvPr>
              <p:cNvCxnSpPr/>
              <p:nvPr/>
            </p:nvCxnSpPr>
            <p:spPr>
              <a:xfrm>
                <a:off x="3166010" y="6045127"/>
                <a:ext cx="714408" cy="27599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a:extLst>
                  <a:ext uri="{FF2B5EF4-FFF2-40B4-BE49-F238E27FC236}">
                    <a16:creationId xmlns:a16="http://schemas.microsoft.com/office/drawing/2014/main" id="{AFEFFB54-CDBC-4E4D-ADAE-222119D6A53E}"/>
                  </a:ext>
                </a:extLst>
              </p:cNvPr>
              <p:cNvCxnSpPr/>
              <p:nvPr/>
            </p:nvCxnSpPr>
            <p:spPr>
              <a:xfrm flipV="1">
                <a:off x="4182914" y="6238320"/>
                <a:ext cx="1246459" cy="8279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a:extLst>
                  <a:ext uri="{FF2B5EF4-FFF2-40B4-BE49-F238E27FC236}">
                    <a16:creationId xmlns:a16="http://schemas.microsoft.com/office/drawing/2014/main" id="{D17D0E56-B96F-0644-AAEC-601B4831AFAA}"/>
                  </a:ext>
                </a:extLst>
              </p:cNvPr>
              <p:cNvCxnSpPr/>
              <p:nvPr/>
            </p:nvCxnSpPr>
            <p:spPr>
              <a:xfrm>
                <a:off x="4843688" y="5786003"/>
                <a:ext cx="1055521" cy="12419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a:extLst>
                  <a:ext uri="{FF2B5EF4-FFF2-40B4-BE49-F238E27FC236}">
                    <a16:creationId xmlns:a16="http://schemas.microsoft.com/office/drawing/2014/main" id="{F5AB3ED0-E1AB-8042-8C97-9D84F2D323BA}"/>
                  </a:ext>
                </a:extLst>
              </p:cNvPr>
              <p:cNvCxnSpPr/>
              <p:nvPr/>
            </p:nvCxnSpPr>
            <p:spPr>
              <a:xfrm flipV="1">
                <a:off x="4127135" y="5940864"/>
                <a:ext cx="179138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a:extLst>
                  <a:ext uri="{FF2B5EF4-FFF2-40B4-BE49-F238E27FC236}">
                    <a16:creationId xmlns:a16="http://schemas.microsoft.com/office/drawing/2014/main" id="{3AF5A4AC-287D-E347-94A0-6F892A5CFCAE}"/>
                  </a:ext>
                </a:extLst>
              </p:cNvPr>
              <p:cNvCxnSpPr/>
              <p:nvPr/>
            </p:nvCxnSpPr>
            <p:spPr>
              <a:xfrm flipV="1">
                <a:off x="5455118" y="5968463"/>
                <a:ext cx="587831" cy="26985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a:extLst>
                  <a:ext uri="{FF2B5EF4-FFF2-40B4-BE49-F238E27FC236}">
                    <a16:creationId xmlns:a16="http://schemas.microsoft.com/office/drawing/2014/main" id="{9C9DF977-DB7F-3D44-AC36-0653E37EA3AA}"/>
                  </a:ext>
                </a:extLst>
              </p:cNvPr>
              <p:cNvCxnSpPr/>
              <p:nvPr/>
            </p:nvCxnSpPr>
            <p:spPr>
              <a:xfrm>
                <a:off x="4596971" y="5752271"/>
                <a:ext cx="815240" cy="40171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5822" name="Group 347">
                <a:extLst>
                  <a:ext uri="{FF2B5EF4-FFF2-40B4-BE49-F238E27FC236}">
                    <a16:creationId xmlns:a16="http://schemas.microsoft.com/office/drawing/2014/main" id="{7421DF6C-0FF1-4E4F-B921-3B06A1A22683}"/>
                  </a:ext>
                </a:extLst>
              </p:cNvPr>
              <p:cNvGrpSpPr>
                <a:grpSpLocks/>
              </p:cNvGrpSpPr>
              <p:nvPr/>
            </p:nvGrpSpPr>
            <p:grpSpPr bwMode="auto">
              <a:xfrm>
                <a:off x="5856401" y="5796097"/>
                <a:ext cx="588970" cy="242608"/>
                <a:chOff x="1871277" y="1576300"/>
                <a:chExt cx="1128371" cy="437861"/>
              </a:xfrm>
            </p:grpSpPr>
            <p:sp>
              <p:nvSpPr>
                <p:cNvPr id="282" name="Oval 281">
                  <a:extLst>
                    <a:ext uri="{FF2B5EF4-FFF2-40B4-BE49-F238E27FC236}">
                      <a16:creationId xmlns:a16="http://schemas.microsoft.com/office/drawing/2014/main" id="{32E3E25B-A005-D943-99A6-7B52585FA0B9}"/>
                    </a:ext>
                  </a:extLst>
                </p:cNvPr>
                <p:cNvSpPr/>
                <p:nvPr/>
              </p:nvSpPr>
              <p:spPr bwMode="auto">
                <a:xfrm flipV="1">
                  <a:off x="1875197" y="1696446"/>
                  <a:ext cx="1126188"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3" name="Rectangle 282">
                  <a:extLst>
                    <a:ext uri="{FF2B5EF4-FFF2-40B4-BE49-F238E27FC236}">
                      <a16:creationId xmlns:a16="http://schemas.microsoft.com/office/drawing/2014/main" id="{CE124026-AEC4-E846-97BB-662F191ADC09}"/>
                    </a:ext>
                  </a:extLst>
                </p:cNvPr>
                <p:cNvSpPr/>
                <p:nvPr/>
              </p:nvSpPr>
              <p:spPr bwMode="auto">
                <a:xfrm>
                  <a:off x="1871085" y="1740722"/>
                  <a:ext cx="113030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4" name="Oval 283">
                  <a:extLst>
                    <a:ext uri="{FF2B5EF4-FFF2-40B4-BE49-F238E27FC236}">
                      <a16:creationId xmlns:a16="http://schemas.microsoft.com/office/drawing/2014/main" id="{D2CFD0F2-85EA-CC42-BC3C-341AC23EBFEE}"/>
                    </a:ext>
                  </a:extLst>
                </p:cNvPr>
                <p:cNvSpPr/>
                <p:nvPr/>
              </p:nvSpPr>
              <p:spPr bwMode="auto">
                <a:xfrm flipV="1">
                  <a:off x="1871085" y="1577452"/>
                  <a:ext cx="1126188"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5" name="Freeform 284">
                  <a:extLst>
                    <a:ext uri="{FF2B5EF4-FFF2-40B4-BE49-F238E27FC236}">
                      <a16:creationId xmlns:a16="http://schemas.microsoft.com/office/drawing/2014/main" id="{9F1BB25D-5DEF-0A4E-A2AC-A4E08E457C02}"/>
                    </a:ext>
                  </a:extLst>
                </p:cNvPr>
                <p:cNvSpPr/>
                <p:nvPr/>
              </p:nvSpPr>
              <p:spPr bwMode="auto">
                <a:xfrm>
                  <a:off x="2158798" y="1674307"/>
                  <a:ext cx="550764"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6" name="Freeform 285">
                  <a:extLst>
                    <a:ext uri="{FF2B5EF4-FFF2-40B4-BE49-F238E27FC236}">
                      <a16:creationId xmlns:a16="http://schemas.microsoft.com/office/drawing/2014/main" id="{F09DDCE2-37B8-4B4C-B02E-55E3DED70C85}"/>
                    </a:ext>
                  </a:extLst>
                </p:cNvPr>
                <p:cNvSpPr/>
                <p:nvPr/>
              </p:nvSpPr>
              <p:spPr bwMode="auto">
                <a:xfrm>
                  <a:off x="2101255" y="1632798"/>
                  <a:ext cx="66584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7" name="Freeform 286">
                  <a:extLst>
                    <a:ext uri="{FF2B5EF4-FFF2-40B4-BE49-F238E27FC236}">
                      <a16:creationId xmlns:a16="http://schemas.microsoft.com/office/drawing/2014/main" id="{18FF75B8-74BB-724C-A6BC-CEA9E5A0D1FB}"/>
                    </a:ext>
                  </a:extLst>
                </p:cNvPr>
                <p:cNvSpPr/>
                <p:nvPr/>
              </p:nvSpPr>
              <p:spPr bwMode="auto">
                <a:xfrm>
                  <a:off x="2536934" y="1729653"/>
                  <a:ext cx="246611"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8" name="Freeform 287">
                  <a:extLst>
                    <a:ext uri="{FF2B5EF4-FFF2-40B4-BE49-F238E27FC236}">
                      <a16:creationId xmlns:a16="http://schemas.microsoft.com/office/drawing/2014/main" id="{EAE09D5F-AACF-124A-91EE-2EA8DE35DA42}"/>
                    </a:ext>
                  </a:extLst>
                </p:cNvPr>
                <p:cNvSpPr/>
                <p:nvPr/>
              </p:nvSpPr>
              <p:spPr bwMode="auto">
                <a:xfrm>
                  <a:off x="2088926" y="1732419"/>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9" name="Straight Connector 288">
                  <a:extLst>
                    <a:ext uri="{FF2B5EF4-FFF2-40B4-BE49-F238E27FC236}">
                      <a16:creationId xmlns:a16="http://schemas.microsoft.com/office/drawing/2014/main" id="{A03ED837-EEA0-F645-A985-D390D6BF2533}"/>
                    </a:ext>
                  </a:extLst>
                </p:cNvPr>
                <p:cNvCxnSpPr>
                  <a:endCxn id="284" idx="2"/>
                </p:cNvCxnSpPr>
                <p:nvPr/>
              </p:nvCxnSpPr>
              <p:spPr bwMode="auto">
                <a:xfrm flipH="1" flipV="1">
                  <a:off x="1871085" y="1737954"/>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90" name="Straight Connector 289">
                  <a:extLst>
                    <a:ext uri="{FF2B5EF4-FFF2-40B4-BE49-F238E27FC236}">
                      <a16:creationId xmlns:a16="http://schemas.microsoft.com/office/drawing/2014/main" id="{3AEF1FBB-5268-CA4F-8F33-77D79EAFD3F5}"/>
                    </a:ext>
                  </a:extLst>
                </p:cNvPr>
                <p:cNvCxnSpPr/>
                <p:nvPr/>
              </p:nvCxnSpPr>
              <p:spPr bwMode="auto">
                <a:xfrm flipH="1" flipV="1">
                  <a:off x="2997274" y="173518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3" name="Group 347">
                <a:extLst>
                  <a:ext uri="{FF2B5EF4-FFF2-40B4-BE49-F238E27FC236}">
                    <a16:creationId xmlns:a16="http://schemas.microsoft.com/office/drawing/2014/main" id="{27B417C7-021B-5D41-9A79-475B11A8850C}"/>
                  </a:ext>
                </a:extLst>
              </p:cNvPr>
              <p:cNvGrpSpPr>
                <a:grpSpLocks/>
              </p:cNvGrpSpPr>
              <p:nvPr/>
            </p:nvGrpSpPr>
            <p:grpSpPr bwMode="auto">
              <a:xfrm>
                <a:off x="4375328" y="5654000"/>
                <a:ext cx="588970" cy="242608"/>
                <a:chOff x="1871277" y="1576300"/>
                <a:chExt cx="1128371" cy="437861"/>
              </a:xfrm>
            </p:grpSpPr>
            <p:sp>
              <p:nvSpPr>
                <p:cNvPr id="273" name="Oval 272">
                  <a:extLst>
                    <a:ext uri="{FF2B5EF4-FFF2-40B4-BE49-F238E27FC236}">
                      <a16:creationId xmlns:a16="http://schemas.microsoft.com/office/drawing/2014/main" id="{080F1DD4-5A4D-1B4E-B0C6-ED6B04B99B77}"/>
                    </a:ext>
                  </a:extLst>
                </p:cNvPr>
                <p:cNvSpPr/>
                <p:nvPr/>
              </p:nvSpPr>
              <p:spPr bwMode="auto">
                <a:xfrm flipV="1">
                  <a:off x="1876670" y="1695546"/>
                  <a:ext cx="1122077"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4" name="Rectangle 273">
                  <a:extLst>
                    <a:ext uri="{FF2B5EF4-FFF2-40B4-BE49-F238E27FC236}">
                      <a16:creationId xmlns:a16="http://schemas.microsoft.com/office/drawing/2014/main" id="{516A0E47-10D4-724A-91FC-5AB80C8DBD99}"/>
                    </a:ext>
                  </a:extLst>
                </p:cNvPr>
                <p:cNvSpPr/>
                <p:nvPr/>
              </p:nvSpPr>
              <p:spPr bwMode="auto">
                <a:xfrm>
                  <a:off x="1872559" y="1739822"/>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5" name="Oval 274">
                  <a:extLst>
                    <a:ext uri="{FF2B5EF4-FFF2-40B4-BE49-F238E27FC236}">
                      <a16:creationId xmlns:a16="http://schemas.microsoft.com/office/drawing/2014/main" id="{66CE8C4E-58A4-814A-B3A6-F11481563F96}"/>
                    </a:ext>
                  </a:extLst>
                </p:cNvPr>
                <p:cNvSpPr/>
                <p:nvPr/>
              </p:nvSpPr>
              <p:spPr bwMode="auto">
                <a:xfrm flipV="1">
                  <a:off x="1872559" y="1576555"/>
                  <a:ext cx="1122080"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6" name="Freeform 275">
                  <a:extLst>
                    <a:ext uri="{FF2B5EF4-FFF2-40B4-BE49-F238E27FC236}">
                      <a16:creationId xmlns:a16="http://schemas.microsoft.com/office/drawing/2014/main" id="{A822D9F9-41B5-6D4E-BDB6-CDB532F0459E}"/>
                    </a:ext>
                  </a:extLst>
                </p:cNvPr>
                <p:cNvSpPr/>
                <p:nvPr/>
              </p:nvSpPr>
              <p:spPr bwMode="auto">
                <a:xfrm>
                  <a:off x="2160271" y="1673408"/>
                  <a:ext cx="546655"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7" name="Freeform 276">
                  <a:extLst>
                    <a:ext uri="{FF2B5EF4-FFF2-40B4-BE49-F238E27FC236}">
                      <a16:creationId xmlns:a16="http://schemas.microsoft.com/office/drawing/2014/main" id="{B58C18A5-7BDC-9C4C-9FDC-597CE47D2E2F}"/>
                    </a:ext>
                  </a:extLst>
                </p:cNvPr>
                <p:cNvSpPr/>
                <p:nvPr/>
              </p:nvSpPr>
              <p:spPr bwMode="auto">
                <a:xfrm>
                  <a:off x="2102728" y="1631900"/>
                  <a:ext cx="661740"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8" name="Freeform 277">
                  <a:extLst>
                    <a:ext uri="{FF2B5EF4-FFF2-40B4-BE49-F238E27FC236}">
                      <a16:creationId xmlns:a16="http://schemas.microsoft.com/office/drawing/2014/main" id="{0ED19BAA-F567-C447-9A0B-2ED19B67C4C5}"/>
                    </a:ext>
                  </a:extLst>
                </p:cNvPr>
                <p:cNvSpPr/>
                <p:nvPr/>
              </p:nvSpPr>
              <p:spPr bwMode="auto">
                <a:xfrm>
                  <a:off x="2538407" y="1728753"/>
                  <a:ext cx="242502"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9" name="Freeform 278">
                  <a:extLst>
                    <a:ext uri="{FF2B5EF4-FFF2-40B4-BE49-F238E27FC236}">
                      <a16:creationId xmlns:a16="http://schemas.microsoft.com/office/drawing/2014/main" id="{E31B1D0B-F7CD-1243-8D5C-5C191E508848}"/>
                    </a:ext>
                  </a:extLst>
                </p:cNvPr>
                <p:cNvSpPr/>
                <p:nvPr/>
              </p:nvSpPr>
              <p:spPr bwMode="auto">
                <a:xfrm>
                  <a:off x="2090399" y="1731521"/>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0" name="Straight Connector 279">
                  <a:extLst>
                    <a:ext uri="{FF2B5EF4-FFF2-40B4-BE49-F238E27FC236}">
                      <a16:creationId xmlns:a16="http://schemas.microsoft.com/office/drawing/2014/main" id="{2814D445-8AC8-C640-97E5-C3169EC52601}"/>
                    </a:ext>
                  </a:extLst>
                </p:cNvPr>
                <p:cNvCxnSpPr>
                  <a:endCxn id="275" idx="2"/>
                </p:cNvCxnSpPr>
                <p:nvPr/>
              </p:nvCxnSpPr>
              <p:spPr bwMode="auto">
                <a:xfrm flipH="1" flipV="1">
                  <a:off x="1872559" y="1737056"/>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81" name="Straight Connector 280">
                  <a:extLst>
                    <a:ext uri="{FF2B5EF4-FFF2-40B4-BE49-F238E27FC236}">
                      <a16:creationId xmlns:a16="http://schemas.microsoft.com/office/drawing/2014/main" id="{62C99D0B-9065-254D-81C1-243772151770}"/>
                    </a:ext>
                  </a:extLst>
                </p:cNvPr>
                <p:cNvCxnSpPr/>
                <p:nvPr/>
              </p:nvCxnSpPr>
              <p:spPr bwMode="auto">
                <a:xfrm flipH="1" flipV="1">
                  <a:off x="2994638" y="1734288"/>
                  <a:ext cx="4109"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4" name="Group 347">
                <a:extLst>
                  <a:ext uri="{FF2B5EF4-FFF2-40B4-BE49-F238E27FC236}">
                    <a16:creationId xmlns:a16="http://schemas.microsoft.com/office/drawing/2014/main" id="{CA5448B1-4161-AF4E-B15C-762D8A720E1D}"/>
                  </a:ext>
                </a:extLst>
              </p:cNvPr>
              <p:cNvGrpSpPr>
                <a:grpSpLocks/>
              </p:cNvGrpSpPr>
              <p:nvPr/>
            </p:nvGrpSpPr>
            <p:grpSpPr bwMode="auto">
              <a:xfrm>
                <a:off x="2848241" y="5847813"/>
                <a:ext cx="588970" cy="242608"/>
                <a:chOff x="1871277" y="1576300"/>
                <a:chExt cx="1128371" cy="437861"/>
              </a:xfrm>
            </p:grpSpPr>
            <p:sp>
              <p:nvSpPr>
                <p:cNvPr id="261" name="Oval 260">
                  <a:extLst>
                    <a:ext uri="{FF2B5EF4-FFF2-40B4-BE49-F238E27FC236}">
                      <a16:creationId xmlns:a16="http://schemas.microsoft.com/office/drawing/2014/main" id="{45A20EF7-32C3-C846-A8F7-D1EA6328F6DD}"/>
                    </a:ext>
                  </a:extLst>
                </p:cNvPr>
                <p:cNvSpPr/>
                <p:nvPr/>
              </p:nvSpPr>
              <p:spPr bwMode="auto">
                <a:xfrm flipV="1">
                  <a:off x="1875875" y="1694427"/>
                  <a:ext cx="1134409" cy="32100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2" name="Rectangle 261">
                  <a:extLst>
                    <a:ext uri="{FF2B5EF4-FFF2-40B4-BE49-F238E27FC236}">
                      <a16:creationId xmlns:a16="http://schemas.microsoft.com/office/drawing/2014/main" id="{61F9A449-4D64-9E43-8516-1D88A57F4CAE}"/>
                    </a:ext>
                  </a:extLst>
                </p:cNvPr>
                <p:cNvSpPr/>
                <p:nvPr/>
              </p:nvSpPr>
              <p:spPr bwMode="auto">
                <a:xfrm>
                  <a:off x="1871764" y="1738703"/>
                  <a:ext cx="113852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6" name="Oval 265">
                  <a:extLst>
                    <a:ext uri="{FF2B5EF4-FFF2-40B4-BE49-F238E27FC236}">
                      <a16:creationId xmlns:a16="http://schemas.microsoft.com/office/drawing/2014/main" id="{28D12B59-D80C-EB4E-BE12-269D5FC281C1}"/>
                    </a:ext>
                  </a:extLst>
                </p:cNvPr>
                <p:cNvSpPr/>
                <p:nvPr/>
              </p:nvSpPr>
              <p:spPr bwMode="auto">
                <a:xfrm flipV="1">
                  <a:off x="1871764" y="1575435"/>
                  <a:ext cx="1134409" cy="32100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7" name="Freeform 266">
                  <a:extLst>
                    <a:ext uri="{FF2B5EF4-FFF2-40B4-BE49-F238E27FC236}">
                      <a16:creationId xmlns:a16="http://schemas.microsoft.com/office/drawing/2014/main" id="{701D60DD-CAFF-3047-A820-4E6A36EA9AE4}"/>
                    </a:ext>
                  </a:extLst>
                </p:cNvPr>
                <p:cNvSpPr/>
                <p:nvPr/>
              </p:nvSpPr>
              <p:spPr bwMode="auto">
                <a:xfrm>
                  <a:off x="2159476" y="1672289"/>
                  <a:ext cx="550764" cy="1632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8" name="Freeform 267">
                  <a:extLst>
                    <a:ext uri="{FF2B5EF4-FFF2-40B4-BE49-F238E27FC236}">
                      <a16:creationId xmlns:a16="http://schemas.microsoft.com/office/drawing/2014/main" id="{AC7E3AAB-FC5B-BE40-A676-7A25FDB74D22}"/>
                    </a:ext>
                  </a:extLst>
                </p:cNvPr>
                <p:cNvSpPr/>
                <p:nvPr/>
              </p:nvSpPr>
              <p:spPr bwMode="auto">
                <a:xfrm>
                  <a:off x="2101934" y="1633547"/>
                  <a:ext cx="665849" cy="110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9" name="Freeform 268">
                  <a:extLst>
                    <a:ext uri="{FF2B5EF4-FFF2-40B4-BE49-F238E27FC236}">
                      <a16:creationId xmlns:a16="http://schemas.microsoft.com/office/drawing/2014/main" id="{714D5B76-D044-2D45-9143-769A6D2F6A78}"/>
                    </a:ext>
                  </a:extLst>
                </p:cNvPr>
                <p:cNvSpPr/>
                <p:nvPr/>
              </p:nvSpPr>
              <p:spPr bwMode="auto">
                <a:xfrm>
                  <a:off x="2537612" y="1727634"/>
                  <a:ext cx="246611"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0" name="Freeform 269">
                  <a:extLst>
                    <a:ext uri="{FF2B5EF4-FFF2-40B4-BE49-F238E27FC236}">
                      <a16:creationId xmlns:a16="http://schemas.microsoft.com/office/drawing/2014/main" id="{81C30A17-44B1-B84A-BA2A-D4EC65017F5F}"/>
                    </a:ext>
                  </a:extLst>
                </p:cNvPr>
                <p:cNvSpPr/>
                <p:nvPr/>
              </p:nvSpPr>
              <p:spPr bwMode="auto">
                <a:xfrm>
                  <a:off x="2089604" y="1730402"/>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71" name="Straight Connector 270">
                  <a:extLst>
                    <a:ext uri="{FF2B5EF4-FFF2-40B4-BE49-F238E27FC236}">
                      <a16:creationId xmlns:a16="http://schemas.microsoft.com/office/drawing/2014/main" id="{1E0C8694-3150-CE43-9463-9243FB3630FD}"/>
                    </a:ext>
                  </a:extLst>
                </p:cNvPr>
                <p:cNvCxnSpPr>
                  <a:endCxn id="266" idx="2"/>
                </p:cNvCxnSpPr>
                <p:nvPr/>
              </p:nvCxnSpPr>
              <p:spPr bwMode="auto">
                <a:xfrm flipH="1" flipV="1">
                  <a:off x="1871764" y="173593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056FE66A-E3A7-D348-856D-F7F7573424F2}"/>
                    </a:ext>
                  </a:extLst>
                </p:cNvPr>
                <p:cNvCxnSpPr/>
                <p:nvPr/>
              </p:nvCxnSpPr>
              <p:spPr bwMode="auto">
                <a:xfrm flipH="1" flipV="1">
                  <a:off x="3006173" y="1735937"/>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5" name="Group 347">
                <a:extLst>
                  <a:ext uri="{FF2B5EF4-FFF2-40B4-BE49-F238E27FC236}">
                    <a16:creationId xmlns:a16="http://schemas.microsoft.com/office/drawing/2014/main" id="{4B3D0AE1-1942-A84F-8E48-6B12D439AEE5}"/>
                  </a:ext>
                </a:extLst>
              </p:cNvPr>
              <p:cNvGrpSpPr>
                <a:grpSpLocks/>
              </p:cNvGrpSpPr>
              <p:nvPr/>
            </p:nvGrpSpPr>
            <p:grpSpPr bwMode="auto">
              <a:xfrm>
                <a:off x="5166757" y="6114152"/>
                <a:ext cx="588970" cy="242608"/>
                <a:chOff x="1871277" y="1576300"/>
                <a:chExt cx="1128371" cy="437861"/>
              </a:xfrm>
            </p:grpSpPr>
            <p:sp>
              <p:nvSpPr>
                <p:cNvPr id="248" name="Oval 247">
                  <a:extLst>
                    <a:ext uri="{FF2B5EF4-FFF2-40B4-BE49-F238E27FC236}">
                      <a16:creationId xmlns:a16="http://schemas.microsoft.com/office/drawing/2014/main" id="{FED9F60F-E199-934C-BC29-A6B6F146C78E}"/>
                    </a:ext>
                  </a:extLst>
                </p:cNvPr>
                <p:cNvSpPr/>
                <p:nvPr/>
              </p:nvSpPr>
              <p:spPr bwMode="auto">
                <a:xfrm flipV="1">
                  <a:off x="1877074" y="1695243"/>
                  <a:ext cx="1122080"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9" name="Rectangle 248">
                  <a:extLst>
                    <a:ext uri="{FF2B5EF4-FFF2-40B4-BE49-F238E27FC236}">
                      <a16:creationId xmlns:a16="http://schemas.microsoft.com/office/drawing/2014/main" id="{03EFE0AD-D8E1-0643-B3E0-912E2D2E9BBA}"/>
                    </a:ext>
                  </a:extLst>
                </p:cNvPr>
                <p:cNvSpPr/>
                <p:nvPr/>
              </p:nvSpPr>
              <p:spPr bwMode="auto">
                <a:xfrm>
                  <a:off x="1872965" y="1739519"/>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0" name="Oval 249">
                  <a:extLst>
                    <a:ext uri="{FF2B5EF4-FFF2-40B4-BE49-F238E27FC236}">
                      <a16:creationId xmlns:a16="http://schemas.microsoft.com/office/drawing/2014/main" id="{08D05902-DAF9-A341-937B-30E9A8A96751}"/>
                    </a:ext>
                  </a:extLst>
                </p:cNvPr>
                <p:cNvSpPr/>
                <p:nvPr/>
              </p:nvSpPr>
              <p:spPr bwMode="auto">
                <a:xfrm flipV="1">
                  <a:off x="1872965" y="1576251"/>
                  <a:ext cx="1122077"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51" name="Freeform 250">
                  <a:extLst>
                    <a:ext uri="{FF2B5EF4-FFF2-40B4-BE49-F238E27FC236}">
                      <a16:creationId xmlns:a16="http://schemas.microsoft.com/office/drawing/2014/main" id="{6862249D-8BAB-A846-BB8D-561985E1C619}"/>
                    </a:ext>
                  </a:extLst>
                </p:cNvPr>
                <p:cNvSpPr/>
                <p:nvPr/>
              </p:nvSpPr>
              <p:spPr bwMode="auto">
                <a:xfrm>
                  <a:off x="2160677" y="1673105"/>
                  <a:ext cx="546652"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2" name="Freeform 251">
                  <a:extLst>
                    <a:ext uri="{FF2B5EF4-FFF2-40B4-BE49-F238E27FC236}">
                      <a16:creationId xmlns:a16="http://schemas.microsoft.com/office/drawing/2014/main" id="{4672F227-9348-D242-A0D0-995D2B0FDE6A}"/>
                    </a:ext>
                  </a:extLst>
                </p:cNvPr>
                <p:cNvSpPr/>
                <p:nvPr/>
              </p:nvSpPr>
              <p:spPr bwMode="auto">
                <a:xfrm>
                  <a:off x="2103135" y="1631597"/>
                  <a:ext cx="661737"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5" name="Freeform 254">
                  <a:extLst>
                    <a:ext uri="{FF2B5EF4-FFF2-40B4-BE49-F238E27FC236}">
                      <a16:creationId xmlns:a16="http://schemas.microsoft.com/office/drawing/2014/main" id="{D7277442-06A6-214E-8A48-B899B4FF4D55}"/>
                    </a:ext>
                  </a:extLst>
                </p:cNvPr>
                <p:cNvSpPr/>
                <p:nvPr/>
              </p:nvSpPr>
              <p:spPr bwMode="auto">
                <a:xfrm>
                  <a:off x="2538814" y="1728450"/>
                  <a:ext cx="242499"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8" name="Freeform 257">
                  <a:extLst>
                    <a:ext uri="{FF2B5EF4-FFF2-40B4-BE49-F238E27FC236}">
                      <a16:creationId xmlns:a16="http://schemas.microsoft.com/office/drawing/2014/main" id="{F28A3507-6B9C-8D4E-84AF-9897B5B2C2F0}"/>
                    </a:ext>
                  </a:extLst>
                </p:cNvPr>
                <p:cNvSpPr/>
                <p:nvPr/>
              </p:nvSpPr>
              <p:spPr bwMode="auto">
                <a:xfrm>
                  <a:off x="2090803" y="1731218"/>
                  <a:ext cx="242502"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59" name="Straight Connector 258">
                  <a:extLst>
                    <a:ext uri="{FF2B5EF4-FFF2-40B4-BE49-F238E27FC236}">
                      <a16:creationId xmlns:a16="http://schemas.microsoft.com/office/drawing/2014/main" id="{695B206D-211E-0040-927F-3F3739BAF9AE}"/>
                    </a:ext>
                  </a:extLst>
                </p:cNvPr>
                <p:cNvCxnSpPr>
                  <a:endCxn id="250" idx="2"/>
                </p:cNvCxnSpPr>
                <p:nvPr/>
              </p:nvCxnSpPr>
              <p:spPr bwMode="auto">
                <a:xfrm flipH="1" flipV="1">
                  <a:off x="1872965" y="1736753"/>
                  <a:ext cx="4109"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60" name="Straight Connector 259">
                  <a:extLst>
                    <a:ext uri="{FF2B5EF4-FFF2-40B4-BE49-F238E27FC236}">
                      <a16:creationId xmlns:a16="http://schemas.microsoft.com/office/drawing/2014/main" id="{A1B6A36B-FD27-BB44-804D-8654FBA84339}"/>
                    </a:ext>
                  </a:extLst>
                </p:cNvPr>
                <p:cNvCxnSpPr/>
                <p:nvPr/>
              </p:nvCxnSpPr>
              <p:spPr bwMode="auto">
                <a:xfrm flipH="1" flipV="1">
                  <a:off x="2995042" y="1733985"/>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6" name="Group 347">
                <a:extLst>
                  <a:ext uri="{FF2B5EF4-FFF2-40B4-BE49-F238E27FC236}">
                    <a16:creationId xmlns:a16="http://schemas.microsoft.com/office/drawing/2014/main" id="{93D1A3BB-8B7F-C44A-BD92-74402A6B5D0F}"/>
                  </a:ext>
                </a:extLst>
              </p:cNvPr>
              <p:cNvGrpSpPr>
                <a:grpSpLocks/>
              </p:cNvGrpSpPr>
              <p:nvPr/>
            </p:nvGrpSpPr>
            <p:grpSpPr bwMode="auto">
              <a:xfrm>
                <a:off x="3704088" y="6206732"/>
                <a:ext cx="588970" cy="242608"/>
                <a:chOff x="1871277" y="1576300"/>
                <a:chExt cx="1128371" cy="437861"/>
              </a:xfrm>
            </p:grpSpPr>
            <p:sp>
              <p:nvSpPr>
                <p:cNvPr id="239" name="Oval 238">
                  <a:extLst>
                    <a:ext uri="{FF2B5EF4-FFF2-40B4-BE49-F238E27FC236}">
                      <a16:creationId xmlns:a16="http://schemas.microsoft.com/office/drawing/2014/main" id="{AA01DD22-E1C0-C044-8D45-3835A65A79AD}"/>
                    </a:ext>
                  </a:extLst>
                </p:cNvPr>
                <p:cNvSpPr/>
                <p:nvPr/>
              </p:nvSpPr>
              <p:spPr bwMode="auto">
                <a:xfrm flipV="1">
                  <a:off x="1876170" y="1702493"/>
                  <a:ext cx="1134409" cy="3127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0" name="Rectangle 239">
                  <a:extLst>
                    <a:ext uri="{FF2B5EF4-FFF2-40B4-BE49-F238E27FC236}">
                      <a16:creationId xmlns:a16="http://schemas.microsoft.com/office/drawing/2014/main" id="{5BADBC28-B568-0748-B423-02F6E50B55D2}"/>
                    </a:ext>
                  </a:extLst>
                </p:cNvPr>
                <p:cNvSpPr/>
                <p:nvPr/>
              </p:nvSpPr>
              <p:spPr bwMode="auto">
                <a:xfrm>
                  <a:off x="1872061" y="1746769"/>
                  <a:ext cx="1138518" cy="1106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1" name="Oval 240">
                  <a:extLst>
                    <a:ext uri="{FF2B5EF4-FFF2-40B4-BE49-F238E27FC236}">
                      <a16:creationId xmlns:a16="http://schemas.microsoft.com/office/drawing/2014/main" id="{D70A6BEC-B537-8647-9F75-D8AE9DAAAD69}"/>
                    </a:ext>
                  </a:extLst>
                </p:cNvPr>
                <p:cNvSpPr/>
                <p:nvPr/>
              </p:nvSpPr>
              <p:spPr bwMode="auto">
                <a:xfrm flipV="1">
                  <a:off x="1872061" y="1583499"/>
                  <a:ext cx="1134409" cy="31270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2" name="Freeform 241">
                  <a:extLst>
                    <a:ext uri="{FF2B5EF4-FFF2-40B4-BE49-F238E27FC236}">
                      <a16:creationId xmlns:a16="http://schemas.microsoft.com/office/drawing/2014/main" id="{24C30ACE-2565-C640-9FD9-82A6C45B61AC}"/>
                    </a:ext>
                  </a:extLst>
                </p:cNvPr>
                <p:cNvSpPr/>
                <p:nvPr/>
              </p:nvSpPr>
              <p:spPr bwMode="auto">
                <a:xfrm>
                  <a:off x="2159774" y="1680354"/>
                  <a:ext cx="558984" cy="15496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3" name="Freeform 242">
                  <a:extLst>
                    <a:ext uri="{FF2B5EF4-FFF2-40B4-BE49-F238E27FC236}">
                      <a16:creationId xmlns:a16="http://schemas.microsoft.com/office/drawing/2014/main" id="{7DDACAB9-2BF4-9C43-AD78-0E3F99D9B3A8}"/>
                    </a:ext>
                  </a:extLst>
                </p:cNvPr>
                <p:cNvSpPr/>
                <p:nvPr/>
              </p:nvSpPr>
              <p:spPr bwMode="auto">
                <a:xfrm>
                  <a:off x="2102231" y="1638845"/>
                  <a:ext cx="67406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4" name="Freeform 243">
                  <a:extLst>
                    <a:ext uri="{FF2B5EF4-FFF2-40B4-BE49-F238E27FC236}">
                      <a16:creationId xmlns:a16="http://schemas.microsoft.com/office/drawing/2014/main" id="{8D130613-6564-3D41-86FB-097AFDA337D5}"/>
                    </a:ext>
                  </a:extLst>
                </p:cNvPr>
                <p:cNvSpPr/>
                <p:nvPr/>
              </p:nvSpPr>
              <p:spPr bwMode="auto">
                <a:xfrm>
                  <a:off x="2537910" y="1735700"/>
                  <a:ext cx="254831" cy="9131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5" name="Freeform 244">
                  <a:extLst>
                    <a:ext uri="{FF2B5EF4-FFF2-40B4-BE49-F238E27FC236}">
                      <a16:creationId xmlns:a16="http://schemas.microsoft.com/office/drawing/2014/main" id="{131E37AB-EF8D-8E47-8C07-2574CD0B0EB9}"/>
                    </a:ext>
                  </a:extLst>
                </p:cNvPr>
                <p:cNvSpPr/>
                <p:nvPr/>
              </p:nvSpPr>
              <p:spPr bwMode="auto">
                <a:xfrm>
                  <a:off x="2089900" y="1738466"/>
                  <a:ext cx="242502" cy="91321"/>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46" name="Straight Connector 245">
                  <a:extLst>
                    <a:ext uri="{FF2B5EF4-FFF2-40B4-BE49-F238E27FC236}">
                      <a16:creationId xmlns:a16="http://schemas.microsoft.com/office/drawing/2014/main" id="{50D2071D-7E53-0648-9AFD-1B4F75879ED0}"/>
                    </a:ext>
                  </a:extLst>
                </p:cNvPr>
                <p:cNvCxnSpPr>
                  <a:endCxn id="241" idx="2"/>
                </p:cNvCxnSpPr>
                <p:nvPr/>
              </p:nvCxnSpPr>
              <p:spPr bwMode="auto">
                <a:xfrm flipH="1" flipV="1">
                  <a:off x="1872061" y="1744001"/>
                  <a:ext cx="4109" cy="1162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47" name="Straight Connector 246">
                  <a:extLst>
                    <a:ext uri="{FF2B5EF4-FFF2-40B4-BE49-F238E27FC236}">
                      <a16:creationId xmlns:a16="http://schemas.microsoft.com/office/drawing/2014/main" id="{998805FF-0A02-164A-B3AB-8821A75B11AD}"/>
                    </a:ext>
                  </a:extLst>
                </p:cNvPr>
                <p:cNvCxnSpPr/>
                <p:nvPr/>
              </p:nvCxnSpPr>
              <p:spPr bwMode="auto">
                <a:xfrm flipH="1" flipV="1">
                  <a:off x="3006470" y="1741234"/>
                  <a:ext cx="4109" cy="11899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295" name="Rectangle 294">
              <a:extLst>
                <a:ext uri="{FF2B5EF4-FFF2-40B4-BE49-F238E27FC236}">
                  <a16:creationId xmlns:a16="http://schemas.microsoft.com/office/drawing/2014/main" id="{D0E376DC-2077-8145-AA35-55FDF726BB5E}"/>
                </a:ext>
              </a:extLst>
            </p:cNvPr>
            <p:cNvSpPr/>
            <p:nvPr/>
          </p:nvSpPr>
          <p:spPr bwMode="auto">
            <a:xfrm>
              <a:off x="-1550737" y="5173579"/>
              <a:ext cx="3248526" cy="1029368"/>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5807" name="Title 1">
            <a:extLst>
              <a:ext uri="{FF2B5EF4-FFF2-40B4-BE49-F238E27FC236}">
                <a16:creationId xmlns:a16="http://schemas.microsoft.com/office/drawing/2014/main" id="{F1938B3E-D6F4-6D43-BC67-7F65ACB5B7C0}"/>
              </a:ext>
            </a:extLst>
          </p:cNvPr>
          <p:cNvSpPr txBox="1">
            <a:spLocks/>
          </p:cNvSpPr>
          <p:nvPr/>
        </p:nvSpPr>
        <p:spPr bwMode="auto">
          <a:xfrm>
            <a:off x="392113" y="417514"/>
            <a:ext cx="87189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控制器案例：</a:t>
            </a:r>
            <a:r>
              <a:rPr lang="en-US" altLang="zh-CN" sz="3600" u="none" dirty="0" err="1">
                <a:solidFill>
                  <a:schemeClr val="tx2"/>
                </a:solidFill>
                <a:latin typeface="Calibri" panose="020F0502020204030204" pitchFamily="34" charset="0"/>
                <a:ea typeface="MS PGothic" panose="020B0600070205080204" pitchFamily="34" charset="-128"/>
              </a:rPr>
              <a:t>OpenDaylight</a:t>
            </a:r>
            <a:r>
              <a:rPr lang="en-US" altLang="zh-CN" sz="3600" u="none" dirty="0">
                <a:solidFill>
                  <a:schemeClr val="tx2"/>
                </a:solidFill>
                <a:latin typeface="Calibri" panose="020F0502020204030204" pitchFamily="34" charset="0"/>
                <a:ea typeface="MS PGothic" panose="020B0600070205080204" pitchFamily="34" charset="-128"/>
              </a:rPr>
              <a:t> (ODL) </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126" name="Group 262">
            <a:extLst>
              <a:ext uri="{FF2B5EF4-FFF2-40B4-BE49-F238E27FC236}">
                <a16:creationId xmlns:a16="http://schemas.microsoft.com/office/drawing/2014/main" id="{A57562C2-47C2-F846-97B5-0EAFB0B50335}"/>
              </a:ext>
            </a:extLst>
          </p:cNvPr>
          <p:cNvGrpSpPr>
            <a:grpSpLocks/>
          </p:cNvGrpSpPr>
          <p:nvPr/>
        </p:nvGrpSpPr>
        <p:grpSpPr bwMode="auto">
          <a:xfrm>
            <a:off x="7690004" y="5091363"/>
            <a:ext cx="1051891" cy="431801"/>
            <a:chOff x="4982504" y="4394035"/>
            <a:chExt cx="1173070" cy="353702"/>
          </a:xfrm>
        </p:grpSpPr>
        <p:sp>
          <p:nvSpPr>
            <p:cNvPr id="127" name="Rectangle 263">
              <a:extLst>
                <a:ext uri="{FF2B5EF4-FFF2-40B4-BE49-F238E27FC236}">
                  <a16:creationId xmlns:a16="http://schemas.microsoft.com/office/drawing/2014/main" id="{EF930799-AAB1-A74C-A5B4-999D26A72A89}"/>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128" name="TextBox 264">
              <a:extLst>
                <a:ext uri="{FF2B5EF4-FFF2-40B4-BE49-F238E27FC236}">
                  <a16:creationId xmlns:a16="http://schemas.microsoft.com/office/drawing/2014/main" id="{5395F65C-A51E-944F-91F7-893AFA8D8C2F}"/>
                </a:ext>
              </a:extLst>
            </p:cNvPr>
            <p:cNvSpPr txBox="1">
              <a:spLocks noChangeArrowheads="1"/>
            </p:cNvSpPr>
            <p:nvPr/>
          </p:nvSpPr>
          <p:spPr bwMode="auto">
            <a:xfrm>
              <a:off x="4982504" y="4438780"/>
              <a:ext cx="1173070"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NETCONF</a:t>
              </a:r>
            </a:p>
          </p:txBody>
        </p:sp>
      </p:grpSp>
      <p:sp>
        <p:nvSpPr>
          <p:cNvPr id="129" name="TextBox 142">
            <a:extLst>
              <a:ext uri="{FF2B5EF4-FFF2-40B4-BE49-F238E27FC236}">
                <a16:creationId xmlns:a16="http://schemas.microsoft.com/office/drawing/2014/main" id="{67F53D1F-F686-1248-9084-5CC1F80A6B75}"/>
              </a:ext>
            </a:extLst>
          </p:cNvPr>
          <p:cNvSpPr txBox="1">
            <a:spLocks noChangeArrowheads="1"/>
          </p:cNvSpPr>
          <p:nvPr/>
        </p:nvSpPr>
        <p:spPr bwMode="auto">
          <a:xfrm>
            <a:off x="7546645" y="1333213"/>
            <a:ext cx="17058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网络服务应用程序（外部）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130" name="矩形 129">
            <a:extLst>
              <a:ext uri="{FF2B5EF4-FFF2-40B4-BE49-F238E27FC236}">
                <a16:creationId xmlns:a16="http://schemas.microsoft.com/office/drawing/2014/main" id="{5E96A3AE-740B-46BD-B51F-F830C181FE35}"/>
              </a:ext>
            </a:extLst>
          </p:cNvPr>
          <p:cNvSpPr/>
          <p:nvPr/>
        </p:nvSpPr>
        <p:spPr bwMode="auto">
          <a:xfrm>
            <a:off x="3431414" y="1917701"/>
            <a:ext cx="5247599" cy="556955"/>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2" name="对话气泡: 圆角矩形 131">
            <a:extLst>
              <a:ext uri="{FF2B5EF4-FFF2-40B4-BE49-F238E27FC236}">
                <a16:creationId xmlns:a16="http://schemas.microsoft.com/office/drawing/2014/main" id="{85DCBF11-0E13-465B-B578-60B031CFF252}"/>
              </a:ext>
            </a:extLst>
          </p:cNvPr>
          <p:cNvSpPr/>
          <p:nvPr/>
        </p:nvSpPr>
        <p:spPr bwMode="auto">
          <a:xfrm>
            <a:off x="105826" y="1963174"/>
            <a:ext cx="2555946" cy="1066657"/>
          </a:xfrm>
          <a:prstGeom prst="wedgeRoundRectCallout">
            <a:avLst>
              <a:gd name="adj1" fmla="val 78048"/>
              <a:gd name="adj2" fmla="val -27705"/>
              <a:gd name="adj3" fmla="val 16667"/>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eaLnBrk="1" hangingPunct="1"/>
            <a:r>
              <a:rPr lang="zh-CN" altLang="en-US" b="1" u="none" dirty="0">
                <a:latin typeface="华文新魏" panose="02010800040101010101" pitchFamily="2" charset="-122"/>
                <a:ea typeface="华文新魏" panose="02010800040101010101" pitchFamily="2" charset="-122"/>
              </a:rPr>
              <a:t>外部网络服务应用程序通过</a:t>
            </a:r>
            <a:r>
              <a:rPr lang="en-US" altLang="zh-CN" b="1" u="none" dirty="0">
                <a:latin typeface="华文新魏" panose="02010800040101010101" pitchFamily="2" charset="-122"/>
                <a:ea typeface="华文新魏" panose="02010800040101010101" pitchFamily="2" charset="-122"/>
              </a:rPr>
              <a:t>REST API</a:t>
            </a:r>
            <a:r>
              <a:rPr lang="zh-CN" altLang="en-US" b="1" u="none" dirty="0">
                <a:latin typeface="华文新魏" panose="02010800040101010101" pitchFamily="2" charset="-122"/>
                <a:ea typeface="华文新魏" panose="02010800040101010101" pitchFamily="2" charset="-122"/>
              </a:rPr>
              <a:t>与</a:t>
            </a:r>
            <a:r>
              <a:rPr lang="en-US" altLang="zh-CN" b="1" u="none" dirty="0">
                <a:latin typeface="华文新魏" panose="02010800040101010101" pitchFamily="2" charset="-122"/>
                <a:ea typeface="华文新魏" panose="02010800040101010101" pitchFamily="2" charset="-122"/>
              </a:rPr>
              <a:t>SDN</a:t>
            </a:r>
            <a:r>
              <a:rPr lang="zh-CN" altLang="en-US" b="1" u="none" dirty="0">
                <a:latin typeface="华文新魏" panose="02010800040101010101" pitchFamily="2" charset="-122"/>
                <a:ea typeface="华文新魏" panose="02010800040101010101" pitchFamily="2" charset="-122"/>
              </a:rPr>
              <a:t>控制器通信</a:t>
            </a:r>
            <a:endParaRPr lang="zh-CN" altLang="en-US" dirty="0"/>
          </a:p>
        </p:txBody>
      </p:sp>
    </p:spTree>
    <p:extLst>
      <p:ext uri="{BB962C8B-B14F-4D97-AF65-F5344CB8AC3E}">
        <p14:creationId xmlns:p14="http://schemas.microsoft.com/office/powerpoint/2010/main" val="5044111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a:extLst>
              <a:ext uri="{FF2B5EF4-FFF2-40B4-BE49-F238E27FC236}">
                <a16:creationId xmlns:a16="http://schemas.microsoft.com/office/drawing/2014/main" id="{5E0861FC-F43C-6C4A-915C-31015969EA89}"/>
              </a:ext>
            </a:extLst>
          </p:cNvPr>
          <p:cNvSpPr/>
          <p:nvPr/>
        </p:nvSpPr>
        <p:spPr>
          <a:xfrm>
            <a:off x="3465663" y="2527301"/>
            <a:ext cx="5253039" cy="23923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14" name="Rounded Rectangle 13">
            <a:extLst>
              <a:ext uri="{FF2B5EF4-FFF2-40B4-BE49-F238E27FC236}">
                <a16:creationId xmlns:a16="http://schemas.microsoft.com/office/drawing/2014/main" id="{E84752CE-E081-0545-A8C0-D625B45A855F}"/>
              </a:ext>
            </a:extLst>
          </p:cNvPr>
          <p:cNvSpPr/>
          <p:nvPr/>
        </p:nvSpPr>
        <p:spPr>
          <a:xfrm>
            <a:off x="5124600" y="2566990"/>
            <a:ext cx="3421063" cy="1774825"/>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grpSp>
        <p:nvGrpSpPr>
          <p:cNvPr id="75779" name="Group 8">
            <a:extLst>
              <a:ext uri="{FF2B5EF4-FFF2-40B4-BE49-F238E27FC236}">
                <a16:creationId xmlns:a16="http://schemas.microsoft.com/office/drawing/2014/main" id="{7181484A-7A61-EE46-989F-20065B05CDEB}"/>
              </a:ext>
            </a:extLst>
          </p:cNvPr>
          <p:cNvGrpSpPr>
            <a:grpSpLocks/>
          </p:cNvGrpSpPr>
          <p:nvPr/>
        </p:nvGrpSpPr>
        <p:grpSpPr bwMode="auto">
          <a:xfrm>
            <a:off x="5188101" y="3053642"/>
            <a:ext cx="976312" cy="551559"/>
            <a:chOff x="-2789389" y="3656869"/>
            <a:chExt cx="975975" cy="551855"/>
          </a:xfrm>
        </p:grpSpPr>
        <p:sp>
          <p:nvSpPr>
            <p:cNvPr id="75899" name="Rounded Rectangle 3">
              <a:extLst>
                <a:ext uri="{FF2B5EF4-FFF2-40B4-BE49-F238E27FC236}">
                  <a16:creationId xmlns:a16="http://schemas.microsoft.com/office/drawing/2014/main" id="{712749C1-6700-D342-BA45-78F604D3854A}"/>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900" name="TextBox 195">
              <a:extLst>
                <a:ext uri="{FF2B5EF4-FFF2-40B4-BE49-F238E27FC236}">
                  <a16:creationId xmlns:a16="http://schemas.microsoft.com/office/drawing/2014/main" id="{76D7A891-08CF-734D-8BF7-9AECF1B50CC7}"/>
                </a:ext>
              </a:extLst>
            </p:cNvPr>
            <p:cNvSpPr txBox="1">
              <a:spLocks noChangeArrowheads="1"/>
            </p:cNvSpPr>
            <p:nvPr/>
          </p:nvSpPr>
          <p:spPr bwMode="auto">
            <a:xfrm>
              <a:off x="-2701373" y="377845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拓扑管理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75780" name="TextBox 217">
            <a:extLst>
              <a:ext uri="{FF2B5EF4-FFF2-40B4-BE49-F238E27FC236}">
                <a16:creationId xmlns:a16="http://schemas.microsoft.com/office/drawing/2014/main" id="{F2296A65-2298-944D-9F51-9F9F539A4646}"/>
              </a:ext>
            </a:extLst>
          </p:cNvPr>
          <p:cNvSpPr txBox="1">
            <a:spLocks noChangeArrowheads="1"/>
          </p:cNvSpPr>
          <p:nvPr/>
        </p:nvSpPr>
        <p:spPr bwMode="auto">
          <a:xfrm>
            <a:off x="6065946" y="2648423"/>
            <a:ext cx="160926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4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基本网络服务功能</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81" name="Group 4">
            <a:extLst>
              <a:ext uri="{FF2B5EF4-FFF2-40B4-BE49-F238E27FC236}">
                <a16:creationId xmlns:a16="http://schemas.microsoft.com/office/drawing/2014/main" id="{44DC2B1C-E653-E34E-9503-312729191A6E}"/>
              </a:ext>
            </a:extLst>
          </p:cNvPr>
          <p:cNvGrpSpPr>
            <a:grpSpLocks/>
          </p:cNvGrpSpPr>
          <p:nvPr/>
        </p:nvGrpSpPr>
        <p:grpSpPr bwMode="auto">
          <a:xfrm>
            <a:off x="3465664" y="1938336"/>
            <a:ext cx="5159375" cy="515936"/>
            <a:chOff x="1045007" y="1459973"/>
            <a:chExt cx="6401028" cy="554537"/>
          </a:xfrm>
        </p:grpSpPr>
        <p:sp>
          <p:nvSpPr>
            <p:cNvPr id="99" name="Rounded Rectangle 98">
              <a:extLst>
                <a:ext uri="{FF2B5EF4-FFF2-40B4-BE49-F238E27FC236}">
                  <a16:creationId xmlns:a16="http://schemas.microsoft.com/office/drawing/2014/main" id="{03D227C4-A851-1E48-A10A-BE39D061A7F2}"/>
                </a:ext>
              </a:extLst>
            </p:cNvPr>
            <p:cNvSpPr/>
            <p:nvPr/>
          </p:nvSpPr>
          <p:spPr>
            <a:xfrm>
              <a:off x="1045007" y="1459973"/>
              <a:ext cx="6401028" cy="554537"/>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96" name="Group 223">
              <a:extLst>
                <a:ext uri="{FF2B5EF4-FFF2-40B4-BE49-F238E27FC236}">
                  <a16:creationId xmlns:a16="http://schemas.microsoft.com/office/drawing/2014/main" id="{0FFBBC78-B5CC-3342-8E7A-6570972F2E9C}"/>
                </a:ext>
              </a:extLst>
            </p:cNvPr>
            <p:cNvGrpSpPr>
              <a:grpSpLocks/>
            </p:cNvGrpSpPr>
            <p:nvPr/>
          </p:nvGrpSpPr>
          <p:grpSpPr bwMode="auto">
            <a:xfrm>
              <a:off x="1839311" y="1504896"/>
              <a:ext cx="4955817" cy="375379"/>
              <a:chOff x="1805322" y="3528896"/>
              <a:chExt cx="4955817" cy="375379"/>
            </a:xfrm>
          </p:grpSpPr>
          <p:sp>
            <p:nvSpPr>
              <p:cNvPr id="225" name="Rounded Rectangle 224">
                <a:extLst>
                  <a:ext uri="{FF2B5EF4-FFF2-40B4-BE49-F238E27FC236}">
                    <a16:creationId xmlns:a16="http://schemas.microsoft.com/office/drawing/2014/main" id="{FA08156C-7AE5-B549-9125-C0CE8403605A}"/>
                  </a:ext>
                </a:extLst>
              </p:cNvPr>
              <p:cNvSpPr/>
              <p:nvPr/>
            </p:nvSpPr>
            <p:spPr>
              <a:xfrm>
                <a:off x="1805322" y="3528896"/>
                <a:ext cx="4955817" cy="375379"/>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8" name="TextBox 225">
                <a:extLst>
                  <a:ext uri="{FF2B5EF4-FFF2-40B4-BE49-F238E27FC236}">
                    <a16:creationId xmlns:a16="http://schemas.microsoft.com/office/drawing/2014/main" id="{39E6CF8D-8272-EB4A-8850-2298D5E488D7}"/>
                  </a:ext>
                </a:extLst>
              </p:cNvPr>
              <p:cNvSpPr txBox="1">
                <a:spLocks noChangeArrowheads="1"/>
              </p:cNvSpPr>
              <p:nvPr/>
            </p:nvSpPr>
            <p:spPr bwMode="auto">
              <a:xfrm>
                <a:off x="2500702" y="3533653"/>
                <a:ext cx="3367218" cy="3390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en-US" altLang="zh-CN" sz="1400" b="1" u="none" dirty="0" err="1">
                    <a:solidFill>
                      <a:schemeClr val="bg1"/>
                    </a:solidFill>
                    <a:latin typeface="华文新魏" panose="02010800040101010101" pitchFamily="2" charset="-122"/>
                    <a:ea typeface="华文新魏" panose="02010800040101010101" pitchFamily="2" charset="-122"/>
                    <a:cs typeface="Arial" panose="020B0604020202020204" pitchFamily="34" charset="0"/>
                  </a:rPr>
                  <a:t>OpenDayLight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API</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REST</a:t>
                </a: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 ）</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sp>
        <p:nvSpPr>
          <p:cNvPr id="100" name="Rounded Rectangle 99">
            <a:extLst>
              <a:ext uri="{FF2B5EF4-FFF2-40B4-BE49-F238E27FC236}">
                <a16:creationId xmlns:a16="http://schemas.microsoft.com/office/drawing/2014/main" id="{46439025-20BF-5246-9737-EAD5541FBA51}"/>
              </a:ext>
            </a:extLst>
          </p:cNvPr>
          <p:cNvSpPr/>
          <p:nvPr/>
        </p:nvSpPr>
        <p:spPr>
          <a:xfrm>
            <a:off x="3451376" y="4999038"/>
            <a:ext cx="5294312" cy="6270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783" name="Group 9">
            <a:extLst>
              <a:ext uri="{FF2B5EF4-FFF2-40B4-BE49-F238E27FC236}">
                <a16:creationId xmlns:a16="http://schemas.microsoft.com/office/drawing/2014/main" id="{625AFF9E-7B0E-3948-8D0A-F67C423B86FB}"/>
              </a:ext>
            </a:extLst>
          </p:cNvPr>
          <p:cNvGrpSpPr>
            <a:grpSpLocks/>
          </p:cNvGrpSpPr>
          <p:nvPr/>
        </p:nvGrpSpPr>
        <p:grpSpPr bwMode="auto">
          <a:xfrm>
            <a:off x="3817580" y="5078664"/>
            <a:ext cx="1411287" cy="457200"/>
            <a:chOff x="2740484" y="4054371"/>
            <a:chExt cx="1574963" cy="373904"/>
          </a:xfrm>
        </p:grpSpPr>
        <p:sp>
          <p:nvSpPr>
            <p:cNvPr id="6" name="Rectangle 5">
              <a:extLst>
                <a:ext uri="{FF2B5EF4-FFF2-40B4-BE49-F238E27FC236}">
                  <a16:creationId xmlns:a16="http://schemas.microsoft.com/office/drawing/2014/main" id="{447EE267-25D6-F446-9A1D-046050AD37E7}"/>
                </a:ext>
              </a:extLst>
            </p:cNvPr>
            <p:cNvSpPr/>
            <p:nvPr/>
          </p:nvSpPr>
          <p:spPr>
            <a:xfrm>
              <a:off x="2784774" y="4054371"/>
              <a:ext cx="1530673" cy="373904"/>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4" name="TextBox 7">
              <a:extLst>
                <a:ext uri="{FF2B5EF4-FFF2-40B4-BE49-F238E27FC236}">
                  <a16:creationId xmlns:a16="http://schemas.microsoft.com/office/drawing/2014/main" id="{8EAF2C4B-34F5-7C4C-8891-569716713CCA}"/>
                </a:ext>
              </a:extLst>
            </p:cNvPr>
            <p:cNvSpPr txBox="1">
              <a:spLocks noChangeArrowheads="1"/>
            </p:cNvSpPr>
            <p:nvPr/>
          </p:nvSpPr>
          <p:spPr bwMode="auto">
            <a:xfrm>
              <a:off x="2740484" y="4076248"/>
              <a:ext cx="1449378" cy="251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OpenFlow 1.0</a:t>
              </a:r>
            </a:p>
          </p:txBody>
        </p:sp>
      </p:grpSp>
      <p:sp>
        <p:nvSpPr>
          <p:cNvPr id="75784" name="TextBox 10">
            <a:extLst>
              <a:ext uri="{FF2B5EF4-FFF2-40B4-BE49-F238E27FC236}">
                <a16:creationId xmlns:a16="http://schemas.microsoft.com/office/drawing/2014/main" id="{AC7C2051-5F82-5343-B1DD-B343936ACFE2}"/>
              </a:ext>
            </a:extLst>
          </p:cNvPr>
          <p:cNvSpPr txBox="1">
            <a:spLocks noChangeArrowheads="1"/>
          </p:cNvSpPr>
          <p:nvPr/>
        </p:nvSpPr>
        <p:spPr bwMode="auto">
          <a:xfrm>
            <a:off x="5303480" y="4789740"/>
            <a:ext cx="54373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800" b="1" u="none">
                <a:solidFill>
                  <a:srgbClr val="008000"/>
                </a:solidFill>
                <a:latin typeface="华文新魏" panose="02010800040101010101" pitchFamily="2" charset="-122"/>
                <a:ea typeface="华文新魏" panose="02010800040101010101" pitchFamily="2" charset="-122"/>
                <a:cs typeface="Arial" panose="020B0604020202020204" pitchFamily="34" charset="0"/>
              </a:rPr>
              <a:t>…</a:t>
            </a:r>
          </a:p>
        </p:txBody>
      </p:sp>
      <p:grpSp>
        <p:nvGrpSpPr>
          <p:cNvPr id="75785" name="Group 161">
            <a:extLst>
              <a:ext uri="{FF2B5EF4-FFF2-40B4-BE49-F238E27FC236}">
                <a16:creationId xmlns:a16="http://schemas.microsoft.com/office/drawing/2014/main" id="{99F7711C-8864-7844-87F1-01749A0B4C5A}"/>
              </a:ext>
            </a:extLst>
          </p:cNvPr>
          <p:cNvGrpSpPr>
            <a:grpSpLocks/>
          </p:cNvGrpSpPr>
          <p:nvPr/>
        </p:nvGrpSpPr>
        <p:grpSpPr bwMode="auto">
          <a:xfrm>
            <a:off x="5951177" y="5078665"/>
            <a:ext cx="811212" cy="433388"/>
            <a:chOff x="5082411" y="4394035"/>
            <a:chExt cx="905766" cy="354327"/>
          </a:xfrm>
        </p:grpSpPr>
        <p:sp>
          <p:nvSpPr>
            <p:cNvPr id="256" name="Rectangle 255">
              <a:extLst>
                <a:ext uri="{FF2B5EF4-FFF2-40B4-BE49-F238E27FC236}">
                  <a16:creationId xmlns:a16="http://schemas.microsoft.com/office/drawing/2014/main" id="{163BEFBD-A10F-8045-97C4-66E7F8AB15F5}"/>
                </a:ext>
              </a:extLst>
            </p:cNvPr>
            <p:cNvSpPr/>
            <p:nvPr/>
          </p:nvSpPr>
          <p:spPr>
            <a:xfrm>
              <a:off x="5082411" y="4394035"/>
              <a:ext cx="905766" cy="354327"/>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2" name="TextBox 256">
              <a:extLst>
                <a:ext uri="{FF2B5EF4-FFF2-40B4-BE49-F238E27FC236}">
                  <a16:creationId xmlns:a16="http://schemas.microsoft.com/office/drawing/2014/main" id="{227E50EF-F9C3-8E43-85AA-01247335693E}"/>
                </a:ext>
              </a:extLst>
            </p:cNvPr>
            <p:cNvSpPr txBox="1">
              <a:spLocks noChangeArrowheads="1"/>
            </p:cNvSpPr>
            <p:nvPr/>
          </p:nvSpPr>
          <p:spPr bwMode="auto">
            <a:xfrm>
              <a:off x="5121610" y="4431972"/>
              <a:ext cx="753884" cy="25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SNMP</a:t>
              </a:r>
            </a:p>
          </p:txBody>
        </p:sp>
      </p:grpSp>
      <p:grpSp>
        <p:nvGrpSpPr>
          <p:cNvPr id="75786" name="Group 262">
            <a:extLst>
              <a:ext uri="{FF2B5EF4-FFF2-40B4-BE49-F238E27FC236}">
                <a16:creationId xmlns:a16="http://schemas.microsoft.com/office/drawing/2014/main" id="{EE8D1C1E-EBB4-6F45-A19D-CFF577453C8E}"/>
              </a:ext>
            </a:extLst>
          </p:cNvPr>
          <p:cNvGrpSpPr>
            <a:grpSpLocks/>
          </p:cNvGrpSpPr>
          <p:nvPr/>
        </p:nvGrpSpPr>
        <p:grpSpPr bwMode="auto">
          <a:xfrm>
            <a:off x="6810018" y="5073910"/>
            <a:ext cx="865188" cy="431801"/>
            <a:chOff x="5023318" y="4394035"/>
            <a:chExt cx="964859" cy="353702"/>
          </a:xfrm>
        </p:grpSpPr>
        <p:sp>
          <p:nvSpPr>
            <p:cNvPr id="264" name="Rectangle 263">
              <a:extLst>
                <a:ext uri="{FF2B5EF4-FFF2-40B4-BE49-F238E27FC236}">
                  <a16:creationId xmlns:a16="http://schemas.microsoft.com/office/drawing/2014/main" id="{C29B1BE4-4F77-A54F-822D-C703E2CE8027}"/>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90" name="TextBox 264">
              <a:extLst>
                <a:ext uri="{FF2B5EF4-FFF2-40B4-BE49-F238E27FC236}">
                  <a16:creationId xmlns:a16="http://schemas.microsoft.com/office/drawing/2014/main" id="{326D850B-FD19-0843-AFE7-9013BA061778}"/>
                </a:ext>
              </a:extLst>
            </p:cNvPr>
            <p:cNvSpPr txBox="1">
              <a:spLocks noChangeArrowheads="1"/>
            </p:cNvSpPr>
            <p:nvPr/>
          </p:nvSpPr>
          <p:spPr bwMode="auto">
            <a:xfrm>
              <a:off x="5023318" y="4437791"/>
              <a:ext cx="856652"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OVSDB</a:t>
              </a:r>
            </a:p>
          </p:txBody>
        </p:sp>
      </p:grpSp>
      <p:grpSp>
        <p:nvGrpSpPr>
          <p:cNvPr id="75787" name="Group 113">
            <a:extLst>
              <a:ext uri="{FF2B5EF4-FFF2-40B4-BE49-F238E27FC236}">
                <a16:creationId xmlns:a16="http://schemas.microsoft.com/office/drawing/2014/main" id="{966BDA6A-CB21-3E40-BF2C-5BA5BEB78B5C}"/>
              </a:ext>
            </a:extLst>
          </p:cNvPr>
          <p:cNvGrpSpPr>
            <a:grpSpLocks/>
          </p:cNvGrpSpPr>
          <p:nvPr/>
        </p:nvGrpSpPr>
        <p:grpSpPr bwMode="auto">
          <a:xfrm>
            <a:off x="5743727" y="3675942"/>
            <a:ext cx="976312" cy="551559"/>
            <a:chOff x="-2789389" y="3656869"/>
            <a:chExt cx="975975" cy="551855"/>
          </a:xfrm>
        </p:grpSpPr>
        <p:sp>
          <p:nvSpPr>
            <p:cNvPr id="75887" name="Rounded Rectangle 114">
              <a:extLst>
                <a:ext uri="{FF2B5EF4-FFF2-40B4-BE49-F238E27FC236}">
                  <a16:creationId xmlns:a16="http://schemas.microsoft.com/office/drawing/2014/main" id="{D73B7443-358A-B44F-AE71-F4044DF349C9}"/>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8" name="TextBox 115">
              <a:extLst>
                <a:ext uri="{FF2B5EF4-FFF2-40B4-BE49-F238E27FC236}">
                  <a16:creationId xmlns:a16="http://schemas.microsoft.com/office/drawing/2014/main" id="{98975F6F-DF75-3F45-BA99-538FE8A04555}"/>
                </a:ext>
              </a:extLst>
            </p:cNvPr>
            <p:cNvSpPr txBox="1">
              <a:spLocks noChangeArrowheads="1"/>
            </p:cNvSpPr>
            <p:nvPr/>
          </p:nvSpPr>
          <p:spPr bwMode="auto">
            <a:xfrm>
              <a:off x="-2693079" y="3778514"/>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转发管理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8" name="Group 116">
            <a:extLst>
              <a:ext uri="{FF2B5EF4-FFF2-40B4-BE49-F238E27FC236}">
                <a16:creationId xmlns:a16="http://schemas.microsoft.com/office/drawing/2014/main" id="{EA45F7D2-14D9-8149-A85C-B846176DEB31}"/>
              </a:ext>
            </a:extLst>
          </p:cNvPr>
          <p:cNvGrpSpPr>
            <a:grpSpLocks/>
          </p:cNvGrpSpPr>
          <p:nvPr/>
        </p:nvGrpSpPr>
        <p:grpSpPr bwMode="auto">
          <a:xfrm>
            <a:off x="6337450" y="3040942"/>
            <a:ext cx="974726" cy="551559"/>
            <a:chOff x="-2789389" y="3656869"/>
            <a:chExt cx="975975" cy="551855"/>
          </a:xfrm>
        </p:grpSpPr>
        <p:sp>
          <p:nvSpPr>
            <p:cNvPr id="75885" name="Rounded Rectangle 117">
              <a:extLst>
                <a:ext uri="{FF2B5EF4-FFF2-40B4-BE49-F238E27FC236}">
                  <a16:creationId xmlns:a16="http://schemas.microsoft.com/office/drawing/2014/main" id="{A22E2DEB-1C7D-E74A-A595-99AA1833DAA8}"/>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6" name="TextBox 118">
              <a:extLst>
                <a:ext uri="{FF2B5EF4-FFF2-40B4-BE49-F238E27FC236}">
                  <a16:creationId xmlns:a16="http://schemas.microsoft.com/office/drawing/2014/main" id="{E31AB8D9-17DB-0F4F-B25D-51E87D87B23A}"/>
                </a:ext>
              </a:extLst>
            </p:cNvPr>
            <p:cNvSpPr txBox="1">
              <a:spLocks noChangeArrowheads="1"/>
            </p:cNvSpPr>
            <p:nvPr/>
          </p:nvSpPr>
          <p:spPr bwMode="auto">
            <a:xfrm>
              <a:off x="-2691701" y="3774954"/>
              <a:ext cx="801244"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89" name="Group 119">
            <a:extLst>
              <a:ext uri="{FF2B5EF4-FFF2-40B4-BE49-F238E27FC236}">
                <a16:creationId xmlns:a16="http://schemas.microsoft.com/office/drawing/2014/main" id="{B133ABDB-E87A-2748-AE32-17212A979634}"/>
              </a:ext>
            </a:extLst>
          </p:cNvPr>
          <p:cNvGrpSpPr>
            <a:grpSpLocks/>
          </p:cNvGrpSpPr>
          <p:nvPr/>
        </p:nvGrpSpPr>
        <p:grpSpPr bwMode="auto">
          <a:xfrm>
            <a:off x="6937528" y="3663242"/>
            <a:ext cx="976312" cy="551559"/>
            <a:chOff x="-2789389" y="3656869"/>
            <a:chExt cx="975975" cy="551855"/>
          </a:xfrm>
        </p:grpSpPr>
        <p:sp>
          <p:nvSpPr>
            <p:cNvPr id="75883" name="Rounded Rectangle 120">
              <a:extLst>
                <a:ext uri="{FF2B5EF4-FFF2-40B4-BE49-F238E27FC236}">
                  <a16:creationId xmlns:a16="http://schemas.microsoft.com/office/drawing/2014/main" id="{E7E70F08-0A44-C948-9ED5-1359D014BC8C}"/>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4" name="TextBox 121">
              <a:extLst>
                <a:ext uri="{FF2B5EF4-FFF2-40B4-BE49-F238E27FC236}">
                  <a16:creationId xmlns:a16="http://schemas.microsoft.com/office/drawing/2014/main" id="{51709E4F-8BD1-484D-8A4E-3F2BA23E3BAC}"/>
                </a:ext>
              </a:extLst>
            </p:cNvPr>
            <p:cNvSpPr txBox="1">
              <a:spLocks noChangeArrowheads="1"/>
            </p:cNvSpPr>
            <p:nvPr/>
          </p:nvSpPr>
          <p:spPr bwMode="auto">
            <a:xfrm>
              <a:off x="-2706254" y="3752256"/>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rPr>
                <a:t>主机管理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5790" name="Group 122">
            <a:extLst>
              <a:ext uri="{FF2B5EF4-FFF2-40B4-BE49-F238E27FC236}">
                <a16:creationId xmlns:a16="http://schemas.microsoft.com/office/drawing/2014/main" id="{0FE5D115-6B46-AA4C-A79B-3C1708B97172}"/>
              </a:ext>
            </a:extLst>
          </p:cNvPr>
          <p:cNvGrpSpPr>
            <a:grpSpLocks/>
          </p:cNvGrpSpPr>
          <p:nvPr/>
        </p:nvGrpSpPr>
        <p:grpSpPr bwMode="auto">
          <a:xfrm>
            <a:off x="7489977" y="3029831"/>
            <a:ext cx="976312" cy="551559"/>
            <a:chOff x="-2789389" y="3656869"/>
            <a:chExt cx="975975" cy="551855"/>
          </a:xfrm>
        </p:grpSpPr>
        <p:sp>
          <p:nvSpPr>
            <p:cNvPr id="75881" name="Rounded Rectangle 123">
              <a:extLst>
                <a:ext uri="{FF2B5EF4-FFF2-40B4-BE49-F238E27FC236}">
                  <a16:creationId xmlns:a16="http://schemas.microsoft.com/office/drawing/2014/main" id="{8F0B2F01-8250-D448-8C52-9D598B7502E5}"/>
                </a:ext>
              </a:extLst>
            </p:cNvPr>
            <p:cNvSpPr>
              <a:spLocks noChangeArrowheads="1"/>
            </p:cNvSpPr>
            <p:nvPr/>
          </p:nvSpPr>
          <p:spPr bwMode="auto">
            <a:xfrm>
              <a:off x="-2789389" y="3656869"/>
              <a:ext cx="975975" cy="551855"/>
            </a:xfrm>
            <a:prstGeom prst="roundRect">
              <a:avLst>
                <a:gd name="adj" fmla="val 16667"/>
              </a:avLst>
            </a:prstGeom>
            <a:solidFill>
              <a:srgbClr val="CCFFCC"/>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endParaRPr>
            </a:p>
          </p:txBody>
        </p:sp>
        <p:sp>
          <p:nvSpPr>
            <p:cNvPr id="75882" name="TextBox 124">
              <a:extLst>
                <a:ext uri="{FF2B5EF4-FFF2-40B4-BE49-F238E27FC236}">
                  <a16:creationId xmlns:a16="http://schemas.microsoft.com/office/drawing/2014/main" id="{BBB55F64-1732-914C-BE67-13280191D658}"/>
                </a:ext>
              </a:extLst>
            </p:cNvPr>
            <p:cNvSpPr txBox="1">
              <a:spLocks noChangeArrowheads="1"/>
            </p:cNvSpPr>
            <p:nvPr/>
          </p:nvSpPr>
          <p:spPr bwMode="auto">
            <a:xfrm>
              <a:off x="-2701373" y="3759765"/>
              <a:ext cx="799943" cy="308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8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统计管理</a:t>
              </a:r>
              <a:endParaRPr lang="en-US" altLang="zh-CN" sz="1200" b="1" u="none" dirty="0">
                <a:solidFill>
                  <a:srgbClr val="000000"/>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42" name="Rounded Rectangle 141">
            <a:extLst>
              <a:ext uri="{FF2B5EF4-FFF2-40B4-BE49-F238E27FC236}">
                <a16:creationId xmlns:a16="http://schemas.microsoft.com/office/drawing/2014/main" id="{577CD801-FD63-4646-91E3-CC08DA664AF5}"/>
              </a:ext>
            </a:extLst>
          </p:cNvPr>
          <p:cNvSpPr/>
          <p:nvPr/>
        </p:nvSpPr>
        <p:spPr>
          <a:xfrm>
            <a:off x="3586314" y="2566989"/>
            <a:ext cx="1470025" cy="1765300"/>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792" name="TextBox 142">
            <a:extLst>
              <a:ext uri="{FF2B5EF4-FFF2-40B4-BE49-F238E27FC236}">
                <a16:creationId xmlns:a16="http://schemas.microsoft.com/office/drawing/2014/main" id="{A72D2ADF-825E-9F49-82FB-B8066C5521CD}"/>
              </a:ext>
            </a:extLst>
          </p:cNvPr>
          <p:cNvSpPr txBox="1">
            <a:spLocks noChangeArrowheads="1"/>
          </p:cNvSpPr>
          <p:nvPr/>
        </p:nvSpPr>
        <p:spPr bwMode="auto">
          <a:xfrm>
            <a:off x="3419873" y="2627056"/>
            <a:ext cx="1863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网络服务</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a:p>
            <a:pPr algn="ct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应用程序（内部）</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nvGrpSpPr>
          <p:cNvPr id="75793" name="Group 27">
            <a:extLst>
              <a:ext uri="{FF2B5EF4-FFF2-40B4-BE49-F238E27FC236}">
                <a16:creationId xmlns:a16="http://schemas.microsoft.com/office/drawing/2014/main" id="{6CCD52AD-FA76-2141-A819-F4A30363C247}"/>
              </a:ext>
            </a:extLst>
          </p:cNvPr>
          <p:cNvGrpSpPr>
            <a:grpSpLocks/>
          </p:cNvGrpSpPr>
          <p:nvPr/>
        </p:nvGrpSpPr>
        <p:grpSpPr bwMode="auto">
          <a:xfrm>
            <a:off x="3586313" y="4413245"/>
            <a:ext cx="5013325" cy="403225"/>
            <a:chOff x="1092699" y="3559145"/>
            <a:chExt cx="6178678" cy="404700"/>
          </a:xfrm>
        </p:grpSpPr>
        <p:sp>
          <p:nvSpPr>
            <p:cNvPr id="20" name="Rounded Rectangle 19">
              <a:extLst>
                <a:ext uri="{FF2B5EF4-FFF2-40B4-BE49-F238E27FC236}">
                  <a16:creationId xmlns:a16="http://schemas.microsoft.com/office/drawing/2014/main" id="{211F63F0-FF73-244B-A229-FDCAD5E6B9DC}"/>
                </a:ext>
              </a:extLst>
            </p:cNvPr>
            <p:cNvSpPr/>
            <p:nvPr/>
          </p:nvSpPr>
          <p:spPr>
            <a:xfrm>
              <a:off x="1092699" y="3559145"/>
              <a:ext cx="6178678" cy="404700"/>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5880" name="TextBox 192">
              <a:extLst>
                <a:ext uri="{FF2B5EF4-FFF2-40B4-BE49-F238E27FC236}">
                  <a16:creationId xmlns:a16="http://schemas.microsoft.com/office/drawing/2014/main" id="{30B9266F-B795-7A41-A384-77BBC28F774E}"/>
                </a:ext>
              </a:extLst>
            </p:cNvPr>
            <p:cNvSpPr txBox="1">
              <a:spLocks noChangeArrowheads="1"/>
            </p:cNvSpPr>
            <p:nvPr/>
          </p:nvSpPr>
          <p:spPr bwMode="auto">
            <a:xfrm>
              <a:off x="3064205" y="3605907"/>
              <a:ext cx="2082219" cy="31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服务抽象层</a:t>
              </a:r>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(SAL)</a:t>
              </a:r>
            </a:p>
          </p:txBody>
        </p:sp>
      </p:grpSp>
      <p:cxnSp>
        <p:nvCxnSpPr>
          <p:cNvPr id="16" name="Straight Connector 15">
            <a:extLst>
              <a:ext uri="{FF2B5EF4-FFF2-40B4-BE49-F238E27FC236}">
                <a16:creationId xmlns:a16="http://schemas.microsoft.com/office/drawing/2014/main" id="{3A8C9254-5D8C-8647-BAD5-1778E78D7137}"/>
              </a:ext>
            </a:extLst>
          </p:cNvPr>
          <p:cNvCxnSpPr/>
          <p:nvPr/>
        </p:nvCxnSpPr>
        <p:spPr bwMode="auto">
          <a:xfrm>
            <a:off x="4040337" y="3560763"/>
            <a:ext cx="0" cy="919163"/>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144" name="Straight Connector 143">
            <a:extLst>
              <a:ext uri="{FF2B5EF4-FFF2-40B4-BE49-F238E27FC236}">
                <a16:creationId xmlns:a16="http://schemas.microsoft.com/office/drawing/2014/main" id="{97EF0CEA-EBFD-EF4C-A3F0-875D90DC4EA1}"/>
              </a:ext>
            </a:extLst>
          </p:cNvPr>
          <p:cNvCxnSpPr/>
          <p:nvPr/>
        </p:nvCxnSpPr>
        <p:spPr bwMode="auto">
          <a:xfrm>
            <a:off x="4656288" y="4032249"/>
            <a:ext cx="0" cy="388939"/>
          </a:xfrm>
          <a:prstGeom prst="line">
            <a:avLst/>
          </a:prstGeom>
          <a:solidFill>
            <a:schemeClr val="accent1"/>
          </a:solidFill>
          <a:ln w="19050" cap="flat" cmpd="sng" algn="ctr">
            <a:solidFill>
              <a:schemeClr val="accent1">
                <a:lumMod val="50000"/>
              </a:schemeClr>
            </a:solidFill>
            <a:prstDash val="solid"/>
            <a:round/>
            <a:headEnd type="none" w="med" len="med"/>
            <a:tailEnd type="none" w="med" len="med"/>
          </a:ln>
          <a:effectLst/>
          <a:extLst>
            <a:ext uri="{AF507438-7753-43e0-B8FC-AC1667EBCBE1}"/>
          </a:extLst>
        </p:spPr>
      </p:cxnSp>
      <p:cxnSp>
        <p:nvCxnSpPr>
          <p:cNvPr id="75796" name="Straight Connector 129">
            <a:extLst>
              <a:ext uri="{FF2B5EF4-FFF2-40B4-BE49-F238E27FC236}">
                <a16:creationId xmlns:a16="http://schemas.microsoft.com/office/drawing/2014/main" id="{AD8D459B-04FA-1D4E-BC52-2907FF893305}"/>
              </a:ext>
            </a:extLst>
          </p:cNvPr>
          <p:cNvCxnSpPr>
            <a:cxnSpLocks noChangeShapeType="1"/>
          </p:cNvCxnSpPr>
          <p:nvPr/>
        </p:nvCxnSpPr>
        <p:spPr bwMode="auto">
          <a:xfrm>
            <a:off x="5681812" y="3605214"/>
            <a:ext cx="0" cy="8366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7" name="Straight Connector 130">
            <a:extLst>
              <a:ext uri="{FF2B5EF4-FFF2-40B4-BE49-F238E27FC236}">
                <a16:creationId xmlns:a16="http://schemas.microsoft.com/office/drawing/2014/main" id="{2EE00D6D-7A39-2A41-BD44-51F1FB91DCFB}"/>
              </a:ext>
            </a:extLst>
          </p:cNvPr>
          <p:cNvCxnSpPr>
            <a:cxnSpLocks noChangeShapeType="1"/>
          </p:cNvCxnSpPr>
          <p:nvPr/>
        </p:nvCxnSpPr>
        <p:spPr bwMode="auto">
          <a:xfrm>
            <a:off x="8012262" y="3579814"/>
            <a:ext cx="0" cy="909637"/>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8" name="Straight Connector 131">
            <a:extLst>
              <a:ext uri="{FF2B5EF4-FFF2-40B4-BE49-F238E27FC236}">
                <a16:creationId xmlns:a16="http://schemas.microsoft.com/office/drawing/2014/main" id="{17A30754-97F8-984C-9229-ED17E198BB58}"/>
              </a:ext>
            </a:extLst>
          </p:cNvPr>
          <p:cNvCxnSpPr>
            <a:cxnSpLocks noChangeShapeType="1"/>
          </p:cNvCxnSpPr>
          <p:nvPr/>
        </p:nvCxnSpPr>
        <p:spPr bwMode="auto">
          <a:xfrm>
            <a:off x="6816876" y="3590927"/>
            <a:ext cx="0" cy="8509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799" name="Straight Connector 132">
            <a:extLst>
              <a:ext uri="{FF2B5EF4-FFF2-40B4-BE49-F238E27FC236}">
                <a16:creationId xmlns:a16="http://schemas.microsoft.com/office/drawing/2014/main" id="{CE6724CD-A634-E545-A002-984DF5C6FF49}"/>
              </a:ext>
            </a:extLst>
          </p:cNvPr>
          <p:cNvCxnSpPr>
            <a:cxnSpLocks noChangeShapeType="1"/>
          </p:cNvCxnSpPr>
          <p:nvPr/>
        </p:nvCxnSpPr>
        <p:spPr bwMode="auto">
          <a:xfrm>
            <a:off x="7424888" y="4210051"/>
            <a:ext cx="0" cy="279400"/>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0" name="Straight Connector 136">
            <a:extLst>
              <a:ext uri="{FF2B5EF4-FFF2-40B4-BE49-F238E27FC236}">
                <a16:creationId xmlns:a16="http://schemas.microsoft.com/office/drawing/2014/main" id="{08C11640-82CD-5841-A910-5BE435A1523A}"/>
              </a:ext>
            </a:extLst>
          </p:cNvPr>
          <p:cNvCxnSpPr>
            <a:cxnSpLocks noChangeShapeType="1"/>
          </p:cNvCxnSpPr>
          <p:nvPr/>
        </p:nvCxnSpPr>
        <p:spPr bwMode="auto">
          <a:xfrm>
            <a:off x="6242200" y="4214815"/>
            <a:ext cx="0" cy="227012"/>
          </a:xfrm>
          <a:prstGeom prst="line">
            <a:avLst/>
          </a:prstGeom>
          <a:noFill/>
          <a:ln w="19050" algn="ctr">
            <a:solidFill>
              <a:srgbClr val="CCFFCC"/>
            </a:solidFill>
            <a:round/>
            <a:headEnd/>
            <a:tailEnd/>
          </a:ln>
          <a:extLst>
            <a:ext uri="{909E8E84-426E-40DD-AFC4-6F175D3DCCD1}">
              <a14:hiddenFill xmlns:a14="http://schemas.microsoft.com/office/drawing/2010/main">
                <a:noFill/>
              </a14:hiddenFill>
            </a:ext>
          </a:extLst>
        </p:spPr>
      </p:cxnSp>
      <p:cxnSp>
        <p:nvCxnSpPr>
          <p:cNvPr id="75801" name="Straight Connector 103">
            <a:extLst>
              <a:ext uri="{FF2B5EF4-FFF2-40B4-BE49-F238E27FC236}">
                <a16:creationId xmlns:a16="http://schemas.microsoft.com/office/drawing/2014/main" id="{0F1B0070-E850-914D-9EBE-D9E43CC1B271}"/>
              </a:ext>
            </a:extLst>
          </p:cNvPr>
          <p:cNvCxnSpPr>
            <a:cxnSpLocks noChangeShapeType="1"/>
          </p:cNvCxnSpPr>
          <p:nvPr/>
        </p:nvCxnSpPr>
        <p:spPr bwMode="auto">
          <a:xfrm>
            <a:off x="3492650" y="5681663"/>
            <a:ext cx="518636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cxnSp>
        <p:nvCxnSpPr>
          <p:cNvPr id="75802" name="Straight Connector 212">
            <a:extLst>
              <a:ext uri="{FF2B5EF4-FFF2-40B4-BE49-F238E27FC236}">
                <a16:creationId xmlns:a16="http://schemas.microsoft.com/office/drawing/2014/main" id="{B6637BBD-2499-CA4E-B5E0-86DA93E90F9C}"/>
              </a:ext>
            </a:extLst>
          </p:cNvPr>
          <p:cNvCxnSpPr>
            <a:cxnSpLocks noChangeShapeType="1"/>
          </p:cNvCxnSpPr>
          <p:nvPr/>
        </p:nvCxnSpPr>
        <p:spPr bwMode="auto">
          <a:xfrm>
            <a:off x="3478364" y="1871663"/>
            <a:ext cx="5027613"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75803" name="Group 12">
            <a:extLst>
              <a:ext uri="{FF2B5EF4-FFF2-40B4-BE49-F238E27FC236}">
                <a16:creationId xmlns:a16="http://schemas.microsoft.com/office/drawing/2014/main" id="{DB8A7CE1-F4FB-6742-B2D6-497494BA9123}"/>
              </a:ext>
            </a:extLst>
          </p:cNvPr>
          <p:cNvGrpSpPr>
            <a:grpSpLocks/>
          </p:cNvGrpSpPr>
          <p:nvPr/>
        </p:nvGrpSpPr>
        <p:grpSpPr bwMode="auto">
          <a:xfrm>
            <a:off x="3652988" y="3141663"/>
            <a:ext cx="1109663" cy="554037"/>
            <a:chOff x="-1602715" y="2206422"/>
            <a:chExt cx="1179425" cy="631007"/>
          </a:xfrm>
        </p:grpSpPr>
        <p:sp>
          <p:nvSpPr>
            <p:cNvPr id="214" name="Oval 213">
              <a:extLst>
                <a:ext uri="{FF2B5EF4-FFF2-40B4-BE49-F238E27FC236}">
                  <a16:creationId xmlns:a16="http://schemas.microsoft.com/office/drawing/2014/main" id="{8DF3E8CF-8815-CD40-A027-FBC532789B59}"/>
                </a:ext>
              </a:extLst>
            </p:cNvPr>
            <p:cNvSpPr/>
            <p:nvPr/>
          </p:nvSpPr>
          <p:spPr>
            <a:xfrm rot="5400000">
              <a:off x="-1328506" y="1932213"/>
              <a:ext cx="631007" cy="117942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8" name="TextBox 253">
              <a:extLst>
                <a:ext uri="{FF2B5EF4-FFF2-40B4-BE49-F238E27FC236}">
                  <a16:creationId xmlns:a16="http://schemas.microsoft.com/office/drawing/2014/main" id="{DB3B0F4D-77D1-6247-BC2A-BBDEDA6CC1F3}"/>
                </a:ext>
              </a:extLst>
            </p:cNvPr>
            <p:cNvSpPr txBox="1">
              <a:spLocks noChangeArrowheads="1"/>
            </p:cNvSpPr>
            <p:nvPr/>
          </p:nvSpPr>
          <p:spPr bwMode="auto">
            <a:xfrm>
              <a:off x="-1427775" y="2336327"/>
              <a:ext cx="850527" cy="294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900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接入控制</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215" name="Oval 214">
            <a:extLst>
              <a:ext uri="{FF2B5EF4-FFF2-40B4-BE49-F238E27FC236}">
                <a16:creationId xmlns:a16="http://schemas.microsoft.com/office/drawing/2014/main" id="{C82ADFB8-F26F-4D4B-BAF8-631CD520BD21}"/>
              </a:ext>
            </a:extLst>
          </p:cNvPr>
          <p:cNvSpPr/>
          <p:nvPr/>
        </p:nvSpPr>
        <p:spPr>
          <a:xfrm rot="5400000">
            <a:off x="4261796" y="3521869"/>
            <a:ext cx="534987" cy="90487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5805" name="Group 20">
            <a:extLst>
              <a:ext uri="{FF2B5EF4-FFF2-40B4-BE49-F238E27FC236}">
                <a16:creationId xmlns:a16="http://schemas.microsoft.com/office/drawing/2014/main" id="{A848443D-8E91-F845-96C6-CC412C59E80D}"/>
              </a:ext>
            </a:extLst>
          </p:cNvPr>
          <p:cNvGrpSpPr>
            <a:grpSpLocks/>
          </p:cNvGrpSpPr>
          <p:nvPr/>
        </p:nvGrpSpPr>
        <p:grpSpPr bwMode="auto">
          <a:xfrm>
            <a:off x="4205438" y="1016002"/>
            <a:ext cx="3297239" cy="784226"/>
            <a:chOff x="2625315" y="928382"/>
            <a:chExt cx="3262121" cy="779044"/>
          </a:xfrm>
        </p:grpSpPr>
        <p:grpSp>
          <p:nvGrpSpPr>
            <p:cNvPr id="75872" name="Group 16">
              <a:extLst>
                <a:ext uri="{FF2B5EF4-FFF2-40B4-BE49-F238E27FC236}">
                  <a16:creationId xmlns:a16="http://schemas.microsoft.com/office/drawing/2014/main" id="{AA1B83CA-F79B-E047-B748-005B4B4524D4}"/>
                </a:ext>
              </a:extLst>
            </p:cNvPr>
            <p:cNvGrpSpPr>
              <a:grpSpLocks/>
            </p:cNvGrpSpPr>
            <p:nvPr/>
          </p:nvGrpSpPr>
          <p:grpSpPr bwMode="auto">
            <a:xfrm>
              <a:off x="2625315" y="1073467"/>
              <a:ext cx="1441803" cy="630805"/>
              <a:chOff x="9766434" y="1113187"/>
              <a:chExt cx="1441803" cy="630805"/>
            </a:xfrm>
          </p:grpSpPr>
          <p:sp>
            <p:nvSpPr>
              <p:cNvPr id="217" name="Oval 216">
                <a:extLst>
                  <a:ext uri="{FF2B5EF4-FFF2-40B4-BE49-F238E27FC236}">
                    <a16:creationId xmlns:a16="http://schemas.microsoft.com/office/drawing/2014/main" id="{87A7AA0A-9D27-3146-A9B2-876A82935D76}"/>
                  </a:ext>
                </a:extLst>
              </p:cNvPr>
              <p:cNvSpPr/>
              <p:nvPr/>
            </p:nvSpPr>
            <p:spPr>
              <a:xfrm rot="5400000">
                <a:off x="10171933" y="707688"/>
                <a:ext cx="630805" cy="1441803"/>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5876" name="TextBox 252">
                <a:extLst>
                  <a:ext uri="{FF2B5EF4-FFF2-40B4-BE49-F238E27FC236}">
                    <a16:creationId xmlns:a16="http://schemas.microsoft.com/office/drawing/2014/main" id="{1A4F7F6E-9ED1-054E-8D4B-180A1982F8F8}"/>
                  </a:ext>
                </a:extLst>
              </p:cNvPr>
              <p:cNvSpPr txBox="1">
                <a:spLocks noChangeArrowheads="1"/>
              </p:cNvSpPr>
              <p:nvPr/>
            </p:nvSpPr>
            <p:spPr bwMode="auto">
              <a:xfrm>
                <a:off x="10040188" y="1280813"/>
                <a:ext cx="893195" cy="295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流量控制</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160" name="TextBox 159">
              <a:extLst>
                <a:ext uri="{FF2B5EF4-FFF2-40B4-BE49-F238E27FC236}">
                  <a16:creationId xmlns:a16="http://schemas.microsoft.com/office/drawing/2014/main" id="{90133CE6-44F7-DD43-8B10-0161DA9D345F}"/>
                </a:ext>
              </a:extLst>
            </p:cNvPr>
            <p:cNvSpPr txBox="1"/>
            <p:nvPr/>
          </p:nvSpPr>
          <p:spPr>
            <a:xfrm>
              <a:off x="4112666" y="928382"/>
              <a:ext cx="734603" cy="519763"/>
            </a:xfrm>
            <a:prstGeom prst="rect">
              <a:avLst/>
            </a:prstGeom>
            <a:noFill/>
          </p:spPr>
          <p:txBody>
            <a:bodyPr wrap="none">
              <a:spAutoFit/>
            </a:bodyPr>
            <a:lstStyle/>
            <a:p>
              <a:pPr>
                <a:defRPr/>
              </a:pPr>
              <a:r>
                <a:rPr lang="en-US" sz="2800" b="1" u="none" dirty="0">
                  <a:solidFill>
                    <a:schemeClr val="accent1">
                      <a:lumMod val="75000"/>
                    </a:schemeClr>
                  </a:solidFill>
                  <a:latin typeface="华文新魏" panose="02010800040101010101" pitchFamily="2" charset="-122"/>
                  <a:ea typeface="华文新魏" panose="02010800040101010101" pitchFamily="2" charset="-122"/>
                </a:rPr>
                <a:t>…  </a:t>
              </a:r>
            </a:p>
          </p:txBody>
        </p:sp>
        <p:sp>
          <p:nvSpPr>
            <p:cNvPr id="216" name="Oval 215">
              <a:extLst>
                <a:ext uri="{FF2B5EF4-FFF2-40B4-BE49-F238E27FC236}">
                  <a16:creationId xmlns:a16="http://schemas.microsoft.com/office/drawing/2014/main" id="{6CAEE304-E7F0-9B41-A334-7304C6118852}"/>
                </a:ext>
              </a:extLst>
            </p:cNvPr>
            <p:cNvSpPr/>
            <p:nvPr/>
          </p:nvSpPr>
          <p:spPr>
            <a:xfrm rot="5400000">
              <a:off x="4982276" y="802266"/>
              <a:ext cx="630805" cy="117951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grpSp>
        <p:nvGrpSpPr>
          <p:cNvPr id="75806" name="Group 14">
            <a:extLst>
              <a:ext uri="{FF2B5EF4-FFF2-40B4-BE49-F238E27FC236}">
                <a16:creationId xmlns:a16="http://schemas.microsoft.com/office/drawing/2014/main" id="{B38F1DCB-B5F9-144D-8171-30D1299D2284}"/>
              </a:ext>
            </a:extLst>
          </p:cNvPr>
          <p:cNvGrpSpPr>
            <a:grpSpLocks/>
          </p:cNvGrpSpPr>
          <p:nvPr/>
        </p:nvGrpSpPr>
        <p:grpSpPr bwMode="auto">
          <a:xfrm>
            <a:off x="4494363" y="5735639"/>
            <a:ext cx="3249613" cy="1028700"/>
            <a:chOff x="-1550737" y="5173579"/>
            <a:chExt cx="3248526" cy="1029368"/>
          </a:xfrm>
        </p:grpSpPr>
        <p:grpSp>
          <p:nvGrpSpPr>
            <p:cNvPr id="75811" name="Group 220">
              <a:extLst>
                <a:ext uri="{FF2B5EF4-FFF2-40B4-BE49-F238E27FC236}">
                  <a16:creationId xmlns:a16="http://schemas.microsoft.com/office/drawing/2014/main" id="{1DFF66BB-1FB6-D04B-BD68-4001E60AB0D4}"/>
                </a:ext>
              </a:extLst>
            </p:cNvPr>
            <p:cNvGrpSpPr>
              <a:grpSpLocks/>
            </p:cNvGrpSpPr>
            <p:nvPr/>
          </p:nvGrpSpPr>
          <p:grpSpPr bwMode="auto">
            <a:xfrm>
              <a:off x="-1425965" y="5182847"/>
              <a:ext cx="2979208" cy="973667"/>
              <a:chOff x="2592388" y="5601756"/>
              <a:chExt cx="4027487" cy="939800"/>
            </a:xfrm>
          </p:grpSpPr>
          <p:sp>
            <p:nvSpPr>
              <p:cNvPr id="75813" name="Freeform 2">
                <a:extLst>
                  <a:ext uri="{FF2B5EF4-FFF2-40B4-BE49-F238E27FC236}">
                    <a16:creationId xmlns:a16="http://schemas.microsoft.com/office/drawing/2014/main" id="{F843B889-9537-AF45-80ED-B2C0A0557CC4}"/>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p>
            </p:txBody>
          </p:sp>
          <p:cxnSp>
            <p:nvCxnSpPr>
              <p:cNvPr id="223" name="Straight Connector 222">
                <a:extLst>
                  <a:ext uri="{FF2B5EF4-FFF2-40B4-BE49-F238E27FC236}">
                    <a16:creationId xmlns:a16="http://schemas.microsoft.com/office/drawing/2014/main" id="{420013ED-5C66-814F-958F-14B177A7C88A}"/>
                  </a:ext>
                </a:extLst>
              </p:cNvPr>
              <p:cNvCxnSpPr/>
              <p:nvPr/>
            </p:nvCxnSpPr>
            <p:spPr>
              <a:xfrm flipV="1">
                <a:off x="3264697" y="5752271"/>
                <a:ext cx="1315111" cy="1318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7" name="Straight Connector 226">
                <a:extLst>
                  <a:ext uri="{FF2B5EF4-FFF2-40B4-BE49-F238E27FC236}">
                    <a16:creationId xmlns:a16="http://schemas.microsoft.com/office/drawing/2014/main" id="{31BF7B41-E9B6-DD4A-ADDC-1DFE0869E963}"/>
                  </a:ext>
                </a:extLst>
              </p:cNvPr>
              <p:cNvCxnSpPr/>
              <p:nvPr/>
            </p:nvCxnSpPr>
            <p:spPr>
              <a:xfrm>
                <a:off x="3153138" y="5940864"/>
                <a:ext cx="225907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8" name="Straight Connector 227">
                <a:extLst>
                  <a:ext uri="{FF2B5EF4-FFF2-40B4-BE49-F238E27FC236}">
                    <a16:creationId xmlns:a16="http://schemas.microsoft.com/office/drawing/2014/main" id="{918E5D8E-07FE-8C4D-978E-1961376C0CF0}"/>
                  </a:ext>
                </a:extLst>
              </p:cNvPr>
              <p:cNvCxnSpPr/>
              <p:nvPr/>
            </p:nvCxnSpPr>
            <p:spPr>
              <a:xfrm>
                <a:off x="3166010" y="6045127"/>
                <a:ext cx="714408" cy="27599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9" name="Straight Connector 228">
                <a:extLst>
                  <a:ext uri="{FF2B5EF4-FFF2-40B4-BE49-F238E27FC236}">
                    <a16:creationId xmlns:a16="http://schemas.microsoft.com/office/drawing/2014/main" id="{AFEFFB54-CDBC-4E4D-ADAE-222119D6A53E}"/>
                  </a:ext>
                </a:extLst>
              </p:cNvPr>
              <p:cNvCxnSpPr/>
              <p:nvPr/>
            </p:nvCxnSpPr>
            <p:spPr>
              <a:xfrm flipV="1">
                <a:off x="4182914" y="6238320"/>
                <a:ext cx="1246459" cy="8279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a:extLst>
                  <a:ext uri="{FF2B5EF4-FFF2-40B4-BE49-F238E27FC236}">
                    <a16:creationId xmlns:a16="http://schemas.microsoft.com/office/drawing/2014/main" id="{D17D0E56-B96F-0644-AAEC-601B4831AFAA}"/>
                  </a:ext>
                </a:extLst>
              </p:cNvPr>
              <p:cNvCxnSpPr/>
              <p:nvPr/>
            </p:nvCxnSpPr>
            <p:spPr>
              <a:xfrm>
                <a:off x="4843688" y="5786003"/>
                <a:ext cx="1055521" cy="124195"/>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a:extLst>
                  <a:ext uri="{FF2B5EF4-FFF2-40B4-BE49-F238E27FC236}">
                    <a16:creationId xmlns:a16="http://schemas.microsoft.com/office/drawing/2014/main" id="{F5AB3ED0-E1AB-8042-8C97-9D84F2D323BA}"/>
                  </a:ext>
                </a:extLst>
              </p:cNvPr>
              <p:cNvCxnSpPr/>
              <p:nvPr/>
            </p:nvCxnSpPr>
            <p:spPr>
              <a:xfrm flipV="1">
                <a:off x="4127135" y="5940864"/>
                <a:ext cx="179138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a:extLst>
                  <a:ext uri="{FF2B5EF4-FFF2-40B4-BE49-F238E27FC236}">
                    <a16:creationId xmlns:a16="http://schemas.microsoft.com/office/drawing/2014/main" id="{3AF5A4AC-287D-E347-94A0-6F892A5CFCAE}"/>
                  </a:ext>
                </a:extLst>
              </p:cNvPr>
              <p:cNvCxnSpPr/>
              <p:nvPr/>
            </p:nvCxnSpPr>
            <p:spPr>
              <a:xfrm flipV="1">
                <a:off x="5455118" y="5968463"/>
                <a:ext cx="587831" cy="26985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a:extLst>
                  <a:ext uri="{FF2B5EF4-FFF2-40B4-BE49-F238E27FC236}">
                    <a16:creationId xmlns:a16="http://schemas.microsoft.com/office/drawing/2014/main" id="{9C9DF977-DB7F-3D44-AC36-0653E37EA3AA}"/>
                  </a:ext>
                </a:extLst>
              </p:cNvPr>
              <p:cNvCxnSpPr/>
              <p:nvPr/>
            </p:nvCxnSpPr>
            <p:spPr>
              <a:xfrm>
                <a:off x="4596971" y="5752271"/>
                <a:ext cx="815240" cy="40171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5822" name="Group 347">
                <a:extLst>
                  <a:ext uri="{FF2B5EF4-FFF2-40B4-BE49-F238E27FC236}">
                    <a16:creationId xmlns:a16="http://schemas.microsoft.com/office/drawing/2014/main" id="{7421DF6C-0FF1-4E4F-B921-3B06A1A22683}"/>
                  </a:ext>
                </a:extLst>
              </p:cNvPr>
              <p:cNvGrpSpPr>
                <a:grpSpLocks/>
              </p:cNvGrpSpPr>
              <p:nvPr/>
            </p:nvGrpSpPr>
            <p:grpSpPr bwMode="auto">
              <a:xfrm>
                <a:off x="5856401" y="5796097"/>
                <a:ext cx="588970" cy="242608"/>
                <a:chOff x="1871277" y="1576300"/>
                <a:chExt cx="1128371" cy="437861"/>
              </a:xfrm>
            </p:grpSpPr>
            <p:sp>
              <p:nvSpPr>
                <p:cNvPr id="282" name="Oval 281">
                  <a:extLst>
                    <a:ext uri="{FF2B5EF4-FFF2-40B4-BE49-F238E27FC236}">
                      <a16:creationId xmlns:a16="http://schemas.microsoft.com/office/drawing/2014/main" id="{32E3E25B-A005-D943-99A6-7B52585FA0B9}"/>
                    </a:ext>
                  </a:extLst>
                </p:cNvPr>
                <p:cNvSpPr/>
                <p:nvPr/>
              </p:nvSpPr>
              <p:spPr bwMode="auto">
                <a:xfrm flipV="1">
                  <a:off x="1875197" y="1696446"/>
                  <a:ext cx="1126188"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3" name="Rectangle 282">
                  <a:extLst>
                    <a:ext uri="{FF2B5EF4-FFF2-40B4-BE49-F238E27FC236}">
                      <a16:creationId xmlns:a16="http://schemas.microsoft.com/office/drawing/2014/main" id="{CE124026-AEC4-E846-97BB-662F191ADC09}"/>
                    </a:ext>
                  </a:extLst>
                </p:cNvPr>
                <p:cNvSpPr/>
                <p:nvPr/>
              </p:nvSpPr>
              <p:spPr bwMode="auto">
                <a:xfrm>
                  <a:off x="1871085" y="1740722"/>
                  <a:ext cx="113030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4" name="Oval 283">
                  <a:extLst>
                    <a:ext uri="{FF2B5EF4-FFF2-40B4-BE49-F238E27FC236}">
                      <a16:creationId xmlns:a16="http://schemas.microsoft.com/office/drawing/2014/main" id="{D2CFD0F2-85EA-CC42-BC3C-341AC23EBFEE}"/>
                    </a:ext>
                  </a:extLst>
                </p:cNvPr>
                <p:cNvSpPr/>
                <p:nvPr/>
              </p:nvSpPr>
              <p:spPr bwMode="auto">
                <a:xfrm flipV="1">
                  <a:off x="1871085" y="1577452"/>
                  <a:ext cx="1126188"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85" name="Freeform 284">
                  <a:extLst>
                    <a:ext uri="{FF2B5EF4-FFF2-40B4-BE49-F238E27FC236}">
                      <a16:creationId xmlns:a16="http://schemas.microsoft.com/office/drawing/2014/main" id="{9F1BB25D-5DEF-0A4E-A2AC-A4E08E457C02}"/>
                    </a:ext>
                  </a:extLst>
                </p:cNvPr>
                <p:cNvSpPr/>
                <p:nvPr/>
              </p:nvSpPr>
              <p:spPr bwMode="auto">
                <a:xfrm>
                  <a:off x="2158798" y="1674307"/>
                  <a:ext cx="550764"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6" name="Freeform 285">
                  <a:extLst>
                    <a:ext uri="{FF2B5EF4-FFF2-40B4-BE49-F238E27FC236}">
                      <a16:creationId xmlns:a16="http://schemas.microsoft.com/office/drawing/2014/main" id="{F09DDCE2-37B8-4B4C-B02E-55E3DED70C85}"/>
                    </a:ext>
                  </a:extLst>
                </p:cNvPr>
                <p:cNvSpPr/>
                <p:nvPr/>
              </p:nvSpPr>
              <p:spPr bwMode="auto">
                <a:xfrm>
                  <a:off x="2101255" y="1632798"/>
                  <a:ext cx="66584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7" name="Freeform 286">
                  <a:extLst>
                    <a:ext uri="{FF2B5EF4-FFF2-40B4-BE49-F238E27FC236}">
                      <a16:creationId xmlns:a16="http://schemas.microsoft.com/office/drawing/2014/main" id="{18FF75B8-74BB-724C-A6BC-CEA9E5A0D1FB}"/>
                    </a:ext>
                  </a:extLst>
                </p:cNvPr>
                <p:cNvSpPr/>
                <p:nvPr/>
              </p:nvSpPr>
              <p:spPr bwMode="auto">
                <a:xfrm>
                  <a:off x="2536934" y="1729653"/>
                  <a:ext cx="246611"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8" name="Freeform 287">
                  <a:extLst>
                    <a:ext uri="{FF2B5EF4-FFF2-40B4-BE49-F238E27FC236}">
                      <a16:creationId xmlns:a16="http://schemas.microsoft.com/office/drawing/2014/main" id="{EAE09D5F-AACF-124A-91EE-2EA8DE35DA42}"/>
                    </a:ext>
                  </a:extLst>
                </p:cNvPr>
                <p:cNvSpPr/>
                <p:nvPr/>
              </p:nvSpPr>
              <p:spPr bwMode="auto">
                <a:xfrm>
                  <a:off x="2088926" y="1732419"/>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9" name="Straight Connector 288">
                  <a:extLst>
                    <a:ext uri="{FF2B5EF4-FFF2-40B4-BE49-F238E27FC236}">
                      <a16:creationId xmlns:a16="http://schemas.microsoft.com/office/drawing/2014/main" id="{A03ED837-EEA0-F645-A985-D390D6BF2533}"/>
                    </a:ext>
                  </a:extLst>
                </p:cNvPr>
                <p:cNvCxnSpPr>
                  <a:endCxn id="284" idx="2"/>
                </p:cNvCxnSpPr>
                <p:nvPr/>
              </p:nvCxnSpPr>
              <p:spPr bwMode="auto">
                <a:xfrm flipH="1" flipV="1">
                  <a:off x="1871085" y="1737954"/>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90" name="Straight Connector 289">
                  <a:extLst>
                    <a:ext uri="{FF2B5EF4-FFF2-40B4-BE49-F238E27FC236}">
                      <a16:creationId xmlns:a16="http://schemas.microsoft.com/office/drawing/2014/main" id="{3AEF1FBB-5268-CA4F-8F33-77D79EAFD3F5}"/>
                    </a:ext>
                  </a:extLst>
                </p:cNvPr>
                <p:cNvCxnSpPr/>
                <p:nvPr/>
              </p:nvCxnSpPr>
              <p:spPr bwMode="auto">
                <a:xfrm flipH="1" flipV="1">
                  <a:off x="2997274" y="173518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3" name="Group 347">
                <a:extLst>
                  <a:ext uri="{FF2B5EF4-FFF2-40B4-BE49-F238E27FC236}">
                    <a16:creationId xmlns:a16="http://schemas.microsoft.com/office/drawing/2014/main" id="{27B417C7-021B-5D41-9A79-475B11A8850C}"/>
                  </a:ext>
                </a:extLst>
              </p:cNvPr>
              <p:cNvGrpSpPr>
                <a:grpSpLocks/>
              </p:cNvGrpSpPr>
              <p:nvPr/>
            </p:nvGrpSpPr>
            <p:grpSpPr bwMode="auto">
              <a:xfrm>
                <a:off x="4375328" y="5654000"/>
                <a:ext cx="588970" cy="242608"/>
                <a:chOff x="1871277" y="1576300"/>
                <a:chExt cx="1128371" cy="437861"/>
              </a:xfrm>
            </p:grpSpPr>
            <p:sp>
              <p:nvSpPr>
                <p:cNvPr id="273" name="Oval 272">
                  <a:extLst>
                    <a:ext uri="{FF2B5EF4-FFF2-40B4-BE49-F238E27FC236}">
                      <a16:creationId xmlns:a16="http://schemas.microsoft.com/office/drawing/2014/main" id="{080F1DD4-5A4D-1B4E-B0C6-ED6B04B99B77}"/>
                    </a:ext>
                  </a:extLst>
                </p:cNvPr>
                <p:cNvSpPr/>
                <p:nvPr/>
              </p:nvSpPr>
              <p:spPr bwMode="auto">
                <a:xfrm flipV="1">
                  <a:off x="1876670" y="1695546"/>
                  <a:ext cx="1122077"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4" name="Rectangle 273">
                  <a:extLst>
                    <a:ext uri="{FF2B5EF4-FFF2-40B4-BE49-F238E27FC236}">
                      <a16:creationId xmlns:a16="http://schemas.microsoft.com/office/drawing/2014/main" id="{516A0E47-10D4-724A-91FC-5AB80C8DBD99}"/>
                    </a:ext>
                  </a:extLst>
                </p:cNvPr>
                <p:cNvSpPr/>
                <p:nvPr/>
              </p:nvSpPr>
              <p:spPr bwMode="auto">
                <a:xfrm>
                  <a:off x="1872559" y="1739822"/>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5" name="Oval 274">
                  <a:extLst>
                    <a:ext uri="{FF2B5EF4-FFF2-40B4-BE49-F238E27FC236}">
                      <a16:creationId xmlns:a16="http://schemas.microsoft.com/office/drawing/2014/main" id="{66CE8C4E-58A4-814A-B3A6-F11481563F96}"/>
                    </a:ext>
                  </a:extLst>
                </p:cNvPr>
                <p:cNvSpPr/>
                <p:nvPr/>
              </p:nvSpPr>
              <p:spPr bwMode="auto">
                <a:xfrm flipV="1">
                  <a:off x="1872559" y="1576555"/>
                  <a:ext cx="1122080"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76" name="Freeform 275">
                  <a:extLst>
                    <a:ext uri="{FF2B5EF4-FFF2-40B4-BE49-F238E27FC236}">
                      <a16:creationId xmlns:a16="http://schemas.microsoft.com/office/drawing/2014/main" id="{A822D9F9-41B5-6D4E-BDB6-CDB532F0459E}"/>
                    </a:ext>
                  </a:extLst>
                </p:cNvPr>
                <p:cNvSpPr/>
                <p:nvPr/>
              </p:nvSpPr>
              <p:spPr bwMode="auto">
                <a:xfrm>
                  <a:off x="2160271" y="1673408"/>
                  <a:ext cx="546655"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7" name="Freeform 276">
                  <a:extLst>
                    <a:ext uri="{FF2B5EF4-FFF2-40B4-BE49-F238E27FC236}">
                      <a16:creationId xmlns:a16="http://schemas.microsoft.com/office/drawing/2014/main" id="{B58C18A5-7BDC-9C4C-9FDC-597CE47D2E2F}"/>
                    </a:ext>
                  </a:extLst>
                </p:cNvPr>
                <p:cNvSpPr/>
                <p:nvPr/>
              </p:nvSpPr>
              <p:spPr bwMode="auto">
                <a:xfrm>
                  <a:off x="2102728" y="1631900"/>
                  <a:ext cx="661740"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8" name="Freeform 277">
                  <a:extLst>
                    <a:ext uri="{FF2B5EF4-FFF2-40B4-BE49-F238E27FC236}">
                      <a16:creationId xmlns:a16="http://schemas.microsoft.com/office/drawing/2014/main" id="{0ED19BAA-F567-C447-9A0B-2ED19B67C4C5}"/>
                    </a:ext>
                  </a:extLst>
                </p:cNvPr>
                <p:cNvSpPr/>
                <p:nvPr/>
              </p:nvSpPr>
              <p:spPr bwMode="auto">
                <a:xfrm>
                  <a:off x="2538407" y="1728753"/>
                  <a:ext cx="242502"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9" name="Freeform 278">
                  <a:extLst>
                    <a:ext uri="{FF2B5EF4-FFF2-40B4-BE49-F238E27FC236}">
                      <a16:creationId xmlns:a16="http://schemas.microsoft.com/office/drawing/2014/main" id="{E31B1D0B-F7CD-1243-8D5C-5C191E508848}"/>
                    </a:ext>
                  </a:extLst>
                </p:cNvPr>
                <p:cNvSpPr/>
                <p:nvPr/>
              </p:nvSpPr>
              <p:spPr bwMode="auto">
                <a:xfrm>
                  <a:off x="2090399" y="1731521"/>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80" name="Straight Connector 279">
                  <a:extLst>
                    <a:ext uri="{FF2B5EF4-FFF2-40B4-BE49-F238E27FC236}">
                      <a16:creationId xmlns:a16="http://schemas.microsoft.com/office/drawing/2014/main" id="{2814D445-8AC8-C640-97E5-C3169EC52601}"/>
                    </a:ext>
                  </a:extLst>
                </p:cNvPr>
                <p:cNvCxnSpPr>
                  <a:endCxn id="275" idx="2"/>
                </p:cNvCxnSpPr>
                <p:nvPr/>
              </p:nvCxnSpPr>
              <p:spPr bwMode="auto">
                <a:xfrm flipH="1" flipV="1">
                  <a:off x="1872559" y="1737056"/>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81" name="Straight Connector 280">
                  <a:extLst>
                    <a:ext uri="{FF2B5EF4-FFF2-40B4-BE49-F238E27FC236}">
                      <a16:creationId xmlns:a16="http://schemas.microsoft.com/office/drawing/2014/main" id="{62C99D0B-9065-254D-81C1-243772151770}"/>
                    </a:ext>
                  </a:extLst>
                </p:cNvPr>
                <p:cNvCxnSpPr/>
                <p:nvPr/>
              </p:nvCxnSpPr>
              <p:spPr bwMode="auto">
                <a:xfrm flipH="1" flipV="1">
                  <a:off x="2994638" y="1734288"/>
                  <a:ext cx="4109"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4" name="Group 347">
                <a:extLst>
                  <a:ext uri="{FF2B5EF4-FFF2-40B4-BE49-F238E27FC236}">
                    <a16:creationId xmlns:a16="http://schemas.microsoft.com/office/drawing/2014/main" id="{CA5448B1-4161-AF4E-B15C-762D8A720E1D}"/>
                  </a:ext>
                </a:extLst>
              </p:cNvPr>
              <p:cNvGrpSpPr>
                <a:grpSpLocks/>
              </p:cNvGrpSpPr>
              <p:nvPr/>
            </p:nvGrpSpPr>
            <p:grpSpPr bwMode="auto">
              <a:xfrm>
                <a:off x="2848241" y="5847813"/>
                <a:ext cx="588970" cy="242608"/>
                <a:chOff x="1871277" y="1576300"/>
                <a:chExt cx="1128371" cy="437861"/>
              </a:xfrm>
            </p:grpSpPr>
            <p:sp>
              <p:nvSpPr>
                <p:cNvPr id="261" name="Oval 260">
                  <a:extLst>
                    <a:ext uri="{FF2B5EF4-FFF2-40B4-BE49-F238E27FC236}">
                      <a16:creationId xmlns:a16="http://schemas.microsoft.com/office/drawing/2014/main" id="{45A20EF7-32C3-C846-A8F7-D1EA6328F6DD}"/>
                    </a:ext>
                  </a:extLst>
                </p:cNvPr>
                <p:cNvSpPr/>
                <p:nvPr/>
              </p:nvSpPr>
              <p:spPr bwMode="auto">
                <a:xfrm flipV="1">
                  <a:off x="1875875" y="1694427"/>
                  <a:ext cx="1134409" cy="32100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2" name="Rectangle 261">
                  <a:extLst>
                    <a:ext uri="{FF2B5EF4-FFF2-40B4-BE49-F238E27FC236}">
                      <a16:creationId xmlns:a16="http://schemas.microsoft.com/office/drawing/2014/main" id="{61F9A449-4D64-9E43-8516-1D88A57F4CAE}"/>
                    </a:ext>
                  </a:extLst>
                </p:cNvPr>
                <p:cNvSpPr/>
                <p:nvPr/>
              </p:nvSpPr>
              <p:spPr bwMode="auto">
                <a:xfrm>
                  <a:off x="1871764" y="1738703"/>
                  <a:ext cx="113852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6" name="Oval 265">
                  <a:extLst>
                    <a:ext uri="{FF2B5EF4-FFF2-40B4-BE49-F238E27FC236}">
                      <a16:creationId xmlns:a16="http://schemas.microsoft.com/office/drawing/2014/main" id="{28D12B59-D80C-EB4E-BE12-269D5FC281C1}"/>
                    </a:ext>
                  </a:extLst>
                </p:cNvPr>
                <p:cNvSpPr/>
                <p:nvPr/>
              </p:nvSpPr>
              <p:spPr bwMode="auto">
                <a:xfrm flipV="1">
                  <a:off x="1871764" y="1575435"/>
                  <a:ext cx="1134409" cy="32100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67" name="Freeform 266">
                  <a:extLst>
                    <a:ext uri="{FF2B5EF4-FFF2-40B4-BE49-F238E27FC236}">
                      <a16:creationId xmlns:a16="http://schemas.microsoft.com/office/drawing/2014/main" id="{701D60DD-CAFF-3047-A820-4E6A36EA9AE4}"/>
                    </a:ext>
                  </a:extLst>
                </p:cNvPr>
                <p:cNvSpPr/>
                <p:nvPr/>
              </p:nvSpPr>
              <p:spPr bwMode="auto">
                <a:xfrm>
                  <a:off x="2159476" y="1672289"/>
                  <a:ext cx="550764" cy="16327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8" name="Freeform 267">
                  <a:extLst>
                    <a:ext uri="{FF2B5EF4-FFF2-40B4-BE49-F238E27FC236}">
                      <a16:creationId xmlns:a16="http://schemas.microsoft.com/office/drawing/2014/main" id="{AC7E3AAB-FC5B-BE40-A676-7A25FDB74D22}"/>
                    </a:ext>
                  </a:extLst>
                </p:cNvPr>
                <p:cNvSpPr/>
                <p:nvPr/>
              </p:nvSpPr>
              <p:spPr bwMode="auto">
                <a:xfrm>
                  <a:off x="2101934" y="1633547"/>
                  <a:ext cx="665849" cy="110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9" name="Freeform 268">
                  <a:extLst>
                    <a:ext uri="{FF2B5EF4-FFF2-40B4-BE49-F238E27FC236}">
                      <a16:creationId xmlns:a16="http://schemas.microsoft.com/office/drawing/2014/main" id="{714D5B76-D044-2D45-9143-769A6D2F6A78}"/>
                    </a:ext>
                  </a:extLst>
                </p:cNvPr>
                <p:cNvSpPr/>
                <p:nvPr/>
              </p:nvSpPr>
              <p:spPr bwMode="auto">
                <a:xfrm>
                  <a:off x="2537612" y="1727634"/>
                  <a:ext cx="246611"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0" name="Freeform 269">
                  <a:extLst>
                    <a:ext uri="{FF2B5EF4-FFF2-40B4-BE49-F238E27FC236}">
                      <a16:creationId xmlns:a16="http://schemas.microsoft.com/office/drawing/2014/main" id="{81C30A17-44B1-B84A-BA2A-D4EC65017F5F}"/>
                    </a:ext>
                  </a:extLst>
                </p:cNvPr>
                <p:cNvSpPr/>
                <p:nvPr/>
              </p:nvSpPr>
              <p:spPr bwMode="auto">
                <a:xfrm>
                  <a:off x="2089604" y="1730402"/>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71" name="Straight Connector 270">
                  <a:extLst>
                    <a:ext uri="{FF2B5EF4-FFF2-40B4-BE49-F238E27FC236}">
                      <a16:creationId xmlns:a16="http://schemas.microsoft.com/office/drawing/2014/main" id="{1E0C8694-3150-CE43-9463-9243FB3630FD}"/>
                    </a:ext>
                  </a:extLst>
                </p:cNvPr>
                <p:cNvCxnSpPr>
                  <a:endCxn id="266" idx="2"/>
                </p:cNvCxnSpPr>
                <p:nvPr/>
              </p:nvCxnSpPr>
              <p:spPr bwMode="auto">
                <a:xfrm flipH="1" flipV="1">
                  <a:off x="1871764" y="1735937"/>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72" name="Straight Connector 271">
                  <a:extLst>
                    <a:ext uri="{FF2B5EF4-FFF2-40B4-BE49-F238E27FC236}">
                      <a16:creationId xmlns:a16="http://schemas.microsoft.com/office/drawing/2014/main" id="{056FE66A-E3A7-D348-856D-F7F7573424F2}"/>
                    </a:ext>
                  </a:extLst>
                </p:cNvPr>
                <p:cNvCxnSpPr/>
                <p:nvPr/>
              </p:nvCxnSpPr>
              <p:spPr bwMode="auto">
                <a:xfrm flipH="1" flipV="1">
                  <a:off x="3006173" y="1735937"/>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5" name="Group 347">
                <a:extLst>
                  <a:ext uri="{FF2B5EF4-FFF2-40B4-BE49-F238E27FC236}">
                    <a16:creationId xmlns:a16="http://schemas.microsoft.com/office/drawing/2014/main" id="{4B3D0AE1-1942-A84F-8E48-6B12D439AEE5}"/>
                  </a:ext>
                </a:extLst>
              </p:cNvPr>
              <p:cNvGrpSpPr>
                <a:grpSpLocks/>
              </p:cNvGrpSpPr>
              <p:nvPr/>
            </p:nvGrpSpPr>
            <p:grpSpPr bwMode="auto">
              <a:xfrm>
                <a:off x="5166757" y="6114152"/>
                <a:ext cx="588970" cy="242608"/>
                <a:chOff x="1871277" y="1576300"/>
                <a:chExt cx="1128371" cy="437861"/>
              </a:xfrm>
            </p:grpSpPr>
            <p:sp>
              <p:nvSpPr>
                <p:cNvPr id="248" name="Oval 247">
                  <a:extLst>
                    <a:ext uri="{FF2B5EF4-FFF2-40B4-BE49-F238E27FC236}">
                      <a16:creationId xmlns:a16="http://schemas.microsoft.com/office/drawing/2014/main" id="{FED9F60F-E199-934C-BC29-A6B6F146C78E}"/>
                    </a:ext>
                  </a:extLst>
                </p:cNvPr>
                <p:cNvSpPr/>
                <p:nvPr/>
              </p:nvSpPr>
              <p:spPr bwMode="auto">
                <a:xfrm flipV="1">
                  <a:off x="1877074" y="1695243"/>
                  <a:ext cx="1122080"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9" name="Rectangle 248">
                  <a:extLst>
                    <a:ext uri="{FF2B5EF4-FFF2-40B4-BE49-F238E27FC236}">
                      <a16:creationId xmlns:a16="http://schemas.microsoft.com/office/drawing/2014/main" id="{03EFE0AD-D8E1-0643-B3E0-912E2D2E9BBA}"/>
                    </a:ext>
                  </a:extLst>
                </p:cNvPr>
                <p:cNvSpPr/>
                <p:nvPr/>
              </p:nvSpPr>
              <p:spPr bwMode="auto">
                <a:xfrm>
                  <a:off x="1872965" y="1739519"/>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0" name="Oval 249">
                  <a:extLst>
                    <a:ext uri="{FF2B5EF4-FFF2-40B4-BE49-F238E27FC236}">
                      <a16:creationId xmlns:a16="http://schemas.microsoft.com/office/drawing/2014/main" id="{08D05902-DAF9-A341-937B-30E9A8A96751}"/>
                    </a:ext>
                  </a:extLst>
                </p:cNvPr>
                <p:cNvSpPr/>
                <p:nvPr/>
              </p:nvSpPr>
              <p:spPr bwMode="auto">
                <a:xfrm flipV="1">
                  <a:off x="1872965" y="1576251"/>
                  <a:ext cx="1122077"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51" name="Freeform 250">
                  <a:extLst>
                    <a:ext uri="{FF2B5EF4-FFF2-40B4-BE49-F238E27FC236}">
                      <a16:creationId xmlns:a16="http://schemas.microsoft.com/office/drawing/2014/main" id="{6862249D-8BAB-A846-BB8D-561985E1C619}"/>
                    </a:ext>
                  </a:extLst>
                </p:cNvPr>
                <p:cNvSpPr/>
                <p:nvPr/>
              </p:nvSpPr>
              <p:spPr bwMode="auto">
                <a:xfrm>
                  <a:off x="2160677" y="1673105"/>
                  <a:ext cx="546652"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2" name="Freeform 251">
                  <a:extLst>
                    <a:ext uri="{FF2B5EF4-FFF2-40B4-BE49-F238E27FC236}">
                      <a16:creationId xmlns:a16="http://schemas.microsoft.com/office/drawing/2014/main" id="{4672F227-9348-D242-A0D0-995D2B0FDE6A}"/>
                    </a:ext>
                  </a:extLst>
                </p:cNvPr>
                <p:cNvSpPr/>
                <p:nvPr/>
              </p:nvSpPr>
              <p:spPr bwMode="auto">
                <a:xfrm>
                  <a:off x="2103135" y="1631597"/>
                  <a:ext cx="661737"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5" name="Freeform 254">
                  <a:extLst>
                    <a:ext uri="{FF2B5EF4-FFF2-40B4-BE49-F238E27FC236}">
                      <a16:creationId xmlns:a16="http://schemas.microsoft.com/office/drawing/2014/main" id="{D7277442-06A6-214E-8A48-B899B4FF4D55}"/>
                    </a:ext>
                  </a:extLst>
                </p:cNvPr>
                <p:cNvSpPr/>
                <p:nvPr/>
              </p:nvSpPr>
              <p:spPr bwMode="auto">
                <a:xfrm>
                  <a:off x="2538814" y="1728450"/>
                  <a:ext cx="242499"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8" name="Freeform 257">
                  <a:extLst>
                    <a:ext uri="{FF2B5EF4-FFF2-40B4-BE49-F238E27FC236}">
                      <a16:creationId xmlns:a16="http://schemas.microsoft.com/office/drawing/2014/main" id="{F28A3507-6B9C-8D4E-84AF-9897B5B2C2F0}"/>
                    </a:ext>
                  </a:extLst>
                </p:cNvPr>
                <p:cNvSpPr/>
                <p:nvPr/>
              </p:nvSpPr>
              <p:spPr bwMode="auto">
                <a:xfrm>
                  <a:off x="2090803" y="1731218"/>
                  <a:ext cx="242502"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59" name="Straight Connector 258">
                  <a:extLst>
                    <a:ext uri="{FF2B5EF4-FFF2-40B4-BE49-F238E27FC236}">
                      <a16:creationId xmlns:a16="http://schemas.microsoft.com/office/drawing/2014/main" id="{695B206D-211E-0040-927F-3F3739BAF9AE}"/>
                    </a:ext>
                  </a:extLst>
                </p:cNvPr>
                <p:cNvCxnSpPr>
                  <a:endCxn id="250" idx="2"/>
                </p:cNvCxnSpPr>
                <p:nvPr/>
              </p:nvCxnSpPr>
              <p:spPr bwMode="auto">
                <a:xfrm flipH="1" flipV="1">
                  <a:off x="1872965" y="1736753"/>
                  <a:ext cx="4109"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60" name="Straight Connector 259">
                  <a:extLst>
                    <a:ext uri="{FF2B5EF4-FFF2-40B4-BE49-F238E27FC236}">
                      <a16:creationId xmlns:a16="http://schemas.microsoft.com/office/drawing/2014/main" id="{A1B6A36B-FD27-BB44-804D-8654FBA84339}"/>
                    </a:ext>
                  </a:extLst>
                </p:cNvPr>
                <p:cNvCxnSpPr/>
                <p:nvPr/>
              </p:nvCxnSpPr>
              <p:spPr bwMode="auto">
                <a:xfrm flipH="1" flipV="1">
                  <a:off x="2995042" y="1733985"/>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5826" name="Group 347">
                <a:extLst>
                  <a:ext uri="{FF2B5EF4-FFF2-40B4-BE49-F238E27FC236}">
                    <a16:creationId xmlns:a16="http://schemas.microsoft.com/office/drawing/2014/main" id="{93D1A3BB-8B7F-C44A-BD92-74402A6B5D0F}"/>
                  </a:ext>
                </a:extLst>
              </p:cNvPr>
              <p:cNvGrpSpPr>
                <a:grpSpLocks/>
              </p:cNvGrpSpPr>
              <p:nvPr/>
            </p:nvGrpSpPr>
            <p:grpSpPr bwMode="auto">
              <a:xfrm>
                <a:off x="3704088" y="6206732"/>
                <a:ext cx="588970" cy="242608"/>
                <a:chOff x="1871277" y="1576300"/>
                <a:chExt cx="1128371" cy="437861"/>
              </a:xfrm>
            </p:grpSpPr>
            <p:sp>
              <p:nvSpPr>
                <p:cNvPr id="239" name="Oval 238">
                  <a:extLst>
                    <a:ext uri="{FF2B5EF4-FFF2-40B4-BE49-F238E27FC236}">
                      <a16:creationId xmlns:a16="http://schemas.microsoft.com/office/drawing/2014/main" id="{AA01DD22-E1C0-C044-8D45-3835A65A79AD}"/>
                    </a:ext>
                  </a:extLst>
                </p:cNvPr>
                <p:cNvSpPr/>
                <p:nvPr/>
              </p:nvSpPr>
              <p:spPr bwMode="auto">
                <a:xfrm flipV="1">
                  <a:off x="1876170" y="1702493"/>
                  <a:ext cx="1134409" cy="3127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0" name="Rectangle 239">
                  <a:extLst>
                    <a:ext uri="{FF2B5EF4-FFF2-40B4-BE49-F238E27FC236}">
                      <a16:creationId xmlns:a16="http://schemas.microsoft.com/office/drawing/2014/main" id="{5BADBC28-B568-0748-B423-02F6E50B55D2}"/>
                    </a:ext>
                  </a:extLst>
                </p:cNvPr>
                <p:cNvSpPr/>
                <p:nvPr/>
              </p:nvSpPr>
              <p:spPr bwMode="auto">
                <a:xfrm>
                  <a:off x="1872061" y="1746769"/>
                  <a:ext cx="1138518" cy="1106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1" name="Oval 240">
                  <a:extLst>
                    <a:ext uri="{FF2B5EF4-FFF2-40B4-BE49-F238E27FC236}">
                      <a16:creationId xmlns:a16="http://schemas.microsoft.com/office/drawing/2014/main" id="{D70A6BEC-B537-8647-9F75-D8AE9DAAAD69}"/>
                    </a:ext>
                  </a:extLst>
                </p:cNvPr>
                <p:cNvSpPr/>
                <p:nvPr/>
              </p:nvSpPr>
              <p:spPr bwMode="auto">
                <a:xfrm flipV="1">
                  <a:off x="1872061" y="1583499"/>
                  <a:ext cx="1134409" cy="31270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endParaRPr>
                </a:p>
              </p:txBody>
            </p:sp>
            <p:sp>
              <p:nvSpPr>
                <p:cNvPr id="242" name="Freeform 241">
                  <a:extLst>
                    <a:ext uri="{FF2B5EF4-FFF2-40B4-BE49-F238E27FC236}">
                      <a16:creationId xmlns:a16="http://schemas.microsoft.com/office/drawing/2014/main" id="{24C30ACE-2565-C640-9FD9-82A6C45B61AC}"/>
                    </a:ext>
                  </a:extLst>
                </p:cNvPr>
                <p:cNvSpPr/>
                <p:nvPr/>
              </p:nvSpPr>
              <p:spPr bwMode="auto">
                <a:xfrm>
                  <a:off x="2159774" y="1680354"/>
                  <a:ext cx="558984" cy="15496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3" name="Freeform 242">
                  <a:extLst>
                    <a:ext uri="{FF2B5EF4-FFF2-40B4-BE49-F238E27FC236}">
                      <a16:creationId xmlns:a16="http://schemas.microsoft.com/office/drawing/2014/main" id="{7DDACAB9-2BF4-9C43-AD78-0E3F99D9B3A8}"/>
                    </a:ext>
                  </a:extLst>
                </p:cNvPr>
                <p:cNvSpPr/>
                <p:nvPr/>
              </p:nvSpPr>
              <p:spPr bwMode="auto">
                <a:xfrm>
                  <a:off x="2102231" y="1638845"/>
                  <a:ext cx="674069"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4" name="Freeform 243">
                  <a:extLst>
                    <a:ext uri="{FF2B5EF4-FFF2-40B4-BE49-F238E27FC236}">
                      <a16:creationId xmlns:a16="http://schemas.microsoft.com/office/drawing/2014/main" id="{8D130613-6564-3D41-86FB-097AFDA337D5}"/>
                    </a:ext>
                  </a:extLst>
                </p:cNvPr>
                <p:cNvSpPr/>
                <p:nvPr/>
              </p:nvSpPr>
              <p:spPr bwMode="auto">
                <a:xfrm>
                  <a:off x="2537910" y="1735700"/>
                  <a:ext cx="254831" cy="91319"/>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5" name="Freeform 244">
                  <a:extLst>
                    <a:ext uri="{FF2B5EF4-FFF2-40B4-BE49-F238E27FC236}">
                      <a16:creationId xmlns:a16="http://schemas.microsoft.com/office/drawing/2014/main" id="{131E37AB-EF8D-8E47-8C07-2574CD0B0EB9}"/>
                    </a:ext>
                  </a:extLst>
                </p:cNvPr>
                <p:cNvSpPr/>
                <p:nvPr/>
              </p:nvSpPr>
              <p:spPr bwMode="auto">
                <a:xfrm>
                  <a:off x="2089900" y="1738466"/>
                  <a:ext cx="242502" cy="91321"/>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246" name="Straight Connector 245">
                  <a:extLst>
                    <a:ext uri="{FF2B5EF4-FFF2-40B4-BE49-F238E27FC236}">
                      <a16:creationId xmlns:a16="http://schemas.microsoft.com/office/drawing/2014/main" id="{50D2071D-7E53-0648-9AFD-1B4F75879ED0}"/>
                    </a:ext>
                  </a:extLst>
                </p:cNvPr>
                <p:cNvCxnSpPr>
                  <a:endCxn id="241" idx="2"/>
                </p:cNvCxnSpPr>
                <p:nvPr/>
              </p:nvCxnSpPr>
              <p:spPr bwMode="auto">
                <a:xfrm flipH="1" flipV="1">
                  <a:off x="1872061" y="1744001"/>
                  <a:ext cx="4109" cy="1162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47" name="Straight Connector 246">
                  <a:extLst>
                    <a:ext uri="{FF2B5EF4-FFF2-40B4-BE49-F238E27FC236}">
                      <a16:creationId xmlns:a16="http://schemas.microsoft.com/office/drawing/2014/main" id="{998805FF-0A02-164A-B3AB-8821A75B11AD}"/>
                    </a:ext>
                  </a:extLst>
                </p:cNvPr>
                <p:cNvCxnSpPr/>
                <p:nvPr/>
              </p:nvCxnSpPr>
              <p:spPr bwMode="auto">
                <a:xfrm flipH="1" flipV="1">
                  <a:off x="3006470" y="1741234"/>
                  <a:ext cx="4109" cy="11899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295" name="Rectangle 294">
              <a:extLst>
                <a:ext uri="{FF2B5EF4-FFF2-40B4-BE49-F238E27FC236}">
                  <a16:creationId xmlns:a16="http://schemas.microsoft.com/office/drawing/2014/main" id="{D0E376DC-2077-8145-AA35-55FDF726BB5E}"/>
                </a:ext>
              </a:extLst>
            </p:cNvPr>
            <p:cNvSpPr/>
            <p:nvPr/>
          </p:nvSpPr>
          <p:spPr bwMode="auto">
            <a:xfrm>
              <a:off x="-1550737" y="5173579"/>
              <a:ext cx="3248526" cy="1029368"/>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5807" name="Title 1">
            <a:extLst>
              <a:ext uri="{FF2B5EF4-FFF2-40B4-BE49-F238E27FC236}">
                <a16:creationId xmlns:a16="http://schemas.microsoft.com/office/drawing/2014/main" id="{F1938B3E-D6F4-6D43-BC67-7F65ACB5B7C0}"/>
              </a:ext>
            </a:extLst>
          </p:cNvPr>
          <p:cNvSpPr txBox="1">
            <a:spLocks/>
          </p:cNvSpPr>
          <p:nvPr/>
        </p:nvSpPr>
        <p:spPr bwMode="auto">
          <a:xfrm>
            <a:off x="392113" y="417514"/>
            <a:ext cx="871899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控制器案例：</a:t>
            </a:r>
            <a:r>
              <a:rPr lang="en-US" altLang="zh-CN" sz="3600" u="none" dirty="0" err="1">
                <a:solidFill>
                  <a:schemeClr val="tx2"/>
                </a:solidFill>
                <a:latin typeface="Calibri" panose="020F0502020204030204" pitchFamily="34" charset="0"/>
                <a:ea typeface="MS PGothic" panose="020B0600070205080204" pitchFamily="34" charset="-128"/>
              </a:rPr>
              <a:t>OpenDaylight</a:t>
            </a:r>
            <a:r>
              <a:rPr lang="en-US" altLang="zh-CN" sz="3600" u="none" dirty="0">
                <a:solidFill>
                  <a:schemeClr val="tx2"/>
                </a:solidFill>
                <a:latin typeface="Calibri" panose="020F0502020204030204" pitchFamily="34" charset="0"/>
                <a:ea typeface="MS PGothic" panose="020B0600070205080204" pitchFamily="34" charset="-128"/>
              </a:rPr>
              <a:t> (ODL) </a:t>
            </a:r>
            <a:r>
              <a:rPr lang="zh-CN" altLang="en-US" sz="3600" u="none" dirty="0">
                <a:solidFill>
                  <a:schemeClr val="tx2"/>
                </a:solidFill>
                <a:latin typeface="Calibri" panose="020F0502020204030204" pitchFamily="34" charset="0"/>
                <a:ea typeface="MS PGothic" panose="020B0600070205080204" pitchFamily="34" charset="-128"/>
              </a:rPr>
              <a:t>控制器</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126" name="Group 262">
            <a:extLst>
              <a:ext uri="{FF2B5EF4-FFF2-40B4-BE49-F238E27FC236}">
                <a16:creationId xmlns:a16="http://schemas.microsoft.com/office/drawing/2014/main" id="{A57562C2-47C2-F846-97B5-0EAFB0B50335}"/>
              </a:ext>
            </a:extLst>
          </p:cNvPr>
          <p:cNvGrpSpPr>
            <a:grpSpLocks/>
          </p:cNvGrpSpPr>
          <p:nvPr/>
        </p:nvGrpSpPr>
        <p:grpSpPr bwMode="auto">
          <a:xfrm>
            <a:off x="7690004" y="5091363"/>
            <a:ext cx="1051891" cy="431801"/>
            <a:chOff x="4982504" y="4394035"/>
            <a:chExt cx="1173070" cy="353702"/>
          </a:xfrm>
        </p:grpSpPr>
        <p:sp>
          <p:nvSpPr>
            <p:cNvPr id="127" name="Rectangle 263">
              <a:extLst>
                <a:ext uri="{FF2B5EF4-FFF2-40B4-BE49-F238E27FC236}">
                  <a16:creationId xmlns:a16="http://schemas.microsoft.com/office/drawing/2014/main" id="{EF930799-AAB1-A74C-A5B4-999D26A72A89}"/>
                </a:ext>
              </a:extLst>
            </p:cNvPr>
            <p:cNvSpPr/>
            <p:nvPr/>
          </p:nvSpPr>
          <p:spPr>
            <a:xfrm>
              <a:off x="5081741" y="4394035"/>
              <a:ext cx="906436" cy="353702"/>
            </a:xfrm>
            <a:prstGeom prst="rect">
              <a:avLst/>
            </a:prstGeom>
            <a:solidFill>
              <a:srgbClr val="008000"/>
            </a:solidFill>
            <a:ln w="12700">
              <a:solidFill>
                <a:schemeClr val="accent1">
                  <a:lumMod val="60000"/>
                  <a:lumOff val="40000"/>
                </a:schemeClr>
              </a:solidFill>
            </a:ln>
            <a:effectLst>
              <a:outerShdw blurRad="50800" dist="38100" dir="2700000" algn="tl" rotWithShape="0">
                <a:schemeClr val="bg1">
                  <a:alpha val="43000"/>
                </a:scheme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128" name="TextBox 264">
              <a:extLst>
                <a:ext uri="{FF2B5EF4-FFF2-40B4-BE49-F238E27FC236}">
                  <a16:creationId xmlns:a16="http://schemas.microsoft.com/office/drawing/2014/main" id="{5395F65C-A51E-944F-91F7-893AFA8D8C2F}"/>
                </a:ext>
              </a:extLst>
            </p:cNvPr>
            <p:cNvSpPr txBox="1">
              <a:spLocks noChangeArrowheads="1"/>
            </p:cNvSpPr>
            <p:nvPr/>
          </p:nvSpPr>
          <p:spPr bwMode="auto">
            <a:xfrm>
              <a:off x="4982504" y="4438780"/>
              <a:ext cx="1173070" cy="252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NETCONF</a:t>
              </a:r>
            </a:p>
          </p:txBody>
        </p:sp>
      </p:grpSp>
      <p:sp>
        <p:nvSpPr>
          <p:cNvPr id="129" name="TextBox 142">
            <a:extLst>
              <a:ext uri="{FF2B5EF4-FFF2-40B4-BE49-F238E27FC236}">
                <a16:creationId xmlns:a16="http://schemas.microsoft.com/office/drawing/2014/main" id="{67F53D1F-F686-1248-9084-5CC1F80A6B75}"/>
              </a:ext>
            </a:extLst>
          </p:cNvPr>
          <p:cNvSpPr txBox="1">
            <a:spLocks noChangeArrowheads="1"/>
          </p:cNvSpPr>
          <p:nvPr/>
        </p:nvSpPr>
        <p:spPr bwMode="auto">
          <a:xfrm>
            <a:off x="7546645" y="1333213"/>
            <a:ext cx="170587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网络服务应用程序（外部）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130" name="矩形 129">
            <a:extLst>
              <a:ext uri="{FF2B5EF4-FFF2-40B4-BE49-F238E27FC236}">
                <a16:creationId xmlns:a16="http://schemas.microsoft.com/office/drawing/2014/main" id="{5E96A3AE-740B-46BD-B51F-F830C181FE35}"/>
              </a:ext>
            </a:extLst>
          </p:cNvPr>
          <p:cNvSpPr/>
          <p:nvPr/>
        </p:nvSpPr>
        <p:spPr bwMode="auto">
          <a:xfrm>
            <a:off x="3474732" y="4384677"/>
            <a:ext cx="5247599" cy="498237"/>
          </a:xfrm>
          <a:prstGeom prst="rect">
            <a:avLst/>
          </a:prstGeom>
          <a:noFill/>
          <a:ln w="47625" cap="flat" cmpd="sng" algn="ctr">
            <a:solidFill>
              <a:srgbClr val="FF0000"/>
            </a:solid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sng"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32" name="对话气泡: 圆角矩形 131">
            <a:extLst>
              <a:ext uri="{FF2B5EF4-FFF2-40B4-BE49-F238E27FC236}">
                <a16:creationId xmlns:a16="http://schemas.microsoft.com/office/drawing/2014/main" id="{85DCBF11-0E13-465B-B578-60B031CFF252}"/>
              </a:ext>
            </a:extLst>
          </p:cNvPr>
          <p:cNvSpPr/>
          <p:nvPr/>
        </p:nvSpPr>
        <p:spPr bwMode="auto">
          <a:xfrm>
            <a:off x="105936" y="4300752"/>
            <a:ext cx="2725808" cy="1498385"/>
          </a:xfrm>
          <a:prstGeom prst="wedgeRoundRectCallout">
            <a:avLst>
              <a:gd name="adj1" fmla="val 78048"/>
              <a:gd name="adj2" fmla="val -27705"/>
              <a:gd name="adj3" fmla="val 16667"/>
            </a:avLst>
          </a:prstGeom>
          <a:solidFill>
            <a:schemeClr val="accent1"/>
          </a:solidFill>
          <a:ln w="952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eaLnBrk="1" hangingPunct="1"/>
            <a:r>
              <a:rPr lang="zh-CN" altLang="en-US" b="1" u="none" dirty="0">
                <a:latin typeface="华文新魏" panose="02010800040101010101" pitchFamily="2" charset="-122"/>
                <a:ea typeface="华文新魏" panose="02010800040101010101" pitchFamily="2" charset="-122"/>
              </a:rPr>
              <a:t>内部网络服务应用程序通过</a:t>
            </a:r>
            <a:r>
              <a:rPr lang="en-US" altLang="zh-CN" b="1" u="none" dirty="0">
                <a:latin typeface="华文新魏" panose="02010800040101010101" pitchFamily="2" charset="-122"/>
                <a:ea typeface="华文新魏" panose="02010800040101010101" pitchFamily="2" charset="-122"/>
              </a:rPr>
              <a:t>SAL</a:t>
            </a:r>
            <a:r>
              <a:rPr lang="zh-CN" altLang="en-US" b="1" u="none" dirty="0">
                <a:latin typeface="华文新魏" panose="02010800040101010101" pitchFamily="2" charset="-122"/>
                <a:ea typeface="华文新魏" panose="02010800040101010101" pitchFamily="2" charset="-122"/>
              </a:rPr>
              <a:t>与基本网络服务功能通信，同时内部网络服务应用程序之间也通过</a:t>
            </a:r>
            <a:r>
              <a:rPr lang="en-US" altLang="zh-CN" b="1" u="none" dirty="0">
                <a:latin typeface="华文新魏" panose="02010800040101010101" pitchFamily="2" charset="-122"/>
                <a:ea typeface="华文新魏" panose="02010800040101010101" pitchFamily="2" charset="-122"/>
              </a:rPr>
              <a:t>SAL</a:t>
            </a:r>
            <a:r>
              <a:rPr lang="zh-CN" altLang="en-US" b="1" u="none" dirty="0">
                <a:latin typeface="华文新魏" panose="02010800040101010101" pitchFamily="2" charset="-122"/>
                <a:ea typeface="华文新魏" panose="02010800040101010101" pitchFamily="2" charset="-122"/>
              </a:rPr>
              <a:t>相互通信</a:t>
            </a:r>
            <a:endParaRPr lang="zh-CN" altLang="en-US" dirty="0"/>
          </a:p>
        </p:txBody>
      </p:sp>
      <p:sp>
        <p:nvSpPr>
          <p:cNvPr id="131" name="Content Placeholder 3">
            <a:extLst>
              <a:ext uri="{FF2B5EF4-FFF2-40B4-BE49-F238E27FC236}">
                <a16:creationId xmlns:a16="http://schemas.microsoft.com/office/drawing/2014/main" id="{91F82406-E905-48D5-A71F-C70F1443DABC}"/>
              </a:ext>
            </a:extLst>
          </p:cNvPr>
          <p:cNvSpPr txBox="1">
            <a:spLocks noChangeArrowheads="1"/>
          </p:cNvSpPr>
          <p:nvPr/>
        </p:nvSpPr>
        <p:spPr bwMode="auto">
          <a:xfrm>
            <a:off x="165107" y="1757336"/>
            <a:ext cx="3175392" cy="1671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accent1"/>
              </a:buClr>
              <a:buSzPct val="65000"/>
              <a:buFont typeface="Wingdings" pitchFamily="2" charset="2"/>
              <a:buChar char="n"/>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60000"/>
              <a:buFont typeface="Wingdings" pitchFamily="2" charset="2"/>
              <a:buChar char="q"/>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accent1"/>
              </a:buClr>
              <a:buSzPct val="65000"/>
              <a:buFont typeface="Wingdings" pitchFamily="2" charset="2"/>
              <a:buChar char="n"/>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70000"/>
              <a:buFont typeface="Wingdings" pitchFamily="2" charset="2"/>
              <a:buChar char="q"/>
              <a:defRPr sz="22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lnSpc>
                <a:spcPct val="85000"/>
              </a:lnSpc>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服务抽象层</a:t>
            </a:r>
            <a:r>
              <a:rPr lang="en-US" altLang="zh-CN" sz="2000" b="1" u="none" dirty="0">
                <a:solidFill>
                  <a:srgbClr val="000000"/>
                </a:solidFill>
                <a:latin typeface="华文新魏" panose="02010800040101010101" pitchFamily="2" charset="-122"/>
                <a:ea typeface="华文新魏" panose="02010800040101010101" pitchFamily="2" charset="-122"/>
              </a:rPr>
              <a:t>:</a:t>
            </a:r>
            <a:r>
              <a:rPr lang="zh-CN" altLang="en-US" sz="2000" b="1" u="none" dirty="0">
                <a:solidFill>
                  <a:srgbClr val="000000"/>
                </a:solidFill>
                <a:latin typeface="华文新魏" panose="02010800040101010101" pitchFamily="2" charset="-122"/>
                <a:ea typeface="华文新魏" panose="02010800040101010101" pitchFamily="2" charset="-122"/>
              </a:rPr>
              <a:t>本质上是服务总线，连接内部、外部应用程序和基本网络服务服务</a:t>
            </a:r>
            <a:endParaRPr lang="en-US" altLang="zh-CN" sz="2000" b="1" u="none" dirty="0">
              <a:solidFill>
                <a:srgbClr val="000000"/>
              </a:solidFill>
              <a:latin typeface="华文新魏" panose="02010800040101010101" pitchFamily="2" charset="-122"/>
              <a:ea typeface="华文新魏" panose="02010800040101010101" pitchFamily="2" charset="-122"/>
            </a:endParaRPr>
          </a:p>
          <a:p>
            <a:pPr>
              <a:lnSpc>
                <a:spcPct val="85000"/>
              </a:lnSpc>
              <a:buClr>
                <a:srgbClr val="000099"/>
              </a:buClr>
              <a:buSzPct val="100000"/>
              <a:buFont typeface="Wingdings" pitchFamily="2" charset="2"/>
              <a:buChar char="§"/>
            </a:pPr>
            <a:r>
              <a:rPr lang="en-US" altLang="zh-CN" sz="2000" b="1" u="none" dirty="0">
                <a:solidFill>
                  <a:srgbClr val="000000"/>
                </a:solidFill>
                <a:latin typeface="华文新魏" panose="02010800040101010101" pitchFamily="2" charset="-122"/>
                <a:ea typeface="华文新魏" panose="02010800040101010101" pitchFamily="2" charset="-122"/>
              </a:rPr>
              <a:t>ODL</a:t>
            </a:r>
            <a:r>
              <a:rPr lang="zh-CN" altLang="en-US" sz="2000" b="1" u="none" dirty="0">
                <a:solidFill>
                  <a:srgbClr val="000000"/>
                </a:solidFill>
                <a:latin typeface="华文新魏" panose="02010800040101010101" pitchFamily="2" charset="-122"/>
                <a:ea typeface="华文新魏" panose="02010800040101010101" pitchFamily="2" charset="-122"/>
              </a:rPr>
              <a:t>被</a:t>
            </a:r>
            <a:r>
              <a:rPr lang="en-US" altLang="zh-CN" sz="2000" b="1" u="none" dirty="0">
                <a:solidFill>
                  <a:srgbClr val="000000"/>
                </a:solidFill>
                <a:latin typeface="华文新魏" panose="02010800040101010101" pitchFamily="2" charset="-122"/>
                <a:ea typeface="华文新魏" panose="02010800040101010101" pitchFamily="2" charset="-122"/>
              </a:rPr>
              <a:t>Cisco</a:t>
            </a:r>
            <a:r>
              <a:rPr lang="zh-CN" altLang="en-US" sz="2000" b="1" u="none" dirty="0">
                <a:solidFill>
                  <a:srgbClr val="000000"/>
                </a:solidFill>
                <a:latin typeface="华文新魏" panose="02010800040101010101" pitchFamily="2" charset="-122"/>
                <a:ea typeface="华文新魏" panose="02010800040101010101" pitchFamily="2" charset="-122"/>
              </a:rPr>
              <a:t>、</a:t>
            </a:r>
            <a:r>
              <a:rPr lang="en-US" altLang="zh-CN" sz="2000" b="1" u="none" dirty="0">
                <a:solidFill>
                  <a:srgbClr val="000000"/>
                </a:solidFill>
                <a:latin typeface="华文新魏" panose="02010800040101010101" pitchFamily="2" charset="-122"/>
                <a:ea typeface="华文新魏" panose="02010800040101010101" pitchFamily="2" charset="-122"/>
              </a:rPr>
              <a:t> Jupiter </a:t>
            </a:r>
            <a:r>
              <a:rPr lang="zh-CN" altLang="en-US" sz="2000" b="1" u="none" dirty="0">
                <a:solidFill>
                  <a:srgbClr val="000000"/>
                </a:solidFill>
                <a:latin typeface="华文新魏" panose="02010800040101010101" pitchFamily="2" charset="-122"/>
                <a:ea typeface="华文新魏" panose="02010800040101010101" pitchFamily="2" charset="-122"/>
              </a:rPr>
              <a:t>和</a:t>
            </a:r>
            <a:r>
              <a:rPr lang="en-US" altLang="zh-CN" sz="2000" b="1" u="none" dirty="0">
                <a:solidFill>
                  <a:srgbClr val="000000"/>
                </a:solidFill>
                <a:latin typeface="华文新魏" panose="02010800040101010101" pitchFamily="2" charset="-122"/>
                <a:ea typeface="华文新魏" panose="02010800040101010101" pitchFamily="2" charset="-122"/>
              </a:rPr>
              <a:t>IBM</a:t>
            </a:r>
            <a:r>
              <a:rPr lang="zh-CN" altLang="en-US" sz="2000" b="1" u="none" dirty="0">
                <a:solidFill>
                  <a:srgbClr val="000000"/>
                </a:solidFill>
                <a:latin typeface="华文新魏" panose="02010800040101010101" pitchFamily="2" charset="-122"/>
                <a:ea typeface="华文新魏" panose="02010800040101010101" pitchFamily="2" charset="-122"/>
              </a:rPr>
              <a:t>等厂家广泛支持</a:t>
            </a:r>
            <a:endParaRPr lang="en-US" altLang="zh-CN" sz="2000" b="1" u="none" dirty="0">
              <a:solidFill>
                <a:srgbClr val="00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4113865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a:extLst>
              <a:ext uri="{FF2B5EF4-FFF2-40B4-BE49-F238E27FC236}">
                <a16:creationId xmlns:a16="http://schemas.microsoft.com/office/drawing/2014/main" id="{2938DF83-59AC-1240-9432-1E0CA9553630}"/>
              </a:ext>
            </a:extLst>
          </p:cNvPr>
          <p:cNvSpPr/>
          <p:nvPr/>
        </p:nvSpPr>
        <p:spPr>
          <a:xfrm>
            <a:off x="404816" y="3055673"/>
            <a:ext cx="4894291" cy="1217976"/>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802" name="TextBox 30">
            <a:extLst>
              <a:ext uri="{FF2B5EF4-FFF2-40B4-BE49-F238E27FC236}">
                <a16:creationId xmlns:a16="http://schemas.microsoft.com/office/drawing/2014/main" id="{0B6AD092-C15D-C342-84FE-B4E29BD08281}"/>
              </a:ext>
            </a:extLst>
          </p:cNvPr>
          <p:cNvSpPr txBox="1">
            <a:spLocks noChangeArrowheads="1"/>
          </p:cNvSpPr>
          <p:nvPr/>
        </p:nvSpPr>
        <p:spPr bwMode="auto">
          <a:xfrm>
            <a:off x="387353" y="1517383"/>
            <a:ext cx="9159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网络控制应用</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217" name="Oval 216">
            <a:extLst>
              <a:ext uri="{FF2B5EF4-FFF2-40B4-BE49-F238E27FC236}">
                <a16:creationId xmlns:a16="http://schemas.microsoft.com/office/drawing/2014/main" id="{382253AC-A807-7447-8E86-848ABC054E91}"/>
              </a:ext>
            </a:extLst>
          </p:cNvPr>
          <p:cNvSpPr/>
          <p:nvPr/>
        </p:nvSpPr>
        <p:spPr>
          <a:xfrm rot="5400000">
            <a:off x="2176464" y="1057010"/>
            <a:ext cx="631825" cy="1441451"/>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160" name="TextBox 159">
            <a:extLst>
              <a:ext uri="{FF2B5EF4-FFF2-40B4-BE49-F238E27FC236}">
                <a16:creationId xmlns:a16="http://schemas.microsoft.com/office/drawing/2014/main" id="{2D8A7523-646A-4E42-8D42-BCBE35499A91}"/>
              </a:ext>
            </a:extLst>
          </p:cNvPr>
          <p:cNvSpPr txBox="1"/>
          <p:nvPr/>
        </p:nvSpPr>
        <p:spPr>
          <a:xfrm>
            <a:off x="3259141" y="1317359"/>
            <a:ext cx="742511" cy="523220"/>
          </a:xfrm>
          <a:prstGeom prst="rect">
            <a:avLst/>
          </a:prstGeom>
          <a:noFill/>
        </p:spPr>
        <p:txBody>
          <a:bodyPr wrap="none">
            <a:spAutoFit/>
          </a:bodyPr>
          <a:lstStyle/>
          <a:p>
            <a:pPr>
              <a:defRPr/>
            </a:pPr>
            <a:r>
              <a:rPr lang="en-US" sz="2800" b="1" u="none" dirty="0">
                <a:solidFill>
                  <a:schemeClr val="accent1">
                    <a:lumMod val="75000"/>
                  </a:schemeClr>
                </a:solidFill>
                <a:latin typeface="华文新魏" panose="02010800040101010101" pitchFamily="2" charset="-122"/>
                <a:ea typeface="华文新魏" panose="02010800040101010101" pitchFamily="2" charset="-122"/>
              </a:rPr>
              <a:t>…  </a:t>
            </a:r>
          </a:p>
        </p:txBody>
      </p:sp>
      <p:sp>
        <p:nvSpPr>
          <p:cNvPr id="99" name="Rounded Rectangle 98">
            <a:extLst>
              <a:ext uri="{FF2B5EF4-FFF2-40B4-BE49-F238E27FC236}">
                <a16:creationId xmlns:a16="http://schemas.microsoft.com/office/drawing/2014/main" id="{6AAA1F85-7463-0445-A8FB-F8F78D9D1E37}"/>
              </a:ext>
            </a:extLst>
          </p:cNvPr>
          <p:cNvSpPr/>
          <p:nvPr/>
        </p:nvSpPr>
        <p:spPr>
          <a:xfrm>
            <a:off x="404813" y="2274623"/>
            <a:ext cx="4811712" cy="665163"/>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76806" name="Group 223">
            <a:extLst>
              <a:ext uri="{FF2B5EF4-FFF2-40B4-BE49-F238E27FC236}">
                <a16:creationId xmlns:a16="http://schemas.microsoft.com/office/drawing/2014/main" id="{3BEF9FA4-958B-4E47-84AE-1C2596F0AFFF}"/>
              </a:ext>
            </a:extLst>
          </p:cNvPr>
          <p:cNvGrpSpPr>
            <a:grpSpLocks/>
          </p:cNvGrpSpPr>
          <p:nvPr/>
        </p:nvGrpSpPr>
        <p:grpSpPr bwMode="auto">
          <a:xfrm>
            <a:off x="666752" y="2460361"/>
            <a:ext cx="1503363" cy="374651"/>
            <a:chOff x="2793562" y="3559145"/>
            <a:chExt cx="1607438" cy="375164"/>
          </a:xfrm>
        </p:grpSpPr>
        <p:sp>
          <p:nvSpPr>
            <p:cNvPr id="225" name="Rounded Rectangle 224">
              <a:extLst>
                <a:ext uri="{FF2B5EF4-FFF2-40B4-BE49-F238E27FC236}">
                  <a16:creationId xmlns:a16="http://schemas.microsoft.com/office/drawing/2014/main" id="{109EAE48-5A22-C441-883D-FC97525F4AA2}"/>
                </a:ext>
              </a:extLst>
            </p:cNvPr>
            <p:cNvSpPr/>
            <p:nvPr/>
          </p:nvSpPr>
          <p:spPr>
            <a:xfrm>
              <a:off x="2793562" y="3559145"/>
              <a:ext cx="1458067" cy="375164"/>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29" name="TextBox 225">
              <a:extLst>
                <a:ext uri="{FF2B5EF4-FFF2-40B4-BE49-F238E27FC236}">
                  <a16:creationId xmlns:a16="http://schemas.microsoft.com/office/drawing/2014/main" id="{CE4F70B6-04C8-C74F-AFA6-7874C0C0BEDE}"/>
                </a:ext>
              </a:extLst>
            </p:cNvPr>
            <p:cNvSpPr txBox="1">
              <a:spLocks noChangeArrowheads="1"/>
            </p:cNvSpPr>
            <p:nvPr/>
          </p:nvSpPr>
          <p:spPr bwMode="auto">
            <a:xfrm>
              <a:off x="2840280" y="3583293"/>
              <a:ext cx="1560720" cy="315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REST    API</a:t>
              </a:r>
            </a:p>
          </p:txBody>
        </p:sp>
      </p:grpSp>
      <p:sp>
        <p:nvSpPr>
          <p:cNvPr id="100" name="Rounded Rectangle 99">
            <a:extLst>
              <a:ext uri="{FF2B5EF4-FFF2-40B4-BE49-F238E27FC236}">
                <a16:creationId xmlns:a16="http://schemas.microsoft.com/office/drawing/2014/main" id="{10172544-0DF8-F646-885C-872282227472}"/>
              </a:ext>
            </a:extLst>
          </p:cNvPr>
          <p:cNvSpPr/>
          <p:nvPr/>
        </p:nvSpPr>
        <p:spPr>
          <a:xfrm>
            <a:off x="406227" y="4565749"/>
            <a:ext cx="5005388" cy="879475"/>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cxnSp>
        <p:nvCxnSpPr>
          <p:cNvPr id="76808" name="Straight Connector 103">
            <a:extLst>
              <a:ext uri="{FF2B5EF4-FFF2-40B4-BE49-F238E27FC236}">
                <a16:creationId xmlns:a16="http://schemas.microsoft.com/office/drawing/2014/main" id="{70135748-E217-F545-B875-3E75AF7BF6B4}"/>
              </a:ext>
            </a:extLst>
          </p:cNvPr>
          <p:cNvCxnSpPr>
            <a:cxnSpLocks noChangeShapeType="1"/>
          </p:cNvCxnSpPr>
          <p:nvPr/>
        </p:nvCxnSpPr>
        <p:spPr bwMode="auto">
          <a:xfrm>
            <a:off x="528467" y="4389536"/>
            <a:ext cx="4894291"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cxnSp>
        <p:nvCxnSpPr>
          <p:cNvPr id="76809" name="Straight Connector 212">
            <a:extLst>
              <a:ext uri="{FF2B5EF4-FFF2-40B4-BE49-F238E27FC236}">
                <a16:creationId xmlns:a16="http://schemas.microsoft.com/office/drawing/2014/main" id="{E429E7C4-C24D-5F4F-A002-E507DF2B9D63}"/>
              </a:ext>
            </a:extLst>
          </p:cNvPr>
          <p:cNvCxnSpPr>
            <a:cxnSpLocks noChangeShapeType="1"/>
          </p:cNvCxnSpPr>
          <p:nvPr/>
        </p:nvCxnSpPr>
        <p:spPr bwMode="auto">
          <a:xfrm>
            <a:off x="404813" y="2217473"/>
            <a:ext cx="4811712"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216" name="Oval 215">
            <a:extLst>
              <a:ext uri="{FF2B5EF4-FFF2-40B4-BE49-F238E27FC236}">
                <a16:creationId xmlns:a16="http://schemas.microsoft.com/office/drawing/2014/main" id="{1C402618-1832-024E-8A09-45FA124BE423}"/>
              </a:ext>
            </a:extLst>
          </p:cNvPr>
          <p:cNvSpPr/>
          <p:nvPr/>
        </p:nvSpPr>
        <p:spPr>
          <a:xfrm rot="5400000">
            <a:off x="4129089" y="1191948"/>
            <a:ext cx="630239" cy="1179513"/>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811" name="TextBox 218">
            <a:extLst>
              <a:ext uri="{FF2B5EF4-FFF2-40B4-BE49-F238E27FC236}">
                <a16:creationId xmlns:a16="http://schemas.microsoft.com/office/drawing/2014/main" id="{D135B58B-9E07-FD48-BBD4-645F12F45C03}"/>
              </a:ext>
            </a:extLst>
          </p:cNvPr>
          <p:cNvSpPr txBox="1">
            <a:spLocks noChangeArrowheads="1"/>
          </p:cNvSpPr>
          <p:nvPr/>
        </p:nvSpPr>
        <p:spPr bwMode="auto">
          <a:xfrm>
            <a:off x="3974448" y="3720232"/>
            <a:ext cx="1379447"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ct val="90000"/>
              </a:lnSpc>
            </a:pPr>
            <a:r>
              <a:rPr lang="en-US" altLang="zh-CN" sz="1400" b="1" u="none" dirty="0">
                <a:latin typeface="华文新魏" panose="02010800040101010101" pitchFamily="2" charset="-122"/>
                <a:ea typeface="华文新魏" panose="02010800040101010101" pitchFamily="2" charset="-122"/>
                <a:cs typeface="Arial" panose="020B0604020202020204" pitchFamily="34" charset="0"/>
              </a:rPr>
              <a:t>ONOS</a:t>
            </a:r>
          </a:p>
          <a:p>
            <a:pPr algn="ctr">
              <a:lnSpc>
                <a:spcPct val="900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分布式内核</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sp>
        <p:nvSpPr>
          <p:cNvPr id="76812" name="TextBox 180">
            <a:extLst>
              <a:ext uri="{FF2B5EF4-FFF2-40B4-BE49-F238E27FC236}">
                <a16:creationId xmlns:a16="http://schemas.microsoft.com/office/drawing/2014/main" id="{A2E3D58A-2D5C-1349-AD70-C9678ED1177C}"/>
              </a:ext>
            </a:extLst>
          </p:cNvPr>
          <p:cNvSpPr txBox="1">
            <a:spLocks noChangeArrowheads="1"/>
          </p:cNvSpPr>
          <p:nvPr/>
        </p:nvSpPr>
        <p:spPr bwMode="auto">
          <a:xfrm>
            <a:off x="4025313" y="4862370"/>
            <a:ext cx="1609725" cy="286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南桥抽象协议</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nvGrpSpPr>
          <p:cNvPr id="76813" name="Group 1">
            <a:extLst>
              <a:ext uri="{FF2B5EF4-FFF2-40B4-BE49-F238E27FC236}">
                <a16:creationId xmlns:a16="http://schemas.microsoft.com/office/drawing/2014/main" id="{EA182E29-B373-054C-9A6C-CC7386789193}"/>
              </a:ext>
            </a:extLst>
          </p:cNvPr>
          <p:cNvGrpSpPr>
            <a:grpSpLocks/>
          </p:cNvGrpSpPr>
          <p:nvPr/>
        </p:nvGrpSpPr>
        <p:grpSpPr bwMode="auto">
          <a:xfrm>
            <a:off x="536404" y="5027708"/>
            <a:ext cx="1084263" cy="322262"/>
            <a:chOff x="1929852" y="4542126"/>
            <a:chExt cx="1083337" cy="322659"/>
          </a:xfrm>
        </p:grpSpPr>
        <p:sp>
          <p:nvSpPr>
            <p:cNvPr id="220" name="Rounded Rectangle 219">
              <a:extLst>
                <a:ext uri="{FF2B5EF4-FFF2-40B4-BE49-F238E27FC236}">
                  <a16:creationId xmlns:a16="http://schemas.microsoft.com/office/drawing/2014/main" id="{B9D01A56-0D78-7845-90C7-AA2C5476616D}"/>
                </a:ext>
              </a:extLst>
            </p:cNvPr>
            <p:cNvSpPr/>
            <p:nvPr/>
          </p:nvSpPr>
          <p:spPr>
            <a:xfrm>
              <a:off x="1950472" y="4567557"/>
              <a:ext cx="1062717" cy="297228"/>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27" name="TextBox 7">
              <a:extLst>
                <a:ext uri="{FF2B5EF4-FFF2-40B4-BE49-F238E27FC236}">
                  <a16:creationId xmlns:a16="http://schemas.microsoft.com/office/drawing/2014/main" id="{6A098FDA-8348-C749-852B-9FCD8DC20FEB}"/>
                </a:ext>
              </a:extLst>
            </p:cNvPr>
            <p:cNvSpPr txBox="1">
              <a:spLocks noChangeArrowheads="1"/>
            </p:cNvSpPr>
            <p:nvPr/>
          </p:nvSpPr>
          <p:spPr bwMode="auto">
            <a:xfrm>
              <a:off x="1929852" y="4542126"/>
              <a:ext cx="1023764" cy="308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OpenFlow</a:t>
              </a:r>
            </a:p>
          </p:txBody>
        </p:sp>
      </p:grpSp>
      <p:grpSp>
        <p:nvGrpSpPr>
          <p:cNvPr id="76814" name="Group 6">
            <a:extLst>
              <a:ext uri="{FF2B5EF4-FFF2-40B4-BE49-F238E27FC236}">
                <a16:creationId xmlns:a16="http://schemas.microsoft.com/office/drawing/2014/main" id="{E52E3F5A-99FF-FA48-83FE-F137F1E59708}"/>
              </a:ext>
            </a:extLst>
          </p:cNvPr>
          <p:cNvGrpSpPr>
            <a:grpSpLocks/>
          </p:cNvGrpSpPr>
          <p:nvPr/>
        </p:nvGrpSpPr>
        <p:grpSpPr bwMode="auto">
          <a:xfrm>
            <a:off x="1749252" y="5029300"/>
            <a:ext cx="1062038" cy="328614"/>
            <a:chOff x="2774641" y="4248836"/>
            <a:chExt cx="1062275" cy="329017"/>
          </a:xfrm>
        </p:grpSpPr>
        <p:sp>
          <p:nvSpPr>
            <p:cNvPr id="223" name="Rounded Rectangle 222">
              <a:extLst>
                <a:ext uri="{FF2B5EF4-FFF2-40B4-BE49-F238E27FC236}">
                  <a16:creationId xmlns:a16="http://schemas.microsoft.com/office/drawing/2014/main" id="{8D288144-BABC-9C48-808E-1CA6A3B427AF}"/>
                </a:ext>
              </a:extLst>
            </p:cNvPr>
            <p:cNvSpPr/>
            <p:nvPr/>
          </p:nvSpPr>
          <p:spPr>
            <a:xfrm>
              <a:off x="2774641" y="4279036"/>
              <a:ext cx="1062275" cy="298817"/>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25" name="TextBox 220">
              <a:extLst>
                <a:ext uri="{FF2B5EF4-FFF2-40B4-BE49-F238E27FC236}">
                  <a16:creationId xmlns:a16="http://schemas.microsoft.com/office/drawing/2014/main" id="{7A451B98-FFF7-EA40-B5BB-8828A5D7B0FF}"/>
                </a:ext>
              </a:extLst>
            </p:cNvPr>
            <p:cNvSpPr txBox="1">
              <a:spLocks noChangeArrowheads="1"/>
            </p:cNvSpPr>
            <p:nvPr/>
          </p:nvSpPr>
          <p:spPr bwMode="auto">
            <a:xfrm>
              <a:off x="2873106" y="4248836"/>
              <a:ext cx="816431" cy="308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dirty="0" err="1">
                  <a:solidFill>
                    <a:schemeClr val="bg1"/>
                  </a:solidFill>
                  <a:latin typeface="华文新魏" panose="02010800040101010101" pitchFamily="2" charset="-122"/>
                  <a:ea typeface="华文新魏" panose="02010800040101010101" pitchFamily="2" charset="-122"/>
                  <a:cs typeface="Arial" panose="020B0604020202020204" pitchFamily="34" charset="0"/>
                </a:rPr>
                <a:t>Netconf</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15" name="Group 11">
            <a:extLst>
              <a:ext uri="{FF2B5EF4-FFF2-40B4-BE49-F238E27FC236}">
                <a16:creationId xmlns:a16="http://schemas.microsoft.com/office/drawing/2014/main" id="{0529DD62-DD27-1B48-8943-01B437621E7A}"/>
              </a:ext>
            </a:extLst>
          </p:cNvPr>
          <p:cNvGrpSpPr>
            <a:grpSpLocks/>
          </p:cNvGrpSpPr>
          <p:nvPr/>
        </p:nvGrpSpPr>
        <p:grpSpPr bwMode="auto">
          <a:xfrm>
            <a:off x="3001791" y="5042001"/>
            <a:ext cx="858838" cy="328614"/>
            <a:chOff x="4304185" y="4617263"/>
            <a:chExt cx="858974" cy="329400"/>
          </a:xfrm>
        </p:grpSpPr>
        <p:sp>
          <p:nvSpPr>
            <p:cNvPr id="222" name="Rounded Rectangle 221">
              <a:extLst>
                <a:ext uri="{FF2B5EF4-FFF2-40B4-BE49-F238E27FC236}">
                  <a16:creationId xmlns:a16="http://schemas.microsoft.com/office/drawing/2014/main" id="{CCC0DA2E-79C6-7846-9A08-4F434AC3AADA}"/>
                </a:ext>
              </a:extLst>
            </p:cNvPr>
            <p:cNvSpPr/>
            <p:nvPr/>
          </p:nvSpPr>
          <p:spPr>
            <a:xfrm>
              <a:off x="4304185" y="4647498"/>
              <a:ext cx="858974" cy="299165"/>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23" name="TextBox 264">
              <a:extLst>
                <a:ext uri="{FF2B5EF4-FFF2-40B4-BE49-F238E27FC236}">
                  <a16:creationId xmlns:a16="http://schemas.microsoft.com/office/drawing/2014/main" id="{786C9D91-AA12-7C4D-8DDF-B324547B703A}"/>
                </a:ext>
              </a:extLst>
            </p:cNvPr>
            <p:cNvSpPr txBox="1">
              <a:spLocks noChangeArrowheads="1"/>
            </p:cNvSpPr>
            <p:nvPr/>
          </p:nvSpPr>
          <p:spPr bwMode="auto">
            <a:xfrm>
              <a:off x="4307335" y="4617263"/>
              <a:ext cx="768281" cy="308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400" b="1" u="none">
                  <a:solidFill>
                    <a:schemeClr val="bg1"/>
                  </a:solidFill>
                  <a:latin typeface="华文新魏" panose="02010800040101010101" pitchFamily="2" charset="-122"/>
                  <a:ea typeface="华文新魏" panose="02010800040101010101" pitchFamily="2" charset="-122"/>
                  <a:cs typeface="Arial" panose="020B0604020202020204" pitchFamily="34" charset="0"/>
                </a:rPr>
                <a:t>OVSDB</a:t>
              </a:r>
            </a:p>
          </p:txBody>
        </p:sp>
      </p:grpSp>
      <p:grpSp>
        <p:nvGrpSpPr>
          <p:cNvPr id="76816" name="Group 226">
            <a:extLst>
              <a:ext uri="{FF2B5EF4-FFF2-40B4-BE49-F238E27FC236}">
                <a16:creationId xmlns:a16="http://schemas.microsoft.com/office/drawing/2014/main" id="{51841FA1-6F2C-8544-A686-BB7A93FE1D5C}"/>
              </a:ext>
            </a:extLst>
          </p:cNvPr>
          <p:cNvGrpSpPr>
            <a:grpSpLocks/>
          </p:cNvGrpSpPr>
          <p:nvPr/>
        </p:nvGrpSpPr>
        <p:grpSpPr bwMode="auto">
          <a:xfrm>
            <a:off x="563391" y="4610828"/>
            <a:ext cx="761999" cy="331150"/>
            <a:chOff x="1951965" y="4533227"/>
            <a:chExt cx="1061440" cy="331558"/>
          </a:xfrm>
        </p:grpSpPr>
        <p:sp>
          <p:nvSpPr>
            <p:cNvPr id="228" name="Rounded Rectangle 227">
              <a:extLst>
                <a:ext uri="{FF2B5EF4-FFF2-40B4-BE49-F238E27FC236}">
                  <a16:creationId xmlns:a16="http://schemas.microsoft.com/office/drawing/2014/main" id="{114D9791-41F7-1447-81D9-97E752B34D5C}"/>
                </a:ext>
              </a:extLst>
            </p:cNvPr>
            <p:cNvSpPr/>
            <p:nvPr/>
          </p:nvSpPr>
          <p:spPr>
            <a:xfrm>
              <a:off x="1951965" y="4567557"/>
              <a:ext cx="1061440" cy="297228"/>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21" name="TextBox 228">
              <a:extLst>
                <a:ext uri="{FF2B5EF4-FFF2-40B4-BE49-F238E27FC236}">
                  <a16:creationId xmlns:a16="http://schemas.microsoft.com/office/drawing/2014/main" id="{0B7B4481-EA6D-7C42-B559-308B60C9484D}"/>
                </a:ext>
              </a:extLst>
            </p:cNvPr>
            <p:cNvSpPr txBox="1">
              <a:spLocks noChangeArrowheads="1"/>
            </p:cNvSpPr>
            <p:nvPr/>
          </p:nvSpPr>
          <p:spPr bwMode="auto">
            <a:xfrm>
              <a:off x="2133149" y="4533227"/>
              <a:ext cx="757411" cy="308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设备</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17" name="Group 229">
            <a:extLst>
              <a:ext uri="{FF2B5EF4-FFF2-40B4-BE49-F238E27FC236}">
                <a16:creationId xmlns:a16="http://schemas.microsoft.com/office/drawing/2014/main" id="{B1FFEA33-70CC-C04E-9D49-B0F4C38318AA}"/>
              </a:ext>
            </a:extLst>
          </p:cNvPr>
          <p:cNvGrpSpPr>
            <a:grpSpLocks/>
          </p:cNvGrpSpPr>
          <p:nvPr/>
        </p:nvGrpSpPr>
        <p:grpSpPr bwMode="auto">
          <a:xfrm>
            <a:off x="1377783" y="4616553"/>
            <a:ext cx="578134" cy="327025"/>
            <a:chOff x="1951130" y="4538598"/>
            <a:chExt cx="1068667" cy="325898"/>
          </a:xfrm>
        </p:grpSpPr>
        <p:sp>
          <p:nvSpPr>
            <p:cNvPr id="231" name="Rounded Rectangle 230">
              <a:extLst>
                <a:ext uri="{FF2B5EF4-FFF2-40B4-BE49-F238E27FC236}">
                  <a16:creationId xmlns:a16="http://schemas.microsoft.com/office/drawing/2014/main" id="{81515539-7962-7647-A189-83B87D2AE4D2}"/>
                </a:ext>
              </a:extLst>
            </p:cNvPr>
            <p:cNvSpPr/>
            <p:nvPr/>
          </p:nvSpPr>
          <p:spPr>
            <a:xfrm>
              <a:off x="1951130" y="4567075"/>
              <a:ext cx="1062275" cy="297421"/>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19" name="TextBox 231">
              <a:extLst>
                <a:ext uri="{FF2B5EF4-FFF2-40B4-BE49-F238E27FC236}">
                  <a16:creationId xmlns:a16="http://schemas.microsoft.com/office/drawing/2014/main" id="{87F421FD-98A0-F14D-A050-E9B5CFF72445}"/>
                </a:ext>
              </a:extLst>
            </p:cNvPr>
            <p:cNvSpPr txBox="1">
              <a:spLocks noChangeArrowheads="1"/>
            </p:cNvSpPr>
            <p:nvPr/>
          </p:nvSpPr>
          <p:spPr bwMode="auto">
            <a:xfrm>
              <a:off x="2014708" y="4538598"/>
              <a:ext cx="1005089" cy="306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链路</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18" name="Group 232">
            <a:extLst>
              <a:ext uri="{FF2B5EF4-FFF2-40B4-BE49-F238E27FC236}">
                <a16:creationId xmlns:a16="http://schemas.microsoft.com/office/drawing/2014/main" id="{8D965173-401D-F748-A955-FE05F22AD73D}"/>
              </a:ext>
            </a:extLst>
          </p:cNvPr>
          <p:cNvGrpSpPr>
            <a:grpSpLocks/>
          </p:cNvGrpSpPr>
          <p:nvPr/>
        </p:nvGrpSpPr>
        <p:grpSpPr bwMode="auto">
          <a:xfrm>
            <a:off x="1987380" y="4618133"/>
            <a:ext cx="560388" cy="322262"/>
            <a:chOff x="1921370" y="4542126"/>
            <a:chExt cx="1092035" cy="322659"/>
          </a:xfrm>
        </p:grpSpPr>
        <p:sp>
          <p:nvSpPr>
            <p:cNvPr id="234" name="Rounded Rectangle 233">
              <a:extLst>
                <a:ext uri="{FF2B5EF4-FFF2-40B4-BE49-F238E27FC236}">
                  <a16:creationId xmlns:a16="http://schemas.microsoft.com/office/drawing/2014/main" id="{F9F47D2B-5DED-674A-AB71-3E7583CEE25A}"/>
                </a:ext>
              </a:extLst>
            </p:cNvPr>
            <p:cNvSpPr/>
            <p:nvPr/>
          </p:nvSpPr>
          <p:spPr>
            <a:xfrm>
              <a:off x="1952306" y="4567557"/>
              <a:ext cx="1061099" cy="297228"/>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17" name="TextBox 234">
              <a:extLst>
                <a:ext uri="{FF2B5EF4-FFF2-40B4-BE49-F238E27FC236}">
                  <a16:creationId xmlns:a16="http://schemas.microsoft.com/office/drawing/2014/main" id="{13567B45-1CE9-DA4F-B136-1B3CACE7ABCF}"/>
                </a:ext>
              </a:extLst>
            </p:cNvPr>
            <p:cNvSpPr txBox="1">
              <a:spLocks noChangeArrowheads="1"/>
            </p:cNvSpPr>
            <p:nvPr/>
          </p:nvSpPr>
          <p:spPr bwMode="auto">
            <a:xfrm>
              <a:off x="1921370" y="4542126"/>
              <a:ext cx="1059591" cy="308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主机</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19" name="Group 235">
            <a:extLst>
              <a:ext uri="{FF2B5EF4-FFF2-40B4-BE49-F238E27FC236}">
                <a16:creationId xmlns:a16="http://schemas.microsoft.com/office/drawing/2014/main" id="{DBD6AF79-D829-2542-8FC6-9A8A93558FFD}"/>
              </a:ext>
            </a:extLst>
          </p:cNvPr>
          <p:cNvGrpSpPr>
            <a:grpSpLocks/>
          </p:cNvGrpSpPr>
          <p:nvPr/>
        </p:nvGrpSpPr>
        <p:grpSpPr bwMode="auto">
          <a:xfrm>
            <a:off x="2601741" y="4608992"/>
            <a:ext cx="525462" cy="331407"/>
            <a:chOff x="1949660" y="4532970"/>
            <a:chExt cx="1063745" cy="331815"/>
          </a:xfrm>
        </p:grpSpPr>
        <p:sp>
          <p:nvSpPr>
            <p:cNvPr id="237" name="Rounded Rectangle 236">
              <a:extLst>
                <a:ext uri="{FF2B5EF4-FFF2-40B4-BE49-F238E27FC236}">
                  <a16:creationId xmlns:a16="http://schemas.microsoft.com/office/drawing/2014/main" id="{E99FC0A5-1DBC-AB4B-A57F-B2090553073A}"/>
                </a:ext>
              </a:extLst>
            </p:cNvPr>
            <p:cNvSpPr/>
            <p:nvPr/>
          </p:nvSpPr>
          <p:spPr>
            <a:xfrm>
              <a:off x="1949660" y="4567557"/>
              <a:ext cx="1063745" cy="297228"/>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15" name="TextBox 237">
              <a:extLst>
                <a:ext uri="{FF2B5EF4-FFF2-40B4-BE49-F238E27FC236}">
                  <a16:creationId xmlns:a16="http://schemas.microsoft.com/office/drawing/2014/main" id="{81884DFF-47E2-8849-9104-ED3399FC6B0C}"/>
                </a:ext>
              </a:extLst>
            </p:cNvPr>
            <p:cNvSpPr txBox="1">
              <a:spLocks noChangeArrowheads="1"/>
            </p:cNvSpPr>
            <p:nvPr/>
          </p:nvSpPr>
          <p:spPr bwMode="auto">
            <a:xfrm>
              <a:off x="2051094" y="4532970"/>
              <a:ext cx="737291" cy="308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流</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0" name="Group 238">
            <a:extLst>
              <a:ext uri="{FF2B5EF4-FFF2-40B4-BE49-F238E27FC236}">
                <a16:creationId xmlns:a16="http://schemas.microsoft.com/office/drawing/2014/main" id="{FC4DA013-25B0-A94B-9082-4FE17894BA3D}"/>
              </a:ext>
            </a:extLst>
          </p:cNvPr>
          <p:cNvGrpSpPr>
            <a:grpSpLocks/>
          </p:cNvGrpSpPr>
          <p:nvPr/>
        </p:nvGrpSpPr>
        <p:grpSpPr bwMode="auto">
          <a:xfrm>
            <a:off x="3174828" y="4629349"/>
            <a:ext cx="738188" cy="315810"/>
            <a:chOff x="1951305" y="4550185"/>
            <a:chExt cx="1062100" cy="314949"/>
          </a:xfrm>
        </p:grpSpPr>
        <p:sp>
          <p:nvSpPr>
            <p:cNvPr id="240" name="Rounded Rectangle 239">
              <a:extLst>
                <a:ext uri="{FF2B5EF4-FFF2-40B4-BE49-F238E27FC236}">
                  <a16:creationId xmlns:a16="http://schemas.microsoft.com/office/drawing/2014/main" id="{40306179-3D1C-B64D-BF1B-1A0317E0BE8E}"/>
                </a:ext>
              </a:extLst>
            </p:cNvPr>
            <p:cNvSpPr/>
            <p:nvPr/>
          </p:nvSpPr>
          <p:spPr>
            <a:xfrm>
              <a:off x="1951305" y="4567498"/>
              <a:ext cx="1062100" cy="297636"/>
            </a:xfrm>
            <a:prstGeom prst="roundRect">
              <a:avLst/>
            </a:prstGeom>
            <a:solidFill>
              <a:srgbClr val="008000"/>
            </a:solidFill>
            <a:ln w="12700">
              <a:solidFill>
                <a:schemeClr val="accent5">
                  <a:lumMod val="75000"/>
                </a:schemeClr>
              </a:solidFill>
              <a:prstDash val="solid"/>
            </a:ln>
            <a:effectLst>
              <a:outerShdw blurRad="50800" dist="38100" dir="2700000" algn="tl" rotWithShape="0">
                <a:srgbClr val="CCFFCC">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13" name="TextBox 240">
              <a:extLst>
                <a:ext uri="{FF2B5EF4-FFF2-40B4-BE49-F238E27FC236}">
                  <a16:creationId xmlns:a16="http://schemas.microsoft.com/office/drawing/2014/main" id="{015DEFFC-6550-AD41-A2D4-C6391138746C}"/>
                </a:ext>
              </a:extLst>
            </p:cNvPr>
            <p:cNvSpPr txBox="1">
              <a:spLocks noChangeArrowheads="1"/>
            </p:cNvSpPr>
            <p:nvPr/>
          </p:nvSpPr>
          <p:spPr bwMode="auto">
            <a:xfrm>
              <a:off x="2091407" y="4550185"/>
              <a:ext cx="782328" cy="306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报文</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sp>
        <p:nvSpPr>
          <p:cNvPr id="76821" name="TextBox 242">
            <a:extLst>
              <a:ext uri="{FF2B5EF4-FFF2-40B4-BE49-F238E27FC236}">
                <a16:creationId xmlns:a16="http://schemas.microsoft.com/office/drawing/2014/main" id="{EFE88758-9EDC-CF42-A4A9-9407EE66E90B}"/>
              </a:ext>
            </a:extLst>
          </p:cNvPr>
          <p:cNvSpPr txBox="1">
            <a:spLocks noChangeArrowheads="1"/>
          </p:cNvSpPr>
          <p:nvPr/>
        </p:nvSpPr>
        <p:spPr bwMode="auto">
          <a:xfrm>
            <a:off x="3906836" y="2473718"/>
            <a:ext cx="1611313" cy="286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900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北桥抽象协议</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nvGrpSpPr>
          <p:cNvPr id="76822" name="Group 244">
            <a:extLst>
              <a:ext uri="{FF2B5EF4-FFF2-40B4-BE49-F238E27FC236}">
                <a16:creationId xmlns:a16="http://schemas.microsoft.com/office/drawing/2014/main" id="{D335936A-4814-1A48-B26E-A91B7DC57D55}"/>
              </a:ext>
            </a:extLst>
          </p:cNvPr>
          <p:cNvGrpSpPr>
            <a:grpSpLocks/>
          </p:cNvGrpSpPr>
          <p:nvPr/>
        </p:nvGrpSpPr>
        <p:grpSpPr bwMode="auto">
          <a:xfrm>
            <a:off x="2270127" y="2460355"/>
            <a:ext cx="1363663" cy="374650"/>
            <a:chOff x="2793562" y="3559145"/>
            <a:chExt cx="1457313" cy="375164"/>
          </a:xfrm>
        </p:grpSpPr>
        <p:sp>
          <p:nvSpPr>
            <p:cNvPr id="246" name="Rounded Rectangle 245">
              <a:extLst>
                <a:ext uri="{FF2B5EF4-FFF2-40B4-BE49-F238E27FC236}">
                  <a16:creationId xmlns:a16="http://schemas.microsoft.com/office/drawing/2014/main" id="{E6F211B1-034D-E341-A66F-0D9C7617BE30}"/>
                </a:ext>
              </a:extLst>
            </p:cNvPr>
            <p:cNvSpPr/>
            <p:nvPr/>
          </p:nvSpPr>
          <p:spPr>
            <a:xfrm>
              <a:off x="2793562" y="3559145"/>
              <a:ext cx="1457313" cy="375164"/>
            </a:xfrm>
            <a:prstGeom prst="roundRect">
              <a:avLst/>
            </a:prstGeom>
            <a:solidFill>
              <a:srgbClr val="008000"/>
            </a:solidFill>
            <a:ln w="12700">
              <a:solidFill>
                <a:schemeClr val="accent5">
                  <a:lumMod val="75000"/>
                </a:schemeClr>
              </a:solidFill>
            </a:ln>
            <a:effectLst>
              <a:outerShdw blurRad="50800" dist="38100" dir="2700000" algn="tl" rotWithShape="0">
                <a:srgbClr val="000000">
                  <a:alpha val="43000"/>
                </a:srgbClr>
              </a:outerShdw>
            </a:effectLst>
          </p:spPr>
          <p:txBody>
            <a:bodyPr wrap="none"/>
            <a:lstStyle/>
            <a:p>
              <a:pPr>
                <a:defRPr/>
              </a:pPr>
              <a:endParaRPr lang="en-US" sz="1400" b="1" u="none">
                <a:latin typeface="华文新魏" panose="02010800040101010101" pitchFamily="2" charset="-122"/>
                <a:ea typeface="华文新魏" panose="02010800040101010101" pitchFamily="2" charset="-122"/>
                <a:cs typeface="Arial"/>
              </a:endParaRPr>
            </a:p>
          </p:txBody>
        </p:sp>
        <p:sp>
          <p:nvSpPr>
            <p:cNvPr id="76911" name="TextBox 246">
              <a:extLst>
                <a:ext uri="{FF2B5EF4-FFF2-40B4-BE49-F238E27FC236}">
                  <a16:creationId xmlns:a16="http://schemas.microsoft.com/office/drawing/2014/main" id="{1A10D1F7-9153-AE44-9CCB-DA5DDAA08461}"/>
                </a:ext>
              </a:extLst>
            </p:cNvPr>
            <p:cNvSpPr txBox="1">
              <a:spLocks noChangeArrowheads="1"/>
            </p:cNvSpPr>
            <p:nvPr/>
          </p:nvSpPr>
          <p:spPr bwMode="auto">
            <a:xfrm>
              <a:off x="3085360" y="3583293"/>
              <a:ext cx="895069" cy="315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ts val="1800"/>
                </a:lnSpc>
              </a:pPr>
              <a:r>
                <a:rPr lang="zh-CN" altLang="en-US"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rPr>
                <a:t>意图</a:t>
              </a:r>
              <a:endParaRPr lang="en-US" altLang="zh-CN" sz="1400" b="1" u="none" dirty="0">
                <a:solidFill>
                  <a:schemeClr val="bg1"/>
                </a:solidFill>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3" name="Group 247">
            <a:extLst>
              <a:ext uri="{FF2B5EF4-FFF2-40B4-BE49-F238E27FC236}">
                <a16:creationId xmlns:a16="http://schemas.microsoft.com/office/drawing/2014/main" id="{69FAFFA7-1FC2-E54A-B84F-E1B3D837F578}"/>
              </a:ext>
            </a:extLst>
          </p:cNvPr>
          <p:cNvGrpSpPr>
            <a:grpSpLocks/>
          </p:cNvGrpSpPr>
          <p:nvPr/>
        </p:nvGrpSpPr>
        <p:grpSpPr bwMode="auto">
          <a:xfrm>
            <a:off x="2917825" y="3793859"/>
            <a:ext cx="906171" cy="363726"/>
            <a:chOff x="3129036" y="457817"/>
            <a:chExt cx="1433436" cy="460668"/>
          </a:xfrm>
        </p:grpSpPr>
        <p:sp>
          <p:nvSpPr>
            <p:cNvPr id="249" name="Rounded Rectangle 248">
              <a:extLst>
                <a:ext uri="{FF2B5EF4-FFF2-40B4-BE49-F238E27FC236}">
                  <a16:creationId xmlns:a16="http://schemas.microsoft.com/office/drawing/2014/main" id="{7301FC37-0764-0E41-82D0-CD99B57ECA99}"/>
                </a:ext>
              </a:extLst>
            </p:cNvPr>
            <p:cNvSpPr/>
            <p:nvPr/>
          </p:nvSpPr>
          <p:spPr>
            <a:xfrm>
              <a:off x="3129036" y="457817"/>
              <a:ext cx="143343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909" name="TextBox 249">
              <a:extLst>
                <a:ext uri="{FF2B5EF4-FFF2-40B4-BE49-F238E27FC236}">
                  <a16:creationId xmlns:a16="http://schemas.microsoft.com/office/drawing/2014/main" id="{35510574-26A5-D94F-8D8C-81E6053E82E0}"/>
                </a:ext>
              </a:extLst>
            </p:cNvPr>
            <p:cNvSpPr txBox="1">
              <a:spLocks noChangeArrowheads="1"/>
            </p:cNvSpPr>
            <p:nvPr/>
          </p:nvSpPr>
          <p:spPr bwMode="auto">
            <a:xfrm>
              <a:off x="3419529" y="541672"/>
              <a:ext cx="860119" cy="37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统计</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4" name="Group 250">
            <a:extLst>
              <a:ext uri="{FF2B5EF4-FFF2-40B4-BE49-F238E27FC236}">
                <a16:creationId xmlns:a16="http://schemas.microsoft.com/office/drawing/2014/main" id="{F9E6A287-7870-224B-A1C7-9384495BC7BB}"/>
              </a:ext>
            </a:extLst>
          </p:cNvPr>
          <p:cNvGrpSpPr>
            <a:grpSpLocks/>
          </p:cNvGrpSpPr>
          <p:nvPr/>
        </p:nvGrpSpPr>
        <p:grpSpPr bwMode="auto">
          <a:xfrm>
            <a:off x="636589" y="3779574"/>
            <a:ext cx="906169" cy="364317"/>
            <a:chOff x="3128876" y="457817"/>
            <a:chExt cx="1432326" cy="459826"/>
          </a:xfrm>
        </p:grpSpPr>
        <p:sp>
          <p:nvSpPr>
            <p:cNvPr id="252" name="Rounded Rectangle 251">
              <a:extLst>
                <a:ext uri="{FF2B5EF4-FFF2-40B4-BE49-F238E27FC236}">
                  <a16:creationId xmlns:a16="http://schemas.microsoft.com/office/drawing/2014/main" id="{3A8E80EE-3975-9E42-A345-C8293E093357}"/>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907" name="TextBox 254">
              <a:extLst>
                <a:ext uri="{FF2B5EF4-FFF2-40B4-BE49-F238E27FC236}">
                  <a16:creationId xmlns:a16="http://schemas.microsoft.com/office/drawing/2014/main" id="{916E27DA-67B8-9245-AB57-AC164636757C}"/>
                </a:ext>
              </a:extLst>
            </p:cNvPr>
            <p:cNvSpPr txBox="1">
              <a:spLocks noChangeArrowheads="1"/>
            </p:cNvSpPr>
            <p:nvPr/>
          </p:nvSpPr>
          <p:spPr bwMode="auto">
            <a:xfrm>
              <a:off x="3419862" y="541672"/>
              <a:ext cx="859455" cy="375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设备</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5" name="Group 258">
            <a:extLst>
              <a:ext uri="{FF2B5EF4-FFF2-40B4-BE49-F238E27FC236}">
                <a16:creationId xmlns:a16="http://schemas.microsoft.com/office/drawing/2014/main" id="{824EE083-D79E-F648-A590-94975FBCD25B}"/>
              </a:ext>
            </a:extLst>
          </p:cNvPr>
          <p:cNvGrpSpPr>
            <a:grpSpLocks/>
          </p:cNvGrpSpPr>
          <p:nvPr/>
        </p:nvGrpSpPr>
        <p:grpSpPr bwMode="auto">
          <a:xfrm>
            <a:off x="649289" y="3219186"/>
            <a:ext cx="904556" cy="364317"/>
            <a:chOff x="3128876" y="457817"/>
            <a:chExt cx="1432326" cy="459826"/>
          </a:xfrm>
        </p:grpSpPr>
        <p:sp>
          <p:nvSpPr>
            <p:cNvPr id="260" name="Rounded Rectangle 259">
              <a:extLst>
                <a:ext uri="{FF2B5EF4-FFF2-40B4-BE49-F238E27FC236}">
                  <a16:creationId xmlns:a16="http://schemas.microsoft.com/office/drawing/2014/main" id="{BC9B0A61-3BE6-F346-A421-055B9596839B}"/>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905" name="TextBox 260">
              <a:extLst>
                <a:ext uri="{FF2B5EF4-FFF2-40B4-BE49-F238E27FC236}">
                  <a16:creationId xmlns:a16="http://schemas.microsoft.com/office/drawing/2014/main" id="{327D5304-DEE1-D641-86D4-5009F3E833F2}"/>
                </a:ext>
              </a:extLst>
            </p:cNvPr>
            <p:cNvSpPr txBox="1">
              <a:spLocks noChangeArrowheads="1"/>
            </p:cNvSpPr>
            <p:nvPr/>
          </p:nvSpPr>
          <p:spPr bwMode="auto">
            <a:xfrm>
              <a:off x="3419094" y="541672"/>
              <a:ext cx="860988" cy="375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主机</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6" name="Group 265">
            <a:extLst>
              <a:ext uri="{FF2B5EF4-FFF2-40B4-BE49-F238E27FC236}">
                <a16:creationId xmlns:a16="http://schemas.microsoft.com/office/drawing/2014/main" id="{E916F2F5-39D9-7745-B73C-D5393671E7B9}"/>
              </a:ext>
            </a:extLst>
          </p:cNvPr>
          <p:cNvGrpSpPr>
            <a:grpSpLocks/>
          </p:cNvGrpSpPr>
          <p:nvPr/>
        </p:nvGrpSpPr>
        <p:grpSpPr bwMode="auto">
          <a:xfrm>
            <a:off x="1778000" y="3779574"/>
            <a:ext cx="906171" cy="364317"/>
            <a:chOff x="3128876" y="457817"/>
            <a:chExt cx="1432326" cy="459826"/>
          </a:xfrm>
        </p:grpSpPr>
        <p:sp>
          <p:nvSpPr>
            <p:cNvPr id="267" name="Rounded Rectangle 266">
              <a:extLst>
                <a:ext uri="{FF2B5EF4-FFF2-40B4-BE49-F238E27FC236}">
                  <a16:creationId xmlns:a16="http://schemas.microsoft.com/office/drawing/2014/main" id="{B98A198B-5857-C745-8013-3D9662EE0DF3}"/>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903" name="TextBox 267">
              <a:extLst>
                <a:ext uri="{FF2B5EF4-FFF2-40B4-BE49-F238E27FC236}">
                  <a16:creationId xmlns:a16="http://schemas.microsoft.com/office/drawing/2014/main" id="{F3F6987C-A5FC-1C4E-8D87-891597268F1D}"/>
                </a:ext>
              </a:extLst>
            </p:cNvPr>
            <p:cNvSpPr txBox="1">
              <a:spLocks noChangeArrowheads="1"/>
            </p:cNvSpPr>
            <p:nvPr/>
          </p:nvSpPr>
          <p:spPr bwMode="auto">
            <a:xfrm>
              <a:off x="3460405" y="541672"/>
              <a:ext cx="778373" cy="364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链路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7" name="Group 268">
            <a:extLst>
              <a:ext uri="{FF2B5EF4-FFF2-40B4-BE49-F238E27FC236}">
                <a16:creationId xmlns:a16="http://schemas.microsoft.com/office/drawing/2014/main" id="{C50F5DE1-B4A6-5840-B6D1-DDFBFAB7A0E5}"/>
              </a:ext>
            </a:extLst>
          </p:cNvPr>
          <p:cNvGrpSpPr>
            <a:grpSpLocks/>
          </p:cNvGrpSpPr>
          <p:nvPr/>
        </p:nvGrpSpPr>
        <p:grpSpPr bwMode="auto">
          <a:xfrm>
            <a:off x="1778000" y="3219186"/>
            <a:ext cx="906171" cy="364317"/>
            <a:chOff x="3128876" y="457817"/>
            <a:chExt cx="1432326" cy="459826"/>
          </a:xfrm>
        </p:grpSpPr>
        <p:sp>
          <p:nvSpPr>
            <p:cNvPr id="270" name="Rounded Rectangle 269">
              <a:extLst>
                <a:ext uri="{FF2B5EF4-FFF2-40B4-BE49-F238E27FC236}">
                  <a16:creationId xmlns:a16="http://schemas.microsoft.com/office/drawing/2014/main" id="{0411A133-EEE1-A941-9C45-7879390DE2B5}"/>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901" name="TextBox 270">
              <a:extLst>
                <a:ext uri="{FF2B5EF4-FFF2-40B4-BE49-F238E27FC236}">
                  <a16:creationId xmlns:a16="http://schemas.microsoft.com/office/drawing/2014/main" id="{F0B35123-61A4-A544-97F3-8EC718910151}"/>
                </a:ext>
              </a:extLst>
            </p:cNvPr>
            <p:cNvSpPr txBox="1">
              <a:spLocks noChangeArrowheads="1"/>
            </p:cNvSpPr>
            <p:nvPr/>
          </p:nvSpPr>
          <p:spPr bwMode="auto">
            <a:xfrm>
              <a:off x="3419863" y="541672"/>
              <a:ext cx="859453" cy="375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路径</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8" name="Group 271">
            <a:extLst>
              <a:ext uri="{FF2B5EF4-FFF2-40B4-BE49-F238E27FC236}">
                <a16:creationId xmlns:a16="http://schemas.microsoft.com/office/drawing/2014/main" id="{C26A5ED4-884C-DE40-B2E2-0A53D108C773}"/>
              </a:ext>
            </a:extLst>
          </p:cNvPr>
          <p:cNvGrpSpPr>
            <a:grpSpLocks/>
          </p:cNvGrpSpPr>
          <p:nvPr/>
        </p:nvGrpSpPr>
        <p:grpSpPr bwMode="auto">
          <a:xfrm>
            <a:off x="2895601" y="3219186"/>
            <a:ext cx="1004704" cy="364317"/>
            <a:chOff x="3127877" y="457817"/>
            <a:chExt cx="1434207" cy="459826"/>
          </a:xfrm>
        </p:grpSpPr>
        <p:sp>
          <p:nvSpPr>
            <p:cNvPr id="273" name="Rounded Rectangle 272">
              <a:extLst>
                <a:ext uri="{FF2B5EF4-FFF2-40B4-BE49-F238E27FC236}">
                  <a16:creationId xmlns:a16="http://schemas.microsoft.com/office/drawing/2014/main" id="{65BEF193-29B8-6442-A44D-DA343E9B0AFB}"/>
                </a:ext>
              </a:extLst>
            </p:cNvPr>
            <p:cNvSpPr/>
            <p:nvPr/>
          </p:nvSpPr>
          <p:spPr>
            <a:xfrm>
              <a:off x="3127877" y="457817"/>
              <a:ext cx="1434207"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899" name="TextBox 273">
              <a:extLst>
                <a:ext uri="{FF2B5EF4-FFF2-40B4-BE49-F238E27FC236}">
                  <a16:creationId xmlns:a16="http://schemas.microsoft.com/office/drawing/2014/main" id="{00731F9A-57D7-704B-ADA7-D49FA4A7F514}"/>
                </a:ext>
              </a:extLst>
            </p:cNvPr>
            <p:cNvSpPr txBox="1">
              <a:spLocks noChangeArrowheads="1"/>
            </p:cNvSpPr>
            <p:nvPr/>
          </p:nvSpPr>
          <p:spPr bwMode="auto">
            <a:xfrm>
              <a:off x="3333362" y="541672"/>
              <a:ext cx="1032469" cy="375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流规则</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29" name="Group 274">
            <a:extLst>
              <a:ext uri="{FF2B5EF4-FFF2-40B4-BE49-F238E27FC236}">
                <a16:creationId xmlns:a16="http://schemas.microsoft.com/office/drawing/2014/main" id="{1D07C9BD-7407-B240-9358-9B378DA195EA}"/>
              </a:ext>
            </a:extLst>
          </p:cNvPr>
          <p:cNvGrpSpPr>
            <a:grpSpLocks/>
          </p:cNvGrpSpPr>
          <p:nvPr/>
        </p:nvGrpSpPr>
        <p:grpSpPr bwMode="auto">
          <a:xfrm>
            <a:off x="4110038" y="3223949"/>
            <a:ext cx="1004702" cy="364317"/>
            <a:chOff x="3128876" y="457817"/>
            <a:chExt cx="1432326" cy="459826"/>
          </a:xfrm>
        </p:grpSpPr>
        <p:sp>
          <p:nvSpPr>
            <p:cNvPr id="276" name="Rounded Rectangle 275">
              <a:extLst>
                <a:ext uri="{FF2B5EF4-FFF2-40B4-BE49-F238E27FC236}">
                  <a16:creationId xmlns:a16="http://schemas.microsoft.com/office/drawing/2014/main" id="{EB0C07C7-C121-5B44-81F5-5DB72F22FECB}"/>
                </a:ext>
              </a:extLst>
            </p:cNvPr>
            <p:cNvSpPr/>
            <p:nvPr/>
          </p:nvSpPr>
          <p:spPr>
            <a:xfrm>
              <a:off x="3128876" y="457817"/>
              <a:ext cx="1432326" cy="4598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76897" name="TextBox 276">
              <a:extLst>
                <a:ext uri="{FF2B5EF4-FFF2-40B4-BE49-F238E27FC236}">
                  <a16:creationId xmlns:a16="http://schemas.microsoft.com/office/drawing/2014/main" id="{681E7004-B4F6-FB42-9C7C-F0E6272AC701}"/>
                </a:ext>
              </a:extLst>
            </p:cNvPr>
            <p:cNvSpPr txBox="1">
              <a:spLocks noChangeArrowheads="1"/>
            </p:cNvSpPr>
            <p:nvPr/>
          </p:nvSpPr>
          <p:spPr bwMode="auto">
            <a:xfrm>
              <a:off x="3462010" y="541672"/>
              <a:ext cx="775167" cy="375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拓扑</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76830" name="Group 192">
            <a:extLst>
              <a:ext uri="{FF2B5EF4-FFF2-40B4-BE49-F238E27FC236}">
                <a16:creationId xmlns:a16="http://schemas.microsoft.com/office/drawing/2014/main" id="{11B9038F-20CE-0F4B-A3BB-72B3B7000437}"/>
              </a:ext>
            </a:extLst>
          </p:cNvPr>
          <p:cNvGrpSpPr>
            <a:grpSpLocks/>
          </p:cNvGrpSpPr>
          <p:nvPr/>
        </p:nvGrpSpPr>
        <p:grpSpPr bwMode="auto">
          <a:xfrm>
            <a:off x="1467008" y="5568652"/>
            <a:ext cx="3249613" cy="1028700"/>
            <a:chOff x="-1550737" y="5173579"/>
            <a:chExt cx="3248526" cy="1029368"/>
          </a:xfrm>
        </p:grpSpPr>
        <p:grpSp>
          <p:nvGrpSpPr>
            <p:cNvPr id="76835" name="Group 195">
              <a:extLst>
                <a:ext uri="{FF2B5EF4-FFF2-40B4-BE49-F238E27FC236}">
                  <a16:creationId xmlns:a16="http://schemas.microsoft.com/office/drawing/2014/main" id="{5BCEA761-FE9C-AD43-B470-353AC9D3DE07}"/>
                </a:ext>
              </a:extLst>
            </p:cNvPr>
            <p:cNvGrpSpPr>
              <a:grpSpLocks/>
            </p:cNvGrpSpPr>
            <p:nvPr/>
          </p:nvGrpSpPr>
          <p:grpSpPr bwMode="auto">
            <a:xfrm>
              <a:off x="-1425965" y="5182847"/>
              <a:ext cx="2979208" cy="973667"/>
              <a:chOff x="2592388" y="5601756"/>
              <a:chExt cx="4027487" cy="939800"/>
            </a:xfrm>
          </p:grpSpPr>
          <p:sp>
            <p:nvSpPr>
              <p:cNvPr id="76837" name="Freeform 2">
                <a:extLst>
                  <a:ext uri="{FF2B5EF4-FFF2-40B4-BE49-F238E27FC236}">
                    <a16:creationId xmlns:a16="http://schemas.microsoft.com/office/drawing/2014/main" id="{6828B385-0545-E04A-A915-60BA34657AD3}"/>
                  </a:ext>
                </a:extLst>
              </p:cNvPr>
              <p:cNvSpPr>
                <a:spLocks/>
              </p:cNvSpPr>
              <p:nvPr/>
            </p:nvSpPr>
            <p:spPr bwMode="auto">
              <a:xfrm>
                <a:off x="2592388" y="5601756"/>
                <a:ext cx="4027487" cy="939800"/>
              </a:xfrm>
              <a:custGeom>
                <a:avLst/>
                <a:gdLst>
                  <a:gd name="T0" fmla="*/ 2147483646 w 10001"/>
                  <a:gd name="T1" fmla="*/ 2147483646 h 10125"/>
                  <a:gd name="T2" fmla="*/ 2147483646 w 10001"/>
                  <a:gd name="T3" fmla="*/ 2147483646 h 10125"/>
                  <a:gd name="T4" fmla="*/ 2147483646 w 10001"/>
                  <a:gd name="T5" fmla="*/ 2147483646 h 10125"/>
                  <a:gd name="T6" fmla="*/ 2147483646 w 10001"/>
                  <a:gd name="T7" fmla="*/ 0 h 10125"/>
                  <a:gd name="T8" fmla="*/ 2147483646 w 10001"/>
                  <a:gd name="T9" fmla="*/ 2147483646 h 10125"/>
                  <a:gd name="T10" fmla="*/ 2147483646 w 10001"/>
                  <a:gd name="T11" fmla="*/ 2147483646 h 10125"/>
                  <a:gd name="T12" fmla="*/ 2147483646 w 10001"/>
                  <a:gd name="T13" fmla="*/ 2147483646 h 10125"/>
                  <a:gd name="T14" fmla="*/ 2147483646 w 10001"/>
                  <a:gd name="T15" fmla="*/ 2147483646 h 10125"/>
                  <a:gd name="T16" fmla="*/ 2147483646 w 10001"/>
                  <a:gd name="T17" fmla="*/ 2147483646 h 10125"/>
                  <a:gd name="T18" fmla="*/ 2147483646 w 10001"/>
                  <a:gd name="T19" fmla="*/ 2147483646 h 10125"/>
                  <a:gd name="T20" fmla="*/ 2147483646 w 10001"/>
                  <a:gd name="T21" fmla="*/ 2147483646 h 10125"/>
                  <a:gd name="T22" fmla="*/ 2147483646 w 10001"/>
                  <a:gd name="T23" fmla="*/ 2147483646 h 10125"/>
                  <a:gd name="T24" fmla="*/ 2147483646 w 10001"/>
                  <a:gd name="T25" fmla="*/ 2147483646 h 10125"/>
                  <a:gd name="T26" fmla="*/ 2147483646 w 10001"/>
                  <a:gd name="T27" fmla="*/ 2147483646 h 10125"/>
                  <a:gd name="T28" fmla="*/ 2147483646 w 10001"/>
                  <a:gd name="T29" fmla="*/ 2147483646 h 101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001" h="10125">
                    <a:moveTo>
                      <a:pt x="4" y="4039"/>
                    </a:moveTo>
                    <a:cubicBezTo>
                      <a:pt x="-29" y="2271"/>
                      <a:pt x="194" y="2100"/>
                      <a:pt x="715" y="1595"/>
                    </a:cubicBezTo>
                    <a:cubicBezTo>
                      <a:pt x="1236" y="1089"/>
                      <a:pt x="2417" y="1272"/>
                      <a:pt x="3130" y="1006"/>
                    </a:cubicBezTo>
                    <a:cubicBezTo>
                      <a:pt x="3843" y="740"/>
                      <a:pt x="4397" y="0"/>
                      <a:pt x="4995" y="0"/>
                    </a:cubicBezTo>
                    <a:cubicBezTo>
                      <a:pt x="5593" y="1"/>
                      <a:pt x="6206" y="926"/>
                      <a:pt x="6720" y="1009"/>
                    </a:cubicBezTo>
                    <a:cubicBezTo>
                      <a:pt x="7234" y="1092"/>
                      <a:pt x="7536" y="241"/>
                      <a:pt x="8082" y="497"/>
                    </a:cubicBezTo>
                    <a:cubicBezTo>
                      <a:pt x="8628" y="756"/>
                      <a:pt x="9854" y="442"/>
                      <a:pt x="9989" y="2989"/>
                    </a:cubicBezTo>
                    <a:cubicBezTo>
                      <a:pt x="10124" y="5536"/>
                      <a:pt x="9098" y="5742"/>
                      <a:pt x="8599" y="6797"/>
                    </a:cubicBezTo>
                    <a:cubicBezTo>
                      <a:pt x="8100" y="7852"/>
                      <a:pt x="7544" y="8981"/>
                      <a:pt x="6995" y="9322"/>
                    </a:cubicBezTo>
                    <a:cubicBezTo>
                      <a:pt x="6446" y="9663"/>
                      <a:pt x="5793" y="8957"/>
                      <a:pt x="5307" y="8843"/>
                    </a:cubicBezTo>
                    <a:cubicBezTo>
                      <a:pt x="4819" y="8726"/>
                      <a:pt x="4628" y="10048"/>
                      <a:pt x="4371" y="9912"/>
                    </a:cubicBezTo>
                    <a:cubicBezTo>
                      <a:pt x="4114" y="9775"/>
                      <a:pt x="3505" y="10355"/>
                      <a:pt x="3140" y="10019"/>
                    </a:cubicBezTo>
                    <a:cubicBezTo>
                      <a:pt x="2774" y="9683"/>
                      <a:pt x="2820" y="8138"/>
                      <a:pt x="2179" y="7895"/>
                    </a:cubicBezTo>
                    <a:cubicBezTo>
                      <a:pt x="1586" y="6800"/>
                      <a:pt x="1549" y="8137"/>
                      <a:pt x="1187" y="7495"/>
                    </a:cubicBezTo>
                    <a:cubicBezTo>
                      <a:pt x="825" y="6852"/>
                      <a:pt x="-7" y="6157"/>
                      <a:pt x="4" y="4039"/>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cxnSp>
            <p:nvCxnSpPr>
              <p:cNvPr id="218" name="Straight Connector 217">
                <a:extLst>
                  <a:ext uri="{FF2B5EF4-FFF2-40B4-BE49-F238E27FC236}">
                    <a16:creationId xmlns:a16="http://schemas.microsoft.com/office/drawing/2014/main" id="{376AA5E0-E944-8549-9B12-D04AAEE2A1B4}"/>
                  </a:ext>
                </a:extLst>
              </p:cNvPr>
              <p:cNvCxnSpPr/>
              <p:nvPr/>
            </p:nvCxnSpPr>
            <p:spPr>
              <a:xfrm flipV="1">
                <a:off x="3264697" y="5752271"/>
                <a:ext cx="1315111" cy="131862"/>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2" name="Straight Connector 241">
                <a:extLst>
                  <a:ext uri="{FF2B5EF4-FFF2-40B4-BE49-F238E27FC236}">
                    <a16:creationId xmlns:a16="http://schemas.microsoft.com/office/drawing/2014/main" id="{728D9DCD-6AE0-DF41-AA85-B4389596C100}"/>
                  </a:ext>
                </a:extLst>
              </p:cNvPr>
              <p:cNvCxnSpPr/>
              <p:nvPr/>
            </p:nvCxnSpPr>
            <p:spPr>
              <a:xfrm>
                <a:off x="3153138" y="5940865"/>
                <a:ext cx="225907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4" name="Straight Connector 243">
                <a:extLst>
                  <a:ext uri="{FF2B5EF4-FFF2-40B4-BE49-F238E27FC236}">
                    <a16:creationId xmlns:a16="http://schemas.microsoft.com/office/drawing/2014/main" id="{E78B319A-9727-184E-A743-2B5921FBE19D}"/>
                  </a:ext>
                </a:extLst>
              </p:cNvPr>
              <p:cNvCxnSpPr/>
              <p:nvPr/>
            </p:nvCxnSpPr>
            <p:spPr>
              <a:xfrm>
                <a:off x="3166010" y="6045128"/>
                <a:ext cx="714408" cy="275990"/>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3" name="Straight Connector 252">
                <a:extLst>
                  <a:ext uri="{FF2B5EF4-FFF2-40B4-BE49-F238E27FC236}">
                    <a16:creationId xmlns:a16="http://schemas.microsoft.com/office/drawing/2014/main" id="{843B918A-FF15-3243-84B1-632D079D9A11}"/>
                  </a:ext>
                </a:extLst>
              </p:cNvPr>
              <p:cNvCxnSpPr/>
              <p:nvPr/>
            </p:nvCxnSpPr>
            <p:spPr>
              <a:xfrm flipV="1">
                <a:off x="4182914" y="6238321"/>
                <a:ext cx="1246459" cy="8279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4" name="Straight Connector 253">
                <a:extLst>
                  <a:ext uri="{FF2B5EF4-FFF2-40B4-BE49-F238E27FC236}">
                    <a16:creationId xmlns:a16="http://schemas.microsoft.com/office/drawing/2014/main" id="{7F458D7D-5113-DE40-9D93-D1408F614B9F}"/>
                  </a:ext>
                </a:extLst>
              </p:cNvPr>
              <p:cNvCxnSpPr/>
              <p:nvPr/>
            </p:nvCxnSpPr>
            <p:spPr>
              <a:xfrm>
                <a:off x="4843688" y="5786003"/>
                <a:ext cx="1055521" cy="12419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6" name="Straight Connector 255">
                <a:extLst>
                  <a:ext uri="{FF2B5EF4-FFF2-40B4-BE49-F238E27FC236}">
                    <a16:creationId xmlns:a16="http://schemas.microsoft.com/office/drawing/2014/main" id="{96067D49-A0D0-EE4E-841D-AABC7612BA4A}"/>
                  </a:ext>
                </a:extLst>
              </p:cNvPr>
              <p:cNvCxnSpPr/>
              <p:nvPr/>
            </p:nvCxnSpPr>
            <p:spPr>
              <a:xfrm flipV="1">
                <a:off x="4127135" y="5940865"/>
                <a:ext cx="1791383" cy="297456"/>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7" name="Straight Connector 256">
                <a:extLst>
                  <a:ext uri="{FF2B5EF4-FFF2-40B4-BE49-F238E27FC236}">
                    <a16:creationId xmlns:a16="http://schemas.microsoft.com/office/drawing/2014/main" id="{3A57F06D-6607-4849-9E3A-D8F23EA77885}"/>
                  </a:ext>
                </a:extLst>
              </p:cNvPr>
              <p:cNvCxnSpPr/>
              <p:nvPr/>
            </p:nvCxnSpPr>
            <p:spPr>
              <a:xfrm flipV="1">
                <a:off x="5455118" y="5968464"/>
                <a:ext cx="587831" cy="269857"/>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8" name="Straight Connector 257">
                <a:extLst>
                  <a:ext uri="{FF2B5EF4-FFF2-40B4-BE49-F238E27FC236}">
                    <a16:creationId xmlns:a16="http://schemas.microsoft.com/office/drawing/2014/main" id="{A1820C60-38C0-104E-972B-0829E8098FFA}"/>
                  </a:ext>
                </a:extLst>
              </p:cNvPr>
              <p:cNvCxnSpPr/>
              <p:nvPr/>
            </p:nvCxnSpPr>
            <p:spPr>
              <a:xfrm>
                <a:off x="4596971" y="5752271"/>
                <a:ext cx="815240" cy="401719"/>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6846" name="Group 347">
                <a:extLst>
                  <a:ext uri="{FF2B5EF4-FFF2-40B4-BE49-F238E27FC236}">
                    <a16:creationId xmlns:a16="http://schemas.microsoft.com/office/drawing/2014/main" id="{EBA356FC-7164-1844-8775-E079A4332496}"/>
                  </a:ext>
                </a:extLst>
              </p:cNvPr>
              <p:cNvGrpSpPr>
                <a:grpSpLocks/>
              </p:cNvGrpSpPr>
              <p:nvPr/>
            </p:nvGrpSpPr>
            <p:grpSpPr bwMode="auto">
              <a:xfrm>
                <a:off x="5856401" y="5796097"/>
                <a:ext cx="588970" cy="242608"/>
                <a:chOff x="1871277" y="1576300"/>
                <a:chExt cx="1128371" cy="437861"/>
              </a:xfrm>
            </p:grpSpPr>
            <p:sp>
              <p:nvSpPr>
                <p:cNvPr id="316" name="Oval 315">
                  <a:extLst>
                    <a:ext uri="{FF2B5EF4-FFF2-40B4-BE49-F238E27FC236}">
                      <a16:creationId xmlns:a16="http://schemas.microsoft.com/office/drawing/2014/main" id="{01ABA36B-BBE8-C041-9B22-4CED8C06C694}"/>
                    </a:ext>
                  </a:extLst>
                </p:cNvPr>
                <p:cNvSpPr/>
                <p:nvPr/>
              </p:nvSpPr>
              <p:spPr bwMode="auto">
                <a:xfrm flipV="1">
                  <a:off x="1875197" y="1696446"/>
                  <a:ext cx="1126188" cy="31823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317" name="Rectangle 316">
                  <a:extLst>
                    <a:ext uri="{FF2B5EF4-FFF2-40B4-BE49-F238E27FC236}">
                      <a16:creationId xmlns:a16="http://schemas.microsoft.com/office/drawing/2014/main" id="{A2A19263-A873-7247-8AEF-5AD611987697}"/>
                    </a:ext>
                  </a:extLst>
                </p:cNvPr>
                <p:cNvSpPr/>
                <p:nvPr/>
              </p:nvSpPr>
              <p:spPr bwMode="auto">
                <a:xfrm>
                  <a:off x="1871085" y="1740722"/>
                  <a:ext cx="113030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18" name="Oval 317">
                  <a:extLst>
                    <a:ext uri="{FF2B5EF4-FFF2-40B4-BE49-F238E27FC236}">
                      <a16:creationId xmlns:a16="http://schemas.microsoft.com/office/drawing/2014/main" id="{80C7EC62-0FF8-4C4E-942B-9D67762C5E05}"/>
                    </a:ext>
                  </a:extLst>
                </p:cNvPr>
                <p:cNvSpPr/>
                <p:nvPr/>
              </p:nvSpPr>
              <p:spPr bwMode="auto">
                <a:xfrm flipV="1">
                  <a:off x="1871085" y="1577454"/>
                  <a:ext cx="1126188" cy="31823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319" name="Freeform 318">
                  <a:extLst>
                    <a:ext uri="{FF2B5EF4-FFF2-40B4-BE49-F238E27FC236}">
                      <a16:creationId xmlns:a16="http://schemas.microsoft.com/office/drawing/2014/main" id="{1352546E-FB13-EB46-AE99-C81A9123C512}"/>
                    </a:ext>
                  </a:extLst>
                </p:cNvPr>
                <p:cNvSpPr/>
                <p:nvPr/>
              </p:nvSpPr>
              <p:spPr bwMode="auto">
                <a:xfrm>
                  <a:off x="2158798" y="1674307"/>
                  <a:ext cx="550764"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20" name="Freeform 319">
                  <a:extLst>
                    <a:ext uri="{FF2B5EF4-FFF2-40B4-BE49-F238E27FC236}">
                      <a16:creationId xmlns:a16="http://schemas.microsoft.com/office/drawing/2014/main" id="{C42CF7B7-00ED-A64B-9217-8E4A0611B8C3}"/>
                    </a:ext>
                  </a:extLst>
                </p:cNvPr>
                <p:cNvSpPr/>
                <p:nvPr/>
              </p:nvSpPr>
              <p:spPr bwMode="auto">
                <a:xfrm>
                  <a:off x="2101255" y="1632799"/>
                  <a:ext cx="665849"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21" name="Freeform 320">
                  <a:extLst>
                    <a:ext uri="{FF2B5EF4-FFF2-40B4-BE49-F238E27FC236}">
                      <a16:creationId xmlns:a16="http://schemas.microsoft.com/office/drawing/2014/main" id="{9DED79DF-54D7-3242-A395-FADF40FA4BBF}"/>
                    </a:ext>
                  </a:extLst>
                </p:cNvPr>
                <p:cNvSpPr/>
                <p:nvPr/>
              </p:nvSpPr>
              <p:spPr bwMode="auto">
                <a:xfrm>
                  <a:off x="2536934" y="1729653"/>
                  <a:ext cx="246611" cy="96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22" name="Freeform 321">
                  <a:extLst>
                    <a:ext uri="{FF2B5EF4-FFF2-40B4-BE49-F238E27FC236}">
                      <a16:creationId xmlns:a16="http://schemas.microsoft.com/office/drawing/2014/main" id="{14C4D03F-8792-0C41-9E89-DDB3C95CBD60}"/>
                    </a:ext>
                  </a:extLst>
                </p:cNvPr>
                <p:cNvSpPr/>
                <p:nvPr/>
              </p:nvSpPr>
              <p:spPr bwMode="auto">
                <a:xfrm>
                  <a:off x="2088926" y="1732421"/>
                  <a:ext cx="242499" cy="9685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cxnSp>
              <p:nvCxnSpPr>
                <p:cNvPr id="323" name="Straight Connector 322">
                  <a:extLst>
                    <a:ext uri="{FF2B5EF4-FFF2-40B4-BE49-F238E27FC236}">
                      <a16:creationId xmlns:a16="http://schemas.microsoft.com/office/drawing/2014/main" id="{31EB74EB-8FA9-4D4B-8504-58A9686CFCD5}"/>
                    </a:ext>
                  </a:extLst>
                </p:cNvPr>
                <p:cNvCxnSpPr>
                  <a:endCxn id="318" idx="2"/>
                </p:cNvCxnSpPr>
                <p:nvPr/>
              </p:nvCxnSpPr>
              <p:spPr bwMode="auto">
                <a:xfrm flipH="1" flipV="1">
                  <a:off x="1871085" y="1737955"/>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24" name="Straight Connector 323">
                  <a:extLst>
                    <a:ext uri="{FF2B5EF4-FFF2-40B4-BE49-F238E27FC236}">
                      <a16:creationId xmlns:a16="http://schemas.microsoft.com/office/drawing/2014/main" id="{C0703432-FF57-5A4C-8353-ECE83B6B96D7}"/>
                    </a:ext>
                  </a:extLst>
                </p:cNvPr>
                <p:cNvCxnSpPr/>
                <p:nvPr/>
              </p:nvCxnSpPr>
              <p:spPr bwMode="auto">
                <a:xfrm flipH="1" flipV="1">
                  <a:off x="2997274" y="1735187"/>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847" name="Group 347">
                <a:extLst>
                  <a:ext uri="{FF2B5EF4-FFF2-40B4-BE49-F238E27FC236}">
                    <a16:creationId xmlns:a16="http://schemas.microsoft.com/office/drawing/2014/main" id="{57ABBB8A-9C79-294B-896B-331623D826AC}"/>
                  </a:ext>
                </a:extLst>
              </p:cNvPr>
              <p:cNvGrpSpPr>
                <a:grpSpLocks/>
              </p:cNvGrpSpPr>
              <p:nvPr/>
            </p:nvGrpSpPr>
            <p:grpSpPr bwMode="auto">
              <a:xfrm>
                <a:off x="4375328" y="5654000"/>
                <a:ext cx="588970" cy="242608"/>
                <a:chOff x="1871277" y="1576300"/>
                <a:chExt cx="1128371" cy="437861"/>
              </a:xfrm>
            </p:grpSpPr>
            <p:sp>
              <p:nvSpPr>
                <p:cNvPr id="307" name="Oval 306">
                  <a:extLst>
                    <a:ext uri="{FF2B5EF4-FFF2-40B4-BE49-F238E27FC236}">
                      <a16:creationId xmlns:a16="http://schemas.microsoft.com/office/drawing/2014/main" id="{CBCE1440-9CEA-9D43-AC8A-9A4AC5ED1E65}"/>
                    </a:ext>
                  </a:extLst>
                </p:cNvPr>
                <p:cNvSpPr/>
                <p:nvPr/>
              </p:nvSpPr>
              <p:spPr bwMode="auto">
                <a:xfrm flipV="1">
                  <a:off x="1876670" y="1695548"/>
                  <a:ext cx="1122077"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308" name="Rectangle 307">
                  <a:extLst>
                    <a:ext uri="{FF2B5EF4-FFF2-40B4-BE49-F238E27FC236}">
                      <a16:creationId xmlns:a16="http://schemas.microsoft.com/office/drawing/2014/main" id="{2475A78B-05B5-AA4F-8F07-0D85388B9A08}"/>
                    </a:ext>
                  </a:extLst>
                </p:cNvPr>
                <p:cNvSpPr/>
                <p:nvPr/>
              </p:nvSpPr>
              <p:spPr bwMode="auto">
                <a:xfrm>
                  <a:off x="1872559" y="1739824"/>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09" name="Oval 308">
                  <a:extLst>
                    <a:ext uri="{FF2B5EF4-FFF2-40B4-BE49-F238E27FC236}">
                      <a16:creationId xmlns:a16="http://schemas.microsoft.com/office/drawing/2014/main" id="{B6BC143A-0CB3-1248-8FB2-246AE381FEAC}"/>
                    </a:ext>
                  </a:extLst>
                </p:cNvPr>
                <p:cNvSpPr/>
                <p:nvPr/>
              </p:nvSpPr>
              <p:spPr bwMode="auto">
                <a:xfrm flipV="1">
                  <a:off x="1872559" y="1576555"/>
                  <a:ext cx="1122080"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310" name="Freeform 309">
                  <a:extLst>
                    <a:ext uri="{FF2B5EF4-FFF2-40B4-BE49-F238E27FC236}">
                      <a16:creationId xmlns:a16="http://schemas.microsoft.com/office/drawing/2014/main" id="{575A55DB-DFDC-154F-A81B-BB3540063B41}"/>
                    </a:ext>
                  </a:extLst>
                </p:cNvPr>
                <p:cNvSpPr/>
                <p:nvPr/>
              </p:nvSpPr>
              <p:spPr bwMode="auto">
                <a:xfrm>
                  <a:off x="2160271" y="1673410"/>
                  <a:ext cx="546655"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11" name="Freeform 310">
                  <a:extLst>
                    <a:ext uri="{FF2B5EF4-FFF2-40B4-BE49-F238E27FC236}">
                      <a16:creationId xmlns:a16="http://schemas.microsoft.com/office/drawing/2014/main" id="{0751F9EA-E684-1C41-9B85-E1F6694A0D5E}"/>
                    </a:ext>
                  </a:extLst>
                </p:cNvPr>
                <p:cNvSpPr/>
                <p:nvPr/>
              </p:nvSpPr>
              <p:spPr bwMode="auto">
                <a:xfrm>
                  <a:off x="2102728" y="1631900"/>
                  <a:ext cx="661740"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12" name="Freeform 311">
                  <a:extLst>
                    <a:ext uri="{FF2B5EF4-FFF2-40B4-BE49-F238E27FC236}">
                      <a16:creationId xmlns:a16="http://schemas.microsoft.com/office/drawing/2014/main" id="{B3522089-9B0F-B24F-BA13-EB2A1CDA8C97}"/>
                    </a:ext>
                  </a:extLst>
                </p:cNvPr>
                <p:cNvSpPr/>
                <p:nvPr/>
              </p:nvSpPr>
              <p:spPr bwMode="auto">
                <a:xfrm>
                  <a:off x="2538407" y="1728755"/>
                  <a:ext cx="242502"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13" name="Freeform 312">
                  <a:extLst>
                    <a:ext uri="{FF2B5EF4-FFF2-40B4-BE49-F238E27FC236}">
                      <a16:creationId xmlns:a16="http://schemas.microsoft.com/office/drawing/2014/main" id="{6C837FEF-FA4F-054E-9D30-5B7F49EBDB56}"/>
                    </a:ext>
                  </a:extLst>
                </p:cNvPr>
                <p:cNvSpPr/>
                <p:nvPr/>
              </p:nvSpPr>
              <p:spPr bwMode="auto">
                <a:xfrm>
                  <a:off x="2090399" y="1731521"/>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cxnSp>
              <p:nvCxnSpPr>
                <p:cNvPr id="314" name="Straight Connector 313">
                  <a:extLst>
                    <a:ext uri="{FF2B5EF4-FFF2-40B4-BE49-F238E27FC236}">
                      <a16:creationId xmlns:a16="http://schemas.microsoft.com/office/drawing/2014/main" id="{9AECD47A-3B70-E543-A515-B40A2CA1B6B1}"/>
                    </a:ext>
                  </a:extLst>
                </p:cNvPr>
                <p:cNvCxnSpPr>
                  <a:endCxn id="309" idx="2"/>
                </p:cNvCxnSpPr>
                <p:nvPr/>
              </p:nvCxnSpPr>
              <p:spPr bwMode="auto">
                <a:xfrm flipH="1" flipV="1">
                  <a:off x="1872559" y="1737056"/>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15" name="Straight Connector 314">
                  <a:extLst>
                    <a:ext uri="{FF2B5EF4-FFF2-40B4-BE49-F238E27FC236}">
                      <a16:creationId xmlns:a16="http://schemas.microsoft.com/office/drawing/2014/main" id="{5D3FB2EE-226C-7E4C-9658-4BA8219F3B8E}"/>
                    </a:ext>
                  </a:extLst>
                </p:cNvPr>
                <p:cNvCxnSpPr/>
                <p:nvPr/>
              </p:nvCxnSpPr>
              <p:spPr bwMode="auto">
                <a:xfrm flipH="1" flipV="1">
                  <a:off x="2994638" y="1734290"/>
                  <a:ext cx="4109"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848" name="Group 347">
                <a:extLst>
                  <a:ext uri="{FF2B5EF4-FFF2-40B4-BE49-F238E27FC236}">
                    <a16:creationId xmlns:a16="http://schemas.microsoft.com/office/drawing/2014/main" id="{1D93E5B5-3C4D-224C-90BC-CEAEA9044607}"/>
                  </a:ext>
                </a:extLst>
              </p:cNvPr>
              <p:cNvGrpSpPr>
                <a:grpSpLocks/>
              </p:cNvGrpSpPr>
              <p:nvPr/>
            </p:nvGrpSpPr>
            <p:grpSpPr bwMode="auto">
              <a:xfrm>
                <a:off x="2848241" y="5847813"/>
                <a:ext cx="588970" cy="242608"/>
                <a:chOff x="1871277" y="1576300"/>
                <a:chExt cx="1128371" cy="437861"/>
              </a:xfrm>
            </p:grpSpPr>
            <p:sp>
              <p:nvSpPr>
                <p:cNvPr id="298" name="Oval 297">
                  <a:extLst>
                    <a:ext uri="{FF2B5EF4-FFF2-40B4-BE49-F238E27FC236}">
                      <a16:creationId xmlns:a16="http://schemas.microsoft.com/office/drawing/2014/main" id="{0A3EF147-8205-9841-AF5F-E5E2860D0AC7}"/>
                    </a:ext>
                  </a:extLst>
                </p:cNvPr>
                <p:cNvSpPr/>
                <p:nvPr/>
              </p:nvSpPr>
              <p:spPr bwMode="auto">
                <a:xfrm flipV="1">
                  <a:off x="1875875" y="1694429"/>
                  <a:ext cx="1134409" cy="32100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299" name="Rectangle 298">
                  <a:extLst>
                    <a:ext uri="{FF2B5EF4-FFF2-40B4-BE49-F238E27FC236}">
                      <a16:creationId xmlns:a16="http://schemas.microsoft.com/office/drawing/2014/main" id="{F3199220-0416-9C4E-BCEE-789B59F7CF8A}"/>
                    </a:ext>
                  </a:extLst>
                </p:cNvPr>
                <p:cNvSpPr/>
                <p:nvPr/>
              </p:nvSpPr>
              <p:spPr bwMode="auto">
                <a:xfrm>
                  <a:off x="1871764" y="1738705"/>
                  <a:ext cx="1138520"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00" name="Oval 299">
                  <a:extLst>
                    <a:ext uri="{FF2B5EF4-FFF2-40B4-BE49-F238E27FC236}">
                      <a16:creationId xmlns:a16="http://schemas.microsoft.com/office/drawing/2014/main" id="{409D9102-25A5-CE48-BB0A-C1D12B9D2FA6}"/>
                    </a:ext>
                  </a:extLst>
                </p:cNvPr>
                <p:cNvSpPr/>
                <p:nvPr/>
              </p:nvSpPr>
              <p:spPr bwMode="auto">
                <a:xfrm flipV="1">
                  <a:off x="1871764" y="1575435"/>
                  <a:ext cx="1134409" cy="32100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301" name="Freeform 300">
                  <a:extLst>
                    <a:ext uri="{FF2B5EF4-FFF2-40B4-BE49-F238E27FC236}">
                      <a16:creationId xmlns:a16="http://schemas.microsoft.com/office/drawing/2014/main" id="{A30F3CFD-F831-AF42-810D-BA0DDCD4A366}"/>
                    </a:ext>
                  </a:extLst>
                </p:cNvPr>
                <p:cNvSpPr/>
                <p:nvPr/>
              </p:nvSpPr>
              <p:spPr bwMode="auto">
                <a:xfrm>
                  <a:off x="2159476" y="1672291"/>
                  <a:ext cx="550764" cy="163268"/>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02" name="Freeform 301">
                  <a:extLst>
                    <a:ext uri="{FF2B5EF4-FFF2-40B4-BE49-F238E27FC236}">
                      <a16:creationId xmlns:a16="http://schemas.microsoft.com/office/drawing/2014/main" id="{11810DE5-C610-1641-815E-134F5B053956}"/>
                    </a:ext>
                  </a:extLst>
                </p:cNvPr>
                <p:cNvSpPr/>
                <p:nvPr/>
              </p:nvSpPr>
              <p:spPr bwMode="auto">
                <a:xfrm>
                  <a:off x="2101934" y="1633549"/>
                  <a:ext cx="665849" cy="110691"/>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03" name="Freeform 302">
                  <a:extLst>
                    <a:ext uri="{FF2B5EF4-FFF2-40B4-BE49-F238E27FC236}">
                      <a16:creationId xmlns:a16="http://schemas.microsoft.com/office/drawing/2014/main" id="{4738AD11-BEC9-B84E-9493-C0F6732EB831}"/>
                    </a:ext>
                  </a:extLst>
                </p:cNvPr>
                <p:cNvSpPr/>
                <p:nvPr/>
              </p:nvSpPr>
              <p:spPr bwMode="auto">
                <a:xfrm>
                  <a:off x="2537612" y="1727636"/>
                  <a:ext cx="246611"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304" name="Freeform 303">
                  <a:extLst>
                    <a:ext uri="{FF2B5EF4-FFF2-40B4-BE49-F238E27FC236}">
                      <a16:creationId xmlns:a16="http://schemas.microsoft.com/office/drawing/2014/main" id="{A2639DE0-F928-B241-BC2E-746ECA2A4958}"/>
                    </a:ext>
                  </a:extLst>
                </p:cNvPr>
                <p:cNvSpPr/>
                <p:nvPr/>
              </p:nvSpPr>
              <p:spPr bwMode="auto">
                <a:xfrm>
                  <a:off x="2089604" y="1730402"/>
                  <a:ext cx="242499"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cxnSp>
              <p:nvCxnSpPr>
                <p:cNvPr id="305" name="Straight Connector 304">
                  <a:extLst>
                    <a:ext uri="{FF2B5EF4-FFF2-40B4-BE49-F238E27FC236}">
                      <a16:creationId xmlns:a16="http://schemas.microsoft.com/office/drawing/2014/main" id="{1E4E12F2-834F-B148-9067-15D7DA3F6605}"/>
                    </a:ext>
                  </a:extLst>
                </p:cNvPr>
                <p:cNvCxnSpPr>
                  <a:endCxn id="300" idx="2"/>
                </p:cNvCxnSpPr>
                <p:nvPr/>
              </p:nvCxnSpPr>
              <p:spPr bwMode="auto">
                <a:xfrm flipH="1" flipV="1">
                  <a:off x="1871764" y="1735937"/>
                  <a:ext cx="4111" cy="12452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06" name="Straight Connector 305">
                  <a:extLst>
                    <a:ext uri="{FF2B5EF4-FFF2-40B4-BE49-F238E27FC236}">
                      <a16:creationId xmlns:a16="http://schemas.microsoft.com/office/drawing/2014/main" id="{381FF684-349D-134C-AD9C-217E0B9FAD04}"/>
                    </a:ext>
                  </a:extLst>
                </p:cNvPr>
                <p:cNvCxnSpPr/>
                <p:nvPr/>
              </p:nvCxnSpPr>
              <p:spPr bwMode="auto">
                <a:xfrm flipH="1" flipV="1">
                  <a:off x="3006173" y="1735937"/>
                  <a:ext cx="4111"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849" name="Group 347">
                <a:extLst>
                  <a:ext uri="{FF2B5EF4-FFF2-40B4-BE49-F238E27FC236}">
                    <a16:creationId xmlns:a16="http://schemas.microsoft.com/office/drawing/2014/main" id="{E1D27B98-5C24-414A-B0C5-D02C3F5ED5F5}"/>
                  </a:ext>
                </a:extLst>
              </p:cNvPr>
              <p:cNvGrpSpPr>
                <a:grpSpLocks/>
              </p:cNvGrpSpPr>
              <p:nvPr/>
            </p:nvGrpSpPr>
            <p:grpSpPr bwMode="auto">
              <a:xfrm>
                <a:off x="5166757" y="6114152"/>
                <a:ext cx="588970" cy="242608"/>
                <a:chOff x="1871277" y="1576300"/>
                <a:chExt cx="1128371" cy="437861"/>
              </a:xfrm>
            </p:grpSpPr>
            <p:sp>
              <p:nvSpPr>
                <p:cNvPr id="289" name="Oval 288">
                  <a:extLst>
                    <a:ext uri="{FF2B5EF4-FFF2-40B4-BE49-F238E27FC236}">
                      <a16:creationId xmlns:a16="http://schemas.microsoft.com/office/drawing/2014/main" id="{62ACAE2E-20CF-3C41-9E51-71B226D7CA66}"/>
                    </a:ext>
                  </a:extLst>
                </p:cNvPr>
                <p:cNvSpPr/>
                <p:nvPr/>
              </p:nvSpPr>
              <p:spPr bwMode="auto">
                <a:xfrm flipV="1">
                  <a:off x="1877074" y="1695245"/>
                  <a:ext cx="1122080" cy="31823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290" name="Rectangle 289">
                  <a:extLst>
                    <a:ext uri="{FF2B5EF4-FFF2-40B4-BE49-F238E27FC236}">
                      <a16:creationId xmlns:a16="http://schemas.microsoft.com/office/drawing/2014/main" id="{8D1F198C-E73D-8C47-A833-01DC18CF503C}"/>
                    </a:ext>
                  </a:extLst>
                </p:cNvPr>
                <p:cNvSpPr/>
                <p:nvPr/>
              </p:nvSpPr>
              <p:spPr bwMode="auto">
                <a:xfrm>
                  <a:off x="1872965" y="1739521"/>
                  <a:ext cx="1126188" cy="11622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91" name="Oval 290">
                  <a:extLst>
                    <a:ext uri="{FF2B5EF4-FFF2-40B4-BE49-F238E27FC236}">
                      <a16:creationId xmlns:a16="http://schemas.microsoft.com/office/drawing/2014/main" id="{EA1FFC48-103E-0C49-B151-56C64A6C89BD}"/>
                    </a:ext>
                  </a:extLst>
                </p:cNvPr>
                <p:cNvSpPr/>
                <p:nvPr/>
              </p:nvSpPr>
              <p:spPr bwMode="auto">
                <a:xfrm flipV="1">
                  <a:off x="1872965" y="1576251"/>
                  <a:ext cx="1122077" cy="31823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292" name="Freeform 291">
                  <a:extLst>
                    <a:ext uri="{FF2B5EF4-FFF2-40B4-BE49-F238E27FC236}">
                      <a16:creationId xmlns:a16="http://schemas.microsoft.com/office/drawing/2014/main" id="{282808E0-10D2-4D4E-B15A-D488C41E8E73}"/>
                    </a:ext>
                  </a:extLst>
                </p:cNvPr>
                <p:cNvSpPr/>
                <p:nvPr/>
              </p:nvSpPr>
              <p:spPr bwMode="auto">
                <a:xfrm>
                  <a:off x="2160677" y="1673106"/>
                  <a:ext cx="546652" cy="16050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93" name="Freeform 292">
                  <a:extLst>
                    <a:ext uri="{FF2B5EF4-FFF2-40B4-BE49-F238E27FC236}">
                      <a16:creationId xmlns:a16="http://schemas.microsoft.com/office/drawing/2014/main" id="{733945A2-34AD-4F41-9934-63D3F5B6C679}"/>
                    </a:ext>
                  </a:extLst>
                </p:cNvPr>
                <p:cNvSpPr/>
                <p:nvPr/>
              </p:nvSpPr>
              <p:spPr bwMode="auto">
                <a:xfrm>
                  <a:off x="2103135" y="1631597"/>
                  <a:ext cx="661737" cy="11345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94" name="Freeform 293">
                  <a:extLst>
                    <a:ext uri="{FF2B5EF4-FFF2-40B4-BE49-F238E27FC236}">
                      <a16:creationId xmlns:a16="http://schemas.microsoft.com/office/drawing/2014/main" id="{19FAB3C9-BCB7-8542-AC53-E22AC6114E93}"/>
                    </a:ext>
                  </a:extLst>
                </p:cNvPr>
                <p:cNvSpPr/>
                <p:nvPr/>
              </p:nvSpPr>
              <p:spPr bwMode="auto">
                <a:xfrm>
                  <a:off x="2538814" y="1728452"/>
                  <a:ext cx="242499" cy="96853"/>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95" name="Freeform 294">
                  <a:extLst>
                    <a:ext uri="{FF2B5EF4-FFF2-40B4-BE49-F238E27FC236}">
                      <a16:creationId xmlns:a16="http://schemas.microsoft.com/office/drawing/2014/main" id="{235CAE59-C586-4940-A090-DC9B3075DCE8}"/>
                    </a:ext>
                  </a:extLst>
                </p:cNvPr>
                <p:cNvSpPr/>
                <p:nvPr/>
              </p:nvSpPr>
              <p:spPr bwMode="auto">
                <a:xfrm>
                  <a:off x="2090803" y="1731218"/>
                  <a:ext cx="242502" cy="96855"/>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cxnSp>
              <p:nvCxnSpPr>
                <p:cNvPr id="296" name="Straight Connector 295">
                  <a:extLst>
                    <a:ext uri="{FF2B5EF4-FFF2-40B4-BE49-F238E27FC236}">
                      <a16:creationId xmlns:a16="http://schemas.microsoft.com/office/drawing/2014/main" id="{5E1B03C2-963F-CE4B-AC4A-D3AFAEBEA71F}"/>
                    </a:ext>
                  </a:extLst>
                </p:cNvPr>
                <p:cNvCxnSpPr>
                  <a:endCxn id="291" idx="2"/>
                </p:cNvCxnSpPr>
                <p:nvPr/>
              </p:nvCxnSpPr>
              <p:spPr bwMode="auto">
                <a:xfrm flipH="1" flipV="1">
                  <a:off x="1872965" y="1736753"/>
                  <a:ext cx="4109" cy="1217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97" name="Straight Connector 296">
                  <a:extLst>
                    <a:ext uri="{FF2B5EF4-FFF2-40B4-BE49-F238E27FC236}">
                      <a16:creationId xmlns:a16="http://schemas.microsoft.com/office/drawing/2014/main" id="{27CC5E77-C6A4-5043-8EF8-0583D5EE9CB9}"/>
                    </a:ext>
                  </a:extLst>
                </p:cNvPr>
                <p:cNvCxnSpPr/>
                <p:nvPr/>
              </p:nvCxnSpPr>
              <p:spPr bwMode="auto">
                <a:xfrm flipH="1" flipV="1">
                  <a:off x="2995042" y="1733986"/>
                  <a:ext cx="4111" cy="12452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6850" name="Group 347">
                <a:extLst>
                  <a:ext uri="{FF2B5EF4-FFF2-40B4-BE49-F238E27FC236}">
                    <a16:creationId xmlns:a16="http://schemas.microsoft.com/office/drawing/2014/main" id="{20F96A94-EEEB-1545-B119-9DDC7B0FCD69}"/>
                  </a:ext>
                </a:extLst>
              </p:cNvPr>
              <p:cNvGrpSpPr>
                <a:grpSpLocks/>
              </p:cNvGrpSpPr>
              <p:nvPr/>
            </p:nvGrpSpPr>
            <p:grpSpPr bwMode="auto">
              <a:xfrm>
                <a:off x="3704088" y="6206732"/>
                <a:ext cx="588970" cy="242608"/>
                <a:chOff x="1871277" y="1576300"/>
                <a:chExt cx="1128371" cy="437861"/>
              </a:xfrm>
            </p:grpSpPr>
            <p:sp>
              <p:nvSpPr>
                <p:cNvPr id="280" name="Oval 279">
                  <a:extLst>
                    <a:ext uri="{FF2B5EF4-FFF2-40B4-BE49-F238E27FC236}">
                      <a16:creationId xmlns:a16="http://schemas.microsoft.com/office/drawing/2014/main" id="{7799BADB-E4B4-BC48-9710-ECBAECCE549A}"/>
                    </a:ext>
                  </a:extLst>
                </p:cNvPr>
                <p:cNvSpPr/>
                <p:nvPr/>
              </p:nvSpPr>
              <p:spPr bwMode="auto">
                <a:xfrm flipV="1">
                  <a:off x="1876170" y="1702493"/>
                  <a:ext cx="1134409" cy="31270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281" name="Rectangle 280">
                  <a:extLst>
                    <a:ext uri="{FF2B5EF4-FFF2-40B4-BE49-F238E27FC236}">
                      <a16:creationId xmlns:a16="http://schemas.microsoft.com/office/drawing/2014/main" id="{5380F10B-C1A1-8B47-9604-3A12C7671FBD}"/>
                    </a:ext>
                  </a:extLst>
                </p:cNvPr>
                <p:cNvSpPr/>
                <p:nvPr/>
              </p:nvSpPr>
              <p:spPr bwMode="auto">
                <a:xfrm>
                  <a:off x="1872061" y="1746769"/>
                  <a:ext cx="1138518" cy="1106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82" name="Oval 281">
                  <a:extLst>
                    <a:ext uri="{FF2B5EF4-FFF2-40B4-BE49-F238E27FC236}">
                      <a16:creationId xmlns:a16="http://schemas.microsoft.com/office/drawing/2014/main" id="{A078C005-6BF9-0143-B1D1-28BFABA1552A}"/>
                    </a:ext>
                  </a:extLst>
                </p:cNvPr>
                <p:cNvSpPr/>
                <p:nvPr/>
              </p:nvSpPr>
              <p:spPr bwMode="auto">
                <a:xfrm flipV="1">
                  <a:off x="1872061" y="1583501"/>
                  <a:ext cx="1134409" cy="3127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n>
                      <a:solidFill>
                        <a:schemeClr val="tx1"/>
                      </a:solidFill>
                    </a:ln>
                    <a:latin typeface="华文新魏" panose="02010800040101010101" pitchFamily="2" charset="-122"/>
                    <a:ea typeface="华文新魏" panose="02010800040101010101" pitchFamily="2" charset="-122"/>
                  </a:endParaRPr>
                </a:p>
              </p:txBody>
            </p:sp>
            <p:sp>
              <p:nvSpPr>
                <p:cNvPr id="283" name="Freeform 282">
                  <a:extLst>
                    <a:ext uri="{FF2B5EF4-FFF2-40B4-BE49-F238E27FC236}">
                      <a16:creationId xmlns:a16="http://schemas.microsoft.com/office/drawing/2014/main" id="{A3536ED6-2262-4C49-92AF-711E300B7E8F}"/>
                    </a:ext>
                  </a:extLst>
                </p:cNvPr>
                <p:cNvSpPr/>
                <p:nvPr/>
              </p:nvSpPr>
              <p:spPr bwMode="auto">
                <a:xfrm>
                  <a:off x="2159774" y="1680354"/>
                  <a:ext cx="558984" cy="15496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84" name="Freeform 283">
                  <a:extLst>
                    <a:ext uri="{FF2B5EF4-FFF2-40B4-BE49-F238E27FC236}">
                      <a16:creationId xmlns:a16="http://schemas.microsoft.com/office/drawing/2014/main" id="{2704BDFD-D455-E340-A3DC-1F62C7DA01C4}"/>
                    </a:ext>
                  </a:extLst>
                </p:cNvPr>
                <p:cNvSpPr/>
                <p:nvPr/>
              </p:nvSpPr>
              <p:spPr bwMode="auto">
                <a:xfrm>
                  <a:off x="2102231" y="1638846"/>
                  <a:ext cx="674069" cy="11345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85" name="Freeform 284">
                  <a:extLst>
                    <a:ext uri="{FF2B5EF4-FFF2-40B4-BE49-F238E27FC236}">
                      <a16:creationId xmlns:a16="http://schemas.microsoft.com/office/drawing/2014/main" id="{5013ABE8-1830-4E42-81DF-C7A934A0BCFC}"/>
                    </a:ext>
                  </a:extLst>
                </p:cNvPr>
                <p:cNvSpPr/>
                <p:nvPr/>
              </p:nvSpPr>
              <p:spPr bwMode="auto">
                <a:xfrm>
                  <a:off x="2537910" y="1735700"/>
                  <a:ext cx="254831" cy="91321"/>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sp>
              <p:nvSpPr>
                <p:cNvPr id="286" name="Freeform 285">
                  <a:extLst>
                    <a:ext uri="{FF2B5EF4-FFF2-40B4-BE49-F238E27FC236}">
                      <a16:creationId xmlns:a16="http://schemas.microsoft.com/office/drawing/2014/main" id="{47AC7622-8FA2-B74D-A45E-99D4CE86678F}"/>
                    </a:ext>
                  </a:extLst>
                </p:cNvPr>
                <p:cNvSpPr/>
                <p:nvPr/>
              </p:nvSpPr>
              <p:spPr bwMode="auto">
                <a:xfrm>
                  <a:off x="2089900" y="1738468"/>
                  <a:ext cx="242502" cy="91319"/>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a:latin typeface="华文新魏" panose="02010800040101010101" pitchFamily="2" charset="-122"/>
                    <a:ea typeface="华文新魏" panose="02010800040101010101" pitchFamily="2" charset="-122"/>
                  </a:endParaRPr>
                </a:p>
              </p:txBody>
            </p:sp>
            <p:cxnSp>
              <p:nvCxnSpPr>
                <p:cNvPr id="287" name="Straight Connector 286">
                  <a:extLst>
                    <a:ext uri="{FF2B5EF4-FFF2-40B4-BE49-F238E27FC236}">
                      <a16:creationId xmlns:a16="http://schemas.microsoft.com/office/drawing/2014/main" id="{8F977285-6C4F-D040-8933-0B64650EAD7D}"/>
                    </a:ext>
                  </a:extLst>
                </p:cNvPr>
                <p:cNvCxnSpPr>
                  <a:endCxn id="282" idx="2"/>
                </p:cNvCxnSpPr>
                <p:nvPr/>
              </p:nvCxnSpPr>
              <p:spPr bwMode="auto">
                <a:xfrm flipH="1" flipV="1">
                  <a:off x="1872061" y="1744002"/>
                  <a:ext cx="4109" cy="116225"/>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288" name="Straight Connector 287">
                  <a:extLst>
                    <a:ext uri="{FF2B5EF4-FFF2-40B4-BE49-F238E27FC236}">
                      <a16:creationId xmlns:a16="http://schemas.microsoft.com/office/drawing/2014/main" id="{86C14322-8F5E-6248-99F2-B31C8AF7C13D}"/>
                    </a:ext>
                  </a:extLst>
                </p:cNvPr>
                <p:cNvCxnSpPr/>
                <p:nvPr/>
              </p:nvCxnSpPr>
              <p:spPr bwMode="auto">
                <a:xfrm flipH="1" flipV="1">
                  <a:off x="3006470" y="1741234"/>
                  <a:ext cx="4109" cy="1189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sp>
          <p:nvSpPr>
            <p:cNvPr id="214" name="Rectangle 213">
              <a:extLst>
                <a:ext uri="{FF2B5EF4-FFF2-40B4-BE49-F238E27FC236}">
                  <a16:creationId xmlns:a16="http://schemas.microsoft.com/office/drawing/2014/main" id="{3C0726DE-7F7E-F345-8810-791033578C3E}"/>
                </a:ext>
              </a:extLst>
            </p:cNvPr>
            <p:cNvSpPr/>
            <p:nvPr/>
          </p:nvSpPr>
          <p:spPr bwMode="auto">
            <a:xfrm>
              <a:off x="-1550737" y="5173579"/>
              <a:ext cx="3248526" cy="1029368"/>
            </a:xfrm>
            <a:prstGeom prst="rect">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u="none" dirty="0">
                <a:latin typeface="华文新魏" panose="02010800040101010101" pitchFamily="2" charset="-122"/>
                <a:ea typeface="华文新魏" panose="02010800040101010101" pitchFamily="2" charset="-122"/>
              </a:endParaRPr>
            </a:p>
          </p:txBody>
        </p:sp>
      </p:grpSp>
      <p:sp>
        <p:nvSpPr>
          <p:cNvPr id="76831" name="Title 1">
            <a:extLst>
              <a:ext uri="{FF2B5EF4-FFF2-40B4-BE49-F238E27FC236}">
                <a16:creationId xmlns:a16="http://schemas.microsoft.com/office/drawing/2014/main" id="{674A6547-FD0F-4D4B-9383-FB84406F7011}"/>
              </a:ext>
            </a:extLst>
          </p:cNvPr>
          <p:cNvSpPr txBox="1">
            <a:spLocks/>
          </p:cNvSpPr>
          <p:nvPr/>
        </p:nvSpPr>
        <p:spPr bwMode="auto">
          <a:xfrm>
            <a:off x="206726" y="417066"/>
            <a:ext cx="9045793"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800" u="none" dirty="0">
                <a:solidFill>
                  <a:schemeClr val="tx2"/>
                </a:solidFill>
                <a:latin typeface="Calibri" panose="020F0502020204030204" pitchFamily="34" charset="0"/>
                <a:ea typeface="MS PGothic" panose="020B0600070205080204" pitchFamily="34" charset="-128"/>
              </a:rPr>
              <a:t>SDN</a:t>
            </a:r>
            <a:r>
              <a:rPr lang="zh-CN" altLang="en-US" sz="2800" u="none" dirty="0">
                <a:solidFill>
                  <a:schemeClr val="tx2"/>
                </a:solidFill>
                <a:latin typeface="Calibri" panose="020F0502020204030204" pitchFamily="34" charset="0"/>
                <a:ea typeface="MS PGothic" panose="020B0600070205080204" pitchFamily="34" charset="-128"/>
              </a:rPr>
              <a:t>控制器案例： </a:t>
            </a:r>
            <a:r>
              <a:rPr lang="en-US" altLang="zh-CN" sz="2800" u="none" dirty="0">
                <a:solidFill>
                  <a:schemeClr val="tx2"/>
                </a:solidFill>
                <a:latin typeface="Calibri" panose="020F0502020204030204" pitchFamily="34" charset="0"/>
                <a:ea typeface="MS PGothic" panose="020B0600070205080204" pitchFamily="34" charset="-128"/>
              </a:rPr>
              <a:t>Open Network Operating System (ONOS)</a:t>
            </a:r>
            <a:r>
              <a:rPr lang="zh-CN" altLang="en-US" sz="2800" u="none" dirty="0">
                <a:solidFill>
                  <a:schemeClr val="tx2"/>
                </a:solidFill>
                <a:latin typeface="Calibri" panose="020F0502020204030204" pitchFamily="34" charset="0"/>
                <a:ea typeface="MS PGothic" panose="020B0600070205080204" pitchFamily="34" charset="-128"/>
              </a:rPr>
              <a:t> 控制器</a:t>
            </a:r>
            <a:endParaRPr lang="en-US" altLang="zh-CN" sz="2800" u="none" dirty="0">
              <a:solidFill>
                <a:schemeClr val="tx2"/>
              </a:solidFill>
              <a:latin typeface="Calibri" panose="020F0502020204030204" pitchFamily="34" charset="0"/>
              <a:ea typeface="MS PGothic" panose="020B0600070205080204" pitchFamily="34" charset="-128"/>
            </a:endParaRPr>
          </a:p>
        </p:txBody>
      </p:sp>
      <p:sp>
        <p:nvSpPr>
          <p:cNvPr id="76832" name="Content Placeholder 3">
            <a:extLst>
              <a:ext uri="{FF2B5EF4-FFF2-40B4-BE49-F238E27FC236}">
                <a16:creationId xmlns:a16="http://schemas.microsoft.com/office/drawing/2014/main" id="{19D57A09-EBE8-6347-839D-FE39BDD3AE99}"/>
              </a:ext>
            </a:extLst>
          </p:cNvPr>
          <p:cNvSpPr txBox="1">
            <a:spLocks noChangeArrowheads="1"/>
          </p:cNvSpPr>
          <p:nvPr/>
        </p:nvSpPr>
        <p:spPr bwMode="auto">
          <a:xfrm>
            <a:off x="5586956" y="1340561"/>
            <a:ext cx="3350318"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accent1"/>
              </a:buClr>
              <a:buSzPct val="65000"/>
              <a:buFont typeface="Wingdings" pitchFamily="2" charset="2"/>
              <a:buChar char="n"/>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2"/>
              </a:buClr>
              <a:buSzPct val="60000"/>
              <a:buFont typeface="Wingdings" pitchFamily="2" charset="2"/>
              <a:buChar char="q"/>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accent1"/>
              </a:buClr>
              <a:buSzPct val="65000"/>
              <a:buFont typeface="Wingdings" pitchFamily="2" charset="2"/>
              <a:buChar char="n"/>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lr>
                <a:schemeClr val="accent2"/>
              </a:buClr>
              <a:buSzPct val="70000"/>
              <a:buFont typeface="Wingdings" pitchFamily="2" charset="2"/>
              <a:buChar char="q"/>
              <a:defRPr sz="2200">
                <a:solidFill>
                  <a:schemeClr val="tx1"/>
                </a:solidFill>
                <a:latin typeface="Arial" panose="020B0604020202020204" pitchFamily="34" charset="0"/>
                <a:ea typeface="宋体" panose="02010600030101010101" pitchFamily="2" charset="-122"/>
              </a:defRPr>
            </a:lvl4pPr>
            <a:lvl5pPr marL="2057400" indent="-228600">
              <a:spcBef>
                <a:spcPct val="20000"/>
              </a:spcBef>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75000"/>
              <a:buFont typeface="Wingdings" pitchFamily="2" charset="2"/>
              <a:buChar char="§"/>
              <a:defRPr sz="2000">
                <a:solidFill>
                  <a:schemeClr val="tx1"/>
                </a:solidFill>
                <a:latin typeface="Arial" panose="020B0604020202020204" pitchFamily="34" charset="0"/>
                <a:ea typeface="宋体" panose="02010600030101010101" pitchFamily="2" charset="-122"/>
              </a:defRPr>
            </a:lvl9pPr>
          </a:lstStyle>
          <a:p>
            <a:pPr>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控制应用从控制器分离</a:t>
            </a:r>
            <a:endParaRPr lang="en-US" altLang="zh-CN" sz="2000" b="1" u="none" dirty="0">
              <a:solidFill>
                <a:srgbClr val="000000"/>
              </a:solidFill>
              <a:latin typeface="华文新魏" panose="02010800040101010101" pitchFamily="2" charset="-122"/>
              <a:ea typeface="华文新魏" panose="02010800040101010101" pitchFamily="2" charset="-122"/>
            </a:endParaRPr>
          </a:p>
          <a:p>
            <a:pPr>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意图框架</a:t>
            </a:r>
            <a:r>
              <a:rPr lang="en-US" altLang="zh-CN" sz="2000" b="1" u="none" dirty="0">
                <a:solidFill>
                  <a:srgbClr val="000000"/>
                </a:solidFill>
                <a:latin typeface="华文新魏" panose="02010800040101010101" pitchFamily="2" charset="-122"/>
                <a:ea typeface="华文新魏" panose="02010800040101010101" pitchFamily="2" charset="-122"/>
              </a:rPr>
              <a:t>:</a:t>
            </a:r>
            <a:r>
              <a:rPr lang="zh-CN" altLang="en-US" sz="2000" b="1" u="none" dirty="0">
                <a:solidFill>
                  <a:srgbClr val="000000"/>
                </a:solidFill>
                <a:latin typeface="华文新魏" panose="02010800040101010101" pitchFamily="2" charset="-122"/>
                <a:ea typeface="华文新魏" panose="02010800040101010101" pitchFamily="2" charset="-122"/>
              </a:rPr>
              <a:t>北向抽象和协议采用独特的框架，允许网络控制应用程序请求高层服务，不必知道服务的执行细节。</a:t>
            </a:r>
            <a:endParaRPr lang="en-US" altLang="zh-CN" sz="2000" b="1" u="none" dirty="0">
              <a:solidFill>
                <a:srgbClr val="000000"/>
              </a:solidFill>
              <a:latin typeface="华文新魏" panose="02010800040101010101" pitchFamily="2" charset="-122"/>
              <a:ea typeface="华文新魏" panose="02010800040101010101" pitchFamily="2" charset="-122"/>
            </a:endParaRPr>
          </a:p>
          <a:p>
            <a:pPr>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分布式</a:t>
            </a:r>
            <a:r>
              <a:rPr lang="en-US" altLang="zh-CN" sz="2000" b="1" u="none" dirty="0">
                <a:solidFill>
                  <a:srgbClr val="000000"/>
                </a:solidFill>
                <a:latin typeface="华文新魏" panose="02010800040101010101" pitchFamily="2" charset="-122"/>
                <a:ea typeface="华文新魏" panose="02010800040101010101" pitchFamily="2" charset="-122"/>
              </a:rPr>
              <a:t>ONOS</a:t>
            </a:r>
            <a:r>
              <a:rPr lang="zh-CN" altLang="en-US" sz="2000" b="1" u="none" dirty="0">
                <a:solidFill>
                  <a:srgbClr val="000000"/>
                </a:solidFill>
                <a:latin typeface="华文新魏" panose="02010800040101010101" pitchFamily="2" charset="-122"/>
                <a:ea typeface="华文新魏" panose="02010800040101010101" pitchFamily="2" charset="-122"/>
              </a:rPr>
              <a:t>内核维护全网状态</a:t>
            </a:r>
            <a:endParaRPr lang="en-US" altLang="zh-CN" sz="2000" b="1" u="none" dirty="0">
              <a:solidFill>
                <a:srgbClr val="000000"/>
              </a:solidFill>
              <a:latin typeface="华文新魏" panose="02010800040101010101" pitchFamily="2" charset="-122"/>
              <a:ea typeface="华文新魏" panose="02010800040101010101" pitchFamily="2" charset="-122"/>
            </a:endParaRPr>
          </a:p>
          <a:p>
            <a:pPr>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分布式</a:t>
            </a:r>
            <a:r>
              <a:rPr lang="en-US" altLang="zh-CN" sz="2000" b="1" u="none" dirty="0">
                <a:solidFill>
                  <a:srgbClr val="000000"/>
                </a:solidFill>
                <a:latin typeface="华文新魏" panose="02010800040101010101" pitchFamily="2" charset="-122"/>
                <a:ea typeface="华文新魏" panose="02010800040101010101" pitchFamily="2" charset="-122"/>
              </a:rPr>
              <a:t>ONOS</a:t>
            </a:r>
            <a:r>
              <a:rPr lang="zh-CN" altLang="en-US" sz="2000" b="1" u="none" dirty="0">
                <a:solidFill>
                  <a:srgbClr val="000000"/>
                </a:solidFill>
                <a:latin typeface="华文新魏" panose="02010800040101010101" pitchFamily="2" charset="-122"/>
                <a:ea typeface="华文新魏" panose="02010800040101010101" pitchFamily="2" charset="-122"/>
              </a:rPr>
              <a:t>内核</a:t>
            </a:r>
            <a:r>
              <a:rPr lang="en-US" altLang="zh-CN" sz="2000" b="1" u="none" dirty="0">
                <a:solidFill>
                  <a:srgbClr val="000000"/>
                </a:solidFill>
                <a:latin typeface="华文新魏" panose="02010800040101010101" pitchFamily="2" charset="-122"/>
                <a:ea typeface="华文新魏" panose="02010800040101010101" pitchFamily="2" charset="-122"/>
              </a:rPr>
              <a:t>:</a:t>
            </a:r>
            <a:r>
              <a:rPr lang="zh-CN" altLang="en-US" sz="2000" b="1" u="none" dirty="0">
                <a:solidFill>
                  <a:srgbClr val="000000"/>
                </a:solidFill>
                <a:latin typeface="华文新魏" panose="02010800040101010101" pitchFamily="2" charset="-122"/>
                <a:ea typeface="华文新魏" panose="02010800040101010101" pitchFamily="2" charset="-122"/>
              </a:rPr>
              <a:t>服务可靠性、复制性、协同性和可伸缩性</a:t>
            </a:r>
            <a:endParaRPr lang="en-US" altLang="zh-CN" sz="2000" b="1" u="none" dirty="0">
              <a:solidFill>
                <a:srgbClr val="000000"/>
              </a:solidFill>
              <a:latin typeface="华文新魏" panose="02010800040101010101" pitchFamily="2" charset="-122"/>
              <a:ea typeface="华文新魏" panose="02010800040101010101" pitchFamily="2" charset="-122"/>
            </a:endParaRPr>
          </a:p>
          <a:p>
            <a:pPr>
              <a:buClr>
                <a:srgbClr val="000099"/>
              </a:buClr>
              <a:buSzPct val="100000"/>
              <a:buFont typeface="Wingdings" pitchFamily="2" charset="2"/>
              <a:buChar char="§"/>
            </a:pPr>
            <a:r>
              <a:rPr lang="zh-CN" altLang="en-US" sz="2000" b="1" u="none" dirty="0">
                <a:solidFill>
                  <a:srgbClr val="000000"/>
                </a:solidFill>
                <a:latin typeface="华文新魏" panose="02010800040101010101" pitchFamily="2" charset="-122"/>
                <a:ea typeface="华文新魏" panose="02010800040101010101" pitchFamily="2" charset="-122"/>
              </a:rPr>
              <a:t>南向抽象屏蔽底层主机、网络、交换机和协议的异构性。</a:t>
            </a:r>
            <a:endParaRPr lang="en-US" altLang="zh-CN" sz="2000" b="1" u="none" dirty="0">
              <a:solidFill>
                <a:srgbClr val="00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67145837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921" name="组合 1">
            <a:extLst>
              <a:ext uri="{FF2B5EF4-FFF2-40B4-BE49-F238E27FC236}">
                <a16:creationId xmlns:a16="http://schemas.microsoft.com/office/drawing/2014/main" id="{C9893778-FBDD-4040-9E2D-1A6B62FC55E4}"/>
              </a:ext>
            </a:extLst>
          </p:cNvPr>
          <p:cNvGrpSpPr>
            <a:grpSpLocks/>
          </p:cNvGrpSpPr>
          <p:nvPr/>
        </p:nvGrpSpPr>
        <p:grpSpPr bwMode="auto">
          <a:xfrm>
            <a:off x="755651" y="1196977"/>
            <a:ext cx="3765550" cy="4805440"/>
            <a:chOff x="518492" y="1002360"/>
            <a:chExt cx="4211638" cy="5250552"/>
          </a:xfrm>
        </p:grpSpPr>
        <p:sp>
          <p:nvSpPr>
            <p:cNvPr id="375" name="Rounded Rectangle 374">
              <a:extLst>
                <a:ext uri="{FF2B5EF4-FFF2-40B4-BE49-F238E27FC236}">
                  <a16:creationId xmlns:a16="http://schemas.microsoft.com/office/drawing/2014/main" id="{C288CB01-E27F-9C4B-8946-019849CC718A}"/>
                </a:ext>
              </a:extLst>
            </p:cNvPr>
            <p:cNvSpPr/>
            <p:nvPr/>
          </p:nvSpPr>
          <p:spPr>
            <a:xfrm>
              <a:off x="518492" y="2573857"/>
              <a:ext cx="4211638" cy="1061541"/>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380" name="Rounded Rectangle 379">
              <a:extLst>
                <a:ext uri="{FF2B5EF4-FFF2-40B4-BE49-F238E27FC236}">
                  <a16:creationId xmlns:a16="http://schemas.microsoft.com/office/drawing/2014/main" id="{965C3CD0-CC04-2F4D-8378-DFAB5376F08F}"/>
                </a:ext>
              </a:extLst>
            </p:cNvPr>
            <p:cNvSpPr/>
            <p:nvPr/>
          </p:nvSpPr>
          <p:spPr>
            <a:xfrm>
              <a:off x="545126" y="3770693"/>
              <a:ext cx="4185004" cy="544647"/>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cxnSp>
          <p:nvCxnSpPr>
            <p:cNvPr id="81947" name="Straight Connector 385">
              <a:extLst>
                <a:ext uri="{FF2B5EF4-FFF2-40B4-BE49-F238E27FC236}">
                  <a16:creationId xmlns:a16="http://schemas.microsoft.com/office/drawing/2014/main" id="{A1821A9F-878A-8741-A202-31966C0C0151}"/>
                </a:ext>
              </a:extLst>
            </p:cNvPr>
            <p:cNvCxnSpPr>
              <a:cxnSpLocks noChangeShapeType="1"/>
            </p:cNvCxnSpPr>
            <p:nvPr/>
          </p:nvCxnSpPr>
          <p:spPr bwMode="auto">
            <a:xfrm>
              <a:off x="585167" y="4418659"/>
              <a:ext cx="4103688"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81948" name="Group 400">
              <a:extLst>
                <a:ext uri="{FF2B5EF4-FFF2-40B4-BE49-F238E27FC236}">
                  <a16:creationId xmlns:a16="http://schemas.microsoft.com/office/drawing/2014/main" id="{C51B19D2-2949-304B-AF7E-9C429FFF1EF3}"/>
                </a:ext>
              </a:extLst>
            </p:cNvPr>
            <p:cNvGrpSpPr>
              <a:grpSpLocks/>
            </p:cNvGrpSpPr>
            <p:nvPr/>
          </p:nvGrpSpPr>
          <p:grpSpPr bwMode="auto">
            <a:xfrm>
              <a:off x="657293" y="3147991"/>
              <a:ext cx="1255021" cy="412822"/>
              <a:chOff x="3116876" y="457073"/>
              <a:chExt cx="1444317" cy="459906"/>
            </a:xfrm>
          </p:grpSpPr>
          <p:sp>
            <p:nvSpPr>
              <p:cNvPr id="402" name="Rounded Rectangle 401">
                <a:extLst>
                  <a:ext uri="{FF2B5EF4-FFF2-40B4-BE49-F238E27FC236}">
                    <a16:creationId xmlns:a16="http://schemas.microsoft.com/office/drawing/2014/main" id="{699F6B8B-580F-FB49-88CE-5F384423E7AA}"/>
                  </a:ext>
                </a:extLst>
              </p:cNvPr>
              <p:cNvSpPr/>
              <p:nvPr/>
            </p:nvSpPr>
            <p:spPr>
              <a:xfrm>
                <a:off x="3128786" y="457073"/>
                <a:ext cx="1432407" cy="45990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71" name="TextBox 402">
                <a:extLst>
                  <a:ext uri="{FF2B5EF4-FFF2-40B4-BE49-F238E27FC236}">
                    <a16:creationId xmlns:a16="http://schemas.microsoft.com/office/drawing/2014/main" id="{3A552747-5D42-154A-A43B-DC13A4236591}"/>
                  </a:ext>
                </a:extLst>
              </p:cNvPr>
              <p:cNvSpPr txBox="1">
                <a:spLocks noChangeArrowheads="1"/>
              </p:cNvSpPr>
              <p:nvPr/>
            </p:nvSpPr>
            <p:spPr bwMode="auto">
              <a:xfrm>
                <a:off x="3116876" y="541672"/>
                <a:ext cx="1426173" cy="351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链路状态信息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49" name="Group 403">
              <a:extLst>
                <a:ext uri="{FF2B5EF4-FFF2-40B4-BE49-F238E27FC236}">
                  <a16:creationId xmlns:a16="http://schemas.microsoft.com/office/drawing/2014/main" id="{A3C02869-5EDA-2F44-B7B0-2CCDB1B31F6D}"/>
                </a:ext>
              </a:extLst>
            </p:cNvPr>
            <p:cNvGrpSpPr>
              <a:grpSpLocks/>
            </p:cNvGrpSpPr>
            <p:nvPr/>
          </p:nvGrpSpPr>
          <p:grpSpPr bwMode="auto">
            <a:xfrm>
              <a:off x="3586178" y="3163602"/>
              <a:ext cx="1067136" cy="397211"/>
              <a:chOff x="3099516" y="535472"/>
              <a:chExt cx="1395170" cy="381598"/>
            </a:xfrm>
          </p:grpSpPr>
          <p:sp>
            <p:nvSpPr>
              <p:cNvPr id="405" name="Rounded Rectangle 404">
                <a:extLst>
                  <a:ext uri="{FF2B5EF4-FFF2-40B4-BE49-F238E27FC236}">
                    <a16:creationId xmlns:a16="http://schemas.microsoft.com/office/drawing/2014/main" id="{FE0BD4BC-9D58-F343-A420-77C9EF238BBD}"/>
                  </a:ext>
                </a:extLst>
              </p:cNvPr>
              <p:cNvSpPr/>
              <p:nvPr/>
            </p:nvSpPr>
            <p:spPr>
              <a:xfrm>
                <a:off x="3130343" y="535472"/>
                <a:ext cx="1323182" cy="381598"/>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69" name="TextBox 405">
                <a:extLst>
                  <a:ext uri="{FF2B5EF4-FFF2-40B4-BE49-F238E27FC236}">
                    <a16:creationId xmlns:a16="http://schemas.microsoft.com/office/drawing/2014/main" id="{89D5A758-B36E-4242-AFCD-B78E9B4C8348}"/>
                  </a:ext>
                </a:extLst>
              </p:cNvPr>
              <p:cNvSpPr txBox="1">
                <a:spLocks noChangeArrowheads="1"/>
              </p:cNvSpPr>
              <p:nvPr/>
            </p:nvSpPr>
            <p:spPr bwMode="auto">
              <a:xfrm>
                <a:off x="3099516" y="593019"/>
                <a:ext cx="1395170" cy="30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交换机信息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50" name="Group 406">
              <a:extLst>
                <a:ext uri="{FF2B5EF4-FFF2-40B4-BE49-F238E27FC236}">
                  <a16:creationId xmlns:a16="http://schemas.microsoft.com/office/drawing/2014/main" id="{53DE43EB-9252-034B-9F91-E854C87CF76E}"/>
                </a:ext>
              </a:extLst>
            </p:cNvPr>
            <p:cNvGrpSpPr>
              <a:grpSpLocks/>
            </p:cNvGrpSpPr>
            <p:nvPr/>
          </p:nvGrpSpPr>
          <p:grpSpPr bwMode="auto">
            <a:xfrm>
              <a:off x="2059682" y="3147991"/>
              <a:ext cx="960581" cy="412822"/>
              <a:chOff x="3128469" y="457073"/>
              <a:chExt cx="1432541" cy="459906"/>
            </a:xfrm>
          </p:grpSpPr>
          <p:sp>
            <p:nvSpPr>
              <p:cNvPr id="408" name="Rounded Rectangle 407">
                <a:extLst>
                  <a:ext uri="{FF2B5EF4-FFF2-40B4-BE49-F238E27FC236}">
                    <a16:creationId xmlns:a16="http://schemas.microsoft.com/office/drawing/2014/main" id="{4D523B89-9ADB-DE48-B786-6C823E90D472}"/>
                  </a:ext>
                </a:extLst>
              </p:cNvPr>
              <p:cNvSpPr/>
              <p:nvPr/>
            </p:nvSpPr>
            <p:spPr>
              <a:xfrm>
                <a:off x="3128469" y="457073"/>
                <a:ext cx="1432541" cy="45990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67" name="TextBox 408">
                <a:extLst>
                  <a:ext uri="{FF2B5EF4-FFF2-40B4-BE49-F238E27FC236}">
                    <a16:creationId xmlns:a16="http://schemas.microsoft.com/office/drawing/2014/main" id="{BD187B40-7C62-004C-B7EA-9E2F866B45AF}"/>
                  </a:ext>
                </a:extLst>
              </p:cNvPr>
              <p:cNvSpPr txBox="1">
                <a:spLocks noChangeArrowheads="1"/>
              </p:cNvSpPr>
              <p:nvPr/>
            </p:nvSpPr>
            <p:spPr bwMode="auto">
              <a:xfrm>
                <a:off x="3182207" y="541672"/>
                <a:ext cx="1334765" cy="351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主机信息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51" name="Group 409">
              <a:extLst>
                <a:ext uri="{FF2B5EF4-FFF2-40B4-BE49-F238E27FC236}">
                  <a16:creationId xmlns:a16="http://schemas.microsoft.com/office/drawing/2014/main" id="{1B015652-A607-6247-9A26-4CAD61107DD6}"/>
                </a:ext>
              </a:extLst>
            </p:cNvPr>
            <p:cNvGrpSpPr>
              <a:grpSpLocks/>
            </p:cNvGrpSpPr>
            <p:nvPr/>
          </p:nvGrpSpPr>
          <p:grpSpPr bwMode="auto">
            <a:xfrm>
              <a:off x="600167" y="2655381"/>
              <a:ext cx="887782" cy="381600"/>
              <a:chOff x="3130024" y="458338"/>
              <a:chExt cx="1430364" cy="458640"/>
            </a:xfrm>
          </p:grpSpPr>
          <p:sp>
            <p:nvSpPr>
              <p:cNvPr id="411" name="Rounded Rectangle 410">
                <a:extLst>
                  <a:ext uri="{FF2B5EF4-FFF2-40B4-BE49-F238E27FC236}">
                    <a16:creationId xmlns:a16="http://schemas.microsoft.com/office/drawing/2014/main" id="{9050B0A9-3368-0A43-A647-B86F3533C647}"/>
                  </a:ext>
                </a:extLst>
              </p:cNvPr>
              <p:cNvSpPr/>
              <p:nvPr/>
            </p:nvSpPr>
            <p:spPr>
              <a:xfrm>
                <a:off x="3130024" y="458338"/>
                <a:ext cx="1430364" cy="458640"/>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65" name="TextBox 411">
                <a:extLst>
                  <a:ext uri="{FF2B5EF4-FFF2-40B4-BE49-F238E27FC236}">
                    <a16:creationId xmlns:a16="http://schemas.microsoft.com/office/drawing/2014/main" id="{9D6F1D36-4A37-D144-AB27-AD0CAF1EB6FA}"/>
                  </a:ext>
                </a:extLst>
              </p:cNvPr>
              <p:cNvSpPr txBox="1">
                <a:spLocks noChangeArrowheads="1"/>
              </p:cNvSpPr>
              <p:nvPr/>
            </p:nvSpPr>
            <p:spPr bwMode="auto">
              <a:xfrm>
                <a:off x="3405892" y="509559"/>
                <a:ext cx="887399" cy="379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52" name="Group 412">
              <a:extLst>
                <a:ext uri="{FF2B5EF4-FFF2-40B4-BE49-F238E27FC236}">
                  <a16:creationId xmlns:a16="http://schemas.microsoft.com/office/drawing/2014/main" id="{CEA84C7F-BE02-3F4E-8CF0-A1FD6DB3F255}"/>
                </a:ext>
              </a:extLst>
            </p:cNvPr>
            <p:cNvGrpSpPr>
              <a:grpSpLocks/>
            </p:cNvGrpSpPr>
            <p:nvPr/>
          </p:nvGrpSpPr>
          <p:grpSpPr bwMode="auto">
            <a:xfrm>
              <a:off x="3346963" y="2641505"/>
              <a:ext cx="960579" cy="404149"/>
              <a:chOff x="3129355" y="458778"/>
              <a:chExt cx="1431884" cy="459071"/>
            </a:xfrm>
          </p:grpSpPr>
          <p:sp>
            <p:nvSpPr>
              <p:cNvPr id="414" name="Rounded Rectangle 413">
                <a:extLst>
                  <a:ext uri="{FF2B5EF4-FFF2-40B4-BE49-F238E27FC236}">
                    <a16:creationId xmlns:a16="http://schemas.microsoft.com/office/drawing/2014/main" id="{5F880563-7F5A-9B4C-B0C6-ECC2495C6E16}"/>
                  </a:ext>
                </a:extLst>
              </p:cNvPr>
              <p:cNvSpPr/>
              <p:nvPr/>
            </p:nvSpPr>
            <p:spPr>
              <a:xfrm>
                <a:off x="3129355" y="458778"/>
                <a:ext cx="1431884" cy="459071"/>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63" name="TextBox 414">
                <a:extLst>
                  <a:ext uri="{FF2B5EF4-FFF2-40B4-BE49-F238E27FC236}">
                    <a16:creationId xmlns:a16="http://schemas.microsoft.com/office/drawing/2014/main" id="{706993D1-6EE9-F342-B471-04DE6B0771CA}"/>
                  </a:ext>
                </a:extLst>
              </p:cNvPr>
              <p:cNvSpPr txBox="1">
                <a:spLocks noChangeArrowheads="1"/>
              </p:cNvSpPr>
              <p:nvPr/>
            </p:nvSpPr>
            <p:spPr bwMode="auto">
              <a:xfrm>
                <a:off x="3459025" y="526493"/>
                <a:ext cx="821020" cy="358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流表</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416" name="TextBox 415">
              <a:extLst>
                <a:ext uri="{FF2B5EF4-FFF2-40B4-BE49-F238E27FC236}">
                  <a16:creationId xmlns:a16="http://schemas.microsoft.com/office/drawing/2014/main" id="{78CDDE09-8807-4A43-A5A9-3179DB41DAC2}"/>
                </a:ext>
              </a:extLst>
            </p:cNvPr>
            <p:cNvSpPr txBox="1"/>
            <p:nvPr/>
          </p:nvSpPr>
          <p:spPr>
            <a:xfrm>
              <a:off x="2535532" y="2554732"/>
              <a:ext cx="569957" cy="571684"/>
            </a:xfrm>
            <a:prstGeom prst="rect">
              <a:avLst/>
            </a:prstGeom>
            <a:noFill/>
          </p:spPr>
          <p:txBody>
            <a:bodyPr>
              <a:spAutoFit/>
            </a:bodyPr>
            <a:lstStyle/>
            <a:p>
              <a:pPr>
                <a:defRPr/>
              </a:pPr>
              <a:r>
                <a:rPr lang="en-US" sz="2800" b="1" u="none" dirty="0">
                  <a:solidFill>
                    <a:schemeClr val="accent1">
                      <a:lumMod val="60000"/>
                      <a:lumOff val="40000"/>
                    </a:schemeClr>
                  </a:solidFill>
                  <a:latin typeface="华文新魏" panose="02010800040101010101" pitchFamily="2" charset="-122"/>
                  <a:ea typeface="华文新魏" panose="02010800040101010101" pitchFamily="2" charset="-122"/>
                </a:rPr>
                <a:t>… </a:t>
              </a: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417" name="TextBox 416">
              <a:extLst>
                <a:ext uri="{FF2B5EF4-FFF2-40B4-BE49-F238E27FC236}">
                  <a16:creationId xmlns:a16="http://schemas.microsoft.com/office/drawing/2014/main" id="{9C4641DA-2E48-D249-8723-B55F16CD9142}"/>
                </a:ext>
              </a:extLst>
            </p:cNvPr>
            <p:cNvSpPr txBox="1"/>
            <p:nvPr/>
          </p:nvSpPr>
          <p:spPr>
            <a:xfrm>
              <a:off x="3082407" y="3105477"/>
              <a:ext cx="830473" cy="571684"/>
            </a:xfrm>
            <a:prstGeom prst="rect">
              <a:avLst/>
            </a:prstGeom>
            <a:noFill/>
          </p:spPr>
          <p:txBody>
            <a:bodyPr wrap="none">
              <a:spAutoFit/>
            </a:bodyPr>
            <a:lstStyle/>
            <a:p>
              <a:pPr>
                <a:defRPr/>
              </a:pPr>
              <a:r>
                <a:rPr lang="en-US" sz="2800" b="1" u="none"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grpSp>
          <p:nvGrpSpPr>
            <p:cNvPr id="81955" name="Group 417">
              <a:extLst>
                <a:ext uri="{FF2B5EF4-FFF2-40B4-BE49-F238E27FC236}">
                  <a16:creationId xmlns:a16="http://schemas.microsoft.com/office/drawing/2014/main" id="{A93ADA36-B327-224C-A582-A352C20FDFBA}"/>
                </a:ext>
              </a:extLst>
            </p:cNvPr>
            <p:cNvGrpSpPr>
              <a:grpSpLocks/>
            </p:cNvGrpSpPr>
            <p:nvPr/>
          </p:nvGrpSpPr>
          <p:grpSpPr bwMode="auto">
            <a:xfrm>
              <a:off x="1154145" y="3900784"/>
              <a:ext cx="1257100" cy="316177"/>
              <a:chOff x="3129619" y="457215"/>
              <a:chExt cx="1432098" cy="506023"/>
            </a:xfrm>
          </p:grpSpPr>
          <p:sp>
            <p:nvSpPr>
              <p:cNvPr id="419" name="Rounded Rectangle 418">
                <a:extLst>
                  <a:ext uri="{FF2B5EF4-FFF2-40B4-BE49-F238E27FC236}">
                    <a16:creationId xmlns:a16="http://schemas.microsoft.com/office/drawing/2014/main" id="{73A63E64-82CE-9240-B285-37004D24F2B6}"/>
                  </a:ext>
                </a:extLst>
              </p:cNvPr>
              <p:cNvSpPr/>
              <p:nvPr/>
            </p:nvSpPr>
            <p:spPr>
              <a:xfrm>
                <a:off x="3129619" y="457215"/>
                <a:ext cx="1432098" cy="460823"/>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61" name="TextBox 419">
                <a:extLst>
                  <a:ext uri="{FF2B5EF4-FFF2-40B4-BE49-F238E27FC236}">
                    <a16:creationId xmlns:a16="http://schemas.microsoft.com/office/drawing/2014/main" id="{EBBD0507-5F64-2E4A-90FC-4F7585AEA1AA}"/>
                  </a:ext>
                </a:extLst>
              </p:cNvPr>
              <p:cNvSpPr txBox="1">
                <a:spLocks noChangeArrowheads="1"/>
              </p:cNvSpPr>
              <p:nvPr/>
            </p:nvSpPr>
            <p:spPr bwMode="auto">
              <a:xfrm>
                <a:off x="3273392" y="457775"/>
                <a:ext cx="1152373" cy="50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OpenFlow</a:t>
                </a:r>
              </a:p>
            </p:txBody>
          </p:sp>
        </p:grpSp>
        <p:grpSp>
          <p:nvGrpSpPr>
            <p:cNvPr id="81956" name="Group 420">
              <a:extLst>
                <a:ext uri="{FF2B5EF4-FFF2-40B4-BE49-F238E27FC236}">
                  <a16:creationId xmlns:a16="http://schemas.microsoft.com/office/drawing/2014/main" id="{DB5DEE4D-EABE-4C46-BF64-91E772823DA4}"/>
                </a:ext>
              </a:extLst>
            </p:cNvPr>
            <p:cNvGrpSpPr>
              <a:grpSpLocks/>
            </p:cNvGrpSpPr>
            <p:nvPr/>
          </p:nvGrpSpPr>
          <p:grpSpPr bwMode="auto">
            <a:xfrm>
              <a:off x="3023814" y="3905987"/>
              <a:ext cx="1244670" cy="333775"/>
              <a:chOff x="3129159" y="457952"/>
              <a:chExt cx="1432406" cy="498346"/>
            </a:xfrm>
          </p:grpSpPr>
          <p:sp>
            <p:nvSpPr>
              <p:cNvPr id="422" name="Rounded Rectangle 421">
                <a:extLst>
                  <a:ext uri="{FF2B5EF4-FFF2-40B4-BE49-F238E27FC236}">
                    <a16:creationId xmlns:a16="http://schemas.microsoft.com/office/drawing/2014/main" id="{0624D740-A68F-C543-BF5E-6CFA7569916F}"/>
                  </a:ext>
                </a:extLst>
              </p:cNvPr>
              <p:cNvSpPr/>
              <p:nvPr/>
            </p:nvSpPr>
            <p:spPr>
              <a:xfrm>
                <a:off x="3129159" y="457952"/>
                <a:ext cx="1432406" cy="458392"/>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59" name="TextBox 422">
                <a:extLst>
                  <a:ext uri="{FF2B5EF4-FFF2-40B4-BE49-F238E27FC236}">
                    <a16:creationId xmlns:a16="http://schemas.microsoft.com/office/drawing/2014/main" id="{82F798E1-9661-7B4F-A602-2327EA89A0D9}"/>
                  </a:ext>
                </a:extLst>
              </p:cNvPr>
              <p:cNvSpPr txBox="1">
                <a:spLocks noChangeArrowheads="1"/>
              </p:cNvSpPr>
              <p:nvPr/>
            </p:nvSpPr>
            <p:spPr bwMode="auto">
              <a:xfrm>
                <a:off x="3461468" y="484749"/>
                <a:ext cx="776224" cy="471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SNMP</a:t>
                </a:r>
              </a:p>
            </p:txBody>
          </p:sp>
        </p:grpSp>
        <p:sp>
          <p:nvSpPr>
            <p:cNvPr id="424" name="TextBox 423">
              <a:extLst>
                <a:ext uri="{FF2B5EF4-FFF2-40B4-BE49-F238E27FC236}">
                  <a16:creationId xmlns:a16="http://schemas.microsoft.com/office/drawing/2014/main" id="{2BAB393E-73B7-8E46-A60C-2E9842B65D25}"/>
                </a:ext>
              </a:extLst>
            </p:cNvPr>
            <p:cNvSpPr txBox="1"/>
            <p:nvPr/>
          </p:nvSpPr>
          <p:spPr>
            <a:xfrm>
              <a:off x="2405917" y="3755839"/>
              <a:ext cx="830473" cy="571684"/>
            </a:xfrm>
            <a:prstGeom prst="rect">
              <a:avLst/>
            </a:prstGeom>
            <a:noFill/>
          </p:spPr>
          <p:txBody>
            <a:bodyPr wrap="none">
              <a:spAutoFit/>
            </a:bodyPr>
            <a:lstStyle/>
            <a:p>
              <a:pPr>
                <a:defRPr/>
              </a:pPr>
              <a:r>
                <a:rPr lang="en-US" sz="2800" b="1" u="none"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146" name="Rounded Rectangle 145">
              <a:extLst>
                <a:ext uri="{FF2B5EF4-FFF2-40B4-BE49-F238E27FC236}">
                  <a16:creationId xmlns:a16="http://schemas.microsoft.com/office/drawing/2014/main" id="{E14CB9A0-7632-164D-8546-F81E89E04F98}"/>
                </a:ext>
              </a:extLst>
            </p:cNvPr>
            <p:cNvSpPr/>
            <p:nvPr/>
          </p:nvSpPr>
          <p:spPr>
            <a:xfrm>
              <a:off x="518492" y="1878305"/>
              <a:ext cx="4211638" cy="575869"/>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81959" name="Group 424">
              <a:extLst>
                <a:ext uri="{FF2B5EF4-FFF2-40B4-BE49-F238E27FC236}">
                  <a16:creationId xmlns:a16="http://schemas.microsoft.com/office/drawing/2014/main" id="{5F6C676A-FE6B-624E-996C-1D792123B824}"/>
                </a:ext>
              </a:extLst>
            </p:cNvPr>
            <p:cNvGrpSpPr>
              <a:grpSpLocks/>
            </p:cNvGrpSpPr>
            <p:nvPr/>
          </p:nvGrpSpPr>
          <p:grpSpPr bwMode="auto">
            <a:xfrm>
              <a:off x="600091" y="1937279"/>
              <a:ext cx="1045886" cy="459655"/>
              <a:chOff x="3086205" y="457658"/>
              <a:chExt cx="1476585" cy="460728"/>
            </a:xfrm>
          </p:grpSpPr>
          <p:sp>
            <p:nvSpPr>
              <p:cNvPr id="426" name="Rounded Rectangle 425">
                <a:extLst>
                  <a:ext uri="{FF2B5EF4-FFF2-40B4-BE49-F238E27FC236}">
                    <a16:creationId xmlns:a16="http://schemas.microsoft.com/office/drawing/2014/main" id="{3015F01B-840A-5E41-8D06-F9CD4FF0B139}"/>
                  </a:ext>
                </a:extLst>
              </p:cNvPr>
              <p:cNvSpPr/>
              <p:nvPr/>
            </p:nvSpPr>
            <p:spPr>
              <a:xfrm>
                <a:off x="3128931" y="457658"/>
                <a:ext cx="1433859" cy="460728"/>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57" name="TextBox 426">
                <a:extLst>
                  <a:ext uri="{FF2B5EF4-FFF2-40B4-BE49-F238E27FC236}">
                    <a16:creationId xmlns:a16="http://schemas.microsoft.com/office/drawing/2014/main" id="{DC945D26-6AB8-0141-8ED7-AFD27AE3EBF4}"/>
                  </a:ext>
                </a:extLst>
              </p:cNvPr>
              <p:cNvSpPr txBox="1">
                <a:spLocks noChangeArrowheads="1"/>
              </p:cNvSpPr>
              <p:nvPr/>
            </p:nvSpPr>
            <p:spPr bwMode="auto">
              <a:xfrm>
                <a:off x="3086205" y="553832"/>
                <a:ext cx="1461287" cy="316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网络图</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60" name="Group 427">
              <a:extLst>
                <a:ext uri="{FF2B5EF4-FFF2-40B4-BE49-F238E27FC236}">
                  <a16:creationId xmlns:a16="http://schemas.microsoft.com/office/drawing/2014/main" id="{1F175599-5D41-B74C-BAE2-6ADB0A90B518}"/>
                </a:ext>
              </a:extLst>
            </p:cNvPr>
            <p:cNvGrpSpPr>
              <a:grpSpLocks/>
            </p:cNvGrpSpPr>
            <p:nvPr/>
          </p:nvGrpSpPr>
          <p:grpSpPr bwMode="auto">
            <a:xfrm>
              <a:off x="3585542" y="1937279"/>
              <a:ext cx="1035050" cy="459653"/>
              <a:chOff x="3103238" y="457699"/>
              <a:chExt cx="1461287" cy="460694"/>
            </a:xfrm>
          </p:grpSpPr>
          <p:sp>
            <p:nvSpPr>
              <p:cNvPr id="429" name="Rounded Rectangle 428">
                <a:extLst>
                  <a:ext uri="{FF2B5EF4-FFF2-40B4-BE49-F238E27FC236}">
                    <a16:creationId xmlns:a16="http://schemas.microsoft.com/office/drawing/2014/main" id="{D1FF43A2-1EB3-4B40-867B-FAC3DB27292E}"/>
                  </a:ext>
                </a:extLst>
              </p:cNvPr>
              <p:cNvSpPr/>
              <p:nvPr/>
            </p:nvSpPr>
            <p:spPr>
              <a:xfrm>
                <a:off x="3127388" y="457699"/>
                <a:ext cx="1433859" cy="460694"/>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55" name="TextBox 429">
                <a:extLst>
                  <a:ext uri="{FF2B5EF4-FFF2-40B4-BE49-F238E27FC236}">
                    <a16:creationId xmlns:a16="http://schemas.microsoft.com/office/drawing/2014/main" id="{442F114D-09B8-6D40-9F35-8027CA3565DF}"/>
                  </a:ext>
                </a:extLst>
              </p:cNvPr>
              <p:cNvSpPr txBox="1">
                <a:spLocks noChangeArrowheads="1"/>
              </p:cNvSpPr>
              <p:nvPr/>
            </p:nvSpPr>
            <p:spPr bwMode="auto">
              <a:xfrm>
                <a:off x="3103238" y="553253"/>
                <a:ext cx="1461287" cy="316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意图</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1961" name="Group 430">
              <a:extLst>
                <a:ext uri="{FF2B5EF4-FFF2-40B4-BE49-F238E27FC236}">
                  <a16:creationId xmlns:a16="http://schemas.microsoft.com/office/drawing/2014/main" id="{0108CA5D-12ED-6042-962C-2F04FF7A9D29}"/>
                </a:ext>
              </a:extLst>
            </p:cNvPr>
            <p:cNvGrpSpPr>
              <a:grpSpLocks/>
            </p:cNvGrpSpPr>
            <p:nvPr/>
          </p:nvGrpSpPr>
          <p:grpSpPr bwMode="auto">
            <a:xfrm>
              <a:off x="2029792" y="1910409"/>
              <a:ext cx="1033463" cy="540018"/>
              <a:chOff x="3103238" y="432317"/>
              <a:chExt cx="1461287" cy="541278"/>
            </a:xfrm>
          </p:grpSpPr>
          <p:sp>
            <p:nvSpPr>
              <p:cNvPr id="432" name="Rounded Rectangle 431">
                <a:extLst>
                  <a:ext uri="{FF2B5EF4-FFF2-40B4-BE49-F238E27FC236}">
                    <a16:creationId xmlns:a16="http://schemas.microsoft.com/office/drawing/2014/main" id="{118FF048-3C9C-414A-AB71-D2CE2B1E4B1F}"/>
                  </a:ext>
                </a:extLst>
              </p:cNvPr>
              <p:cNvSpPr/>
              <p:nvPr/>
            </p:nvSpPr>
            <p:spPr>
              <a:xfrm>
                <a:off x="3127928" y="459250"/>
                <a:ext cx="1433549" cy="458989"/>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053" name="TextBox 432">
                <a:extLst>
                  <a:ext uri="{FF2B5EF4-FFF2-40B4-BE49-F238E27FC236}">
                    <a16:creationId xmlns:a16="http://schemas.microsoft.com/office/drawing/2014/main" id="{93E34352-0E4F-9F43-B586-C63853104574}"/>
                  </a:ext>
                </a:extLst>
              </p:cNvPr>
              <p:cNvSpPr txBox="1">
                <a:spLocks noChangeArrowheads="1"/>
              </p:cNvSpPr>
              <p:nvPr/>
            </p:nvSpPr>
            <p:spPr bwMode="auto">
              <a:xfrm>
                <a:off x="3103238" y="432317"/>
                <a:ext cx="1461287" cy="541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dirty="0">
                    <a:latin typeface="华文新魏" panose="02010800040101010101" pitchFamily="2" charset="-122"/>
                    <a:ea typeface="华文新魏" panose="02010800040101010101" pitchFamily="2" charset="-122"/>
                    <a:cs typeface="Arial" panose="020B0604020202020204" pitchFamily="34" charset="0"/>
                  </a:rPr>
                  <a:t>RESTful</a:t>
                </a:r>
              </a:p>
              <a:p>
                <a:pPr algn="ctr">
                  <a:lnSpc>
                    <a:spcPts val="1600"/>
                  </a:lnSpc>
                </a:pPr>
                <a:r>
                  <a:rPr lang="en-US" altLang="zh-CN" sz="1200" b="1" u="none" dirty="0">
                    <a:latin typeface="华文新魏" panose="02010800040101010101" pitchFamily="2" charset="-122"/>
                    <a:ea typeface="华文新魏" panose="02010800040101010101" pitchFamily="2" charset="-122"/>
                    <a:cs typeface="Arial" panose="020B0604020202020204" pitchFamily="34" charset="0"/>
                  </a:rPr>
                  <a:t>API</a:t>
                </a:r>
              </a:p>
            </p:txBody>
          </p:sp>
        </p:grpSp>
        <p:sp>
          <p:nvSpPr>
            <p:cNvPr id="434" name="TextBox 433">
              <a:extLst>
                <a:ext uri="{FF2B5EF4-FFF2-40B4-BE49-F238E27FC236}">
                  <a16:creationId xmlns:a16="http://schemas.microsoft.com/office/drawing/2014/main" id="{2C037D61-71B8-2D4A-BFD6-6BE3C0490906}"/>
                </a:ext>
              </a:extLst>
            </p:cNvPr>
            <p:cNvSpPr txBox="1"/>
            <p:nvPr/>
          </p:nvSpPr>
          <p:spPr>
            <a:xfrm>
              <a:off x="3084183" y="1925309"/>
              <a:ext cx="830473" cy="571684"/>
            </a:xfrm>
            <a:prstGeom prst="rect">
              <a:avLst/>
            </a:prstGeom>
            <a:noFill/>
          </p:spPr>
          <p:txBody>
            <a:bodyPr wrap="none">
              <a:spAutoFit/>
            </a:bodyPr>
            <a:lstStyle/>
            <a:p>
              <a:pPr>
                <a:defRPr/>
              </a:pPr>
              <a:r>
                <a:rPr lang="en-US" sz="2800" b="1" u="none" dirty="0">
                  <a:solidFill>
                    <a:schemeClr val="accent1">
                      <a:lumMod val="60000"/>
                      <a:lumOff val="40000"/>
                    </a:schemeClr>
                  </a:solidFill>
                  <a:latin typeface="华文新魏" panose="02010800040101010101" pitchFamily="2" charset="-122"/>
                  <a:ea typeface="华文新魏" panose="02010800040101010101" pitchFamily="2" charset="-122"/>
                </a:rPr>
                <a:t>…</a:t>
              </a: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cxnSp>
          <p:nvCxnSpPr>
            <p:cNvPr id="81963" name="Straight Connector 153">
              <a:extLst>
                <a:ext uri="{FF2B5EF4-FFF2-40B4-BE49-F238E27FC236}">
                  <a16:creationId xmlns:a16="http://schemas.microsoft.com/office/drawing/2014/main" id="{08230A4B-B87D-6046-98C7-6BFBF28A655D}"/>
                </a:ext>
              </a:extLst>
            </p:cNvPr>
            <p:cNvCxnSpPr>
              <a:cxnSpLocks noChangeShapeType="1"/>
            </p:cNvCxnSpPr>
            <p:nvPr/>
          </p:nvCxnSpPr>
          <p:spPr bwMode="auto">
            <a:xfrm flipV="1">
              <a:off x="597867" y="1705622"/>
              <a:ext cx="4117975"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81964" name="Freeform 2">
              <a:extLst>
                <a:ext uri="{FF2B5EF4-FFF2-40B4-BE49-F238E27FC236}">
                  <a16:creationId xmlns:a16="http://schemas.microsoft.com/office/drawing/2014/main" id="{36FADCB1-AB33-4847-BD0D-D01DCF92FEE8}"/>
                </a:ext>
              </a:extLst>
            </p:cNvPr>
            <p:cNvSpPr>
              <a:spLocks/>
            </p:cNvSpPr>
            <p:nvPr/>
          </p:nvSpPr>
          <p:spPr bwMode="auto">
            <a:xfrm>
              <a:off x="586755" y="4850459"/>
              <a:ext cx="4057650" cy="1392238"/>
            </a:xfrm>
            <a:custGeom>
              <a:avLst/>
              <a:gdLst>
                <a:gd name="T0" fmla="*/ 2147483646 w 1794"/>
                <a:gd name="T1" fmla="*/ 2147483646 h 933"/>
                <a:gd name="T2" fmla="*/ 2147483646 w 1794"/>
                <a:gd name="T3" fmla="*/ 2147483646 h 933"/>
                <a:gd name="T4" fmla="*/ 2147483646 w 1794"/>
                <a:gd name="T5" fmla="*/ 2147483646 h 933"/>
                <a:gd name="T6" fmla="*/ 2147483646 w 1794"/>
                <a:gd name="T7" fmla="*/ 2147483646 h 933"/>
                <a:gd name="T8" fmla="*/ 2147483646 w 1794"/>
                <a:gd name="T9" fmla="*/ 2147483646 h 933"/>
                <a:gd name="T10" fmla="*/ 2147483646 w 1794"/>
                <a:gd name="T11" fmla="*/ 2147483646 h 933"/>
                <a:gd name="T12" fmla="*/ 2147483646 w 1794"/>
                <a:gd name="T13" fmla="*/ 2147483646 h 933"/>
                <a:gd name="T14" fmla="*/ 2147483646 w 1794"/>
                <a:gd name="T15" fmla="*/ 2147483646 h 933"/>
                <a:gd name="T16" fmla="*/ 2147483646 w 1794"/>
                <a:gd name="T17" fmla="*/ 2147483646 h 933"/>
                <a:gd name="T18" fmla="*/ 2147483646 w 1794"/>
                <a:gd name="T19" fmla="*/ 2147483646 h 933"/>
                <a:gd name="T20" fmla="*/ 2147483646 w 1794"/>
                <a:gd name="T21" fmla="*/ 2147483646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cxnSp>
          <p:nvCxnSpPr>
            <p:cNvPr id="81965" name="Straight Connector 165">
              <a:extLst>
                <a:ext uri="{FF2B5EF4-FFF2-40B4-BE49-F238E27FC236}">
                  <a16:creationId xmlns:a16="http://schemas.microsoft.com/office/drawing/2014/main" id="{A42DD91E-D635-A84E-94B2-BFEDEF8CF7E3}"/>
                </a:ext>
              </a:extLst>
            </p:cNvPr>
            <p:cNvCxnSpPr>
              <a:cxnSpLocks noChangeShapeType="1"/>
            </p:cNvCxnSpPr>
            <p:nvPr/>
          </p:nvCxnSpPr>
          <p:spPr bwMode="auto">
            <a:xfrm flipV="1">
              <a:off x="1669430" y="5233047"/>
              <a:ext cx="615950" cy="282575"/>
            </a:xfrm>
            <a:prstGeom prst="line">
              <a:avLst/>
            </a:prstGeom>
            <a:noFill/>
            <a:ln w="34925" algn="ctr">
              <a:solidFill>
                <a:srgbClr val="FF0000"/>
              </a:solidFill>
              <a:round/>
              <a:headEnd/>
              <a:tailEnd/>
            </a:ln>
            <a:extLst>
              <a:ext uri="{909E8E84-426E-40DD-AFC4-6F175D3DCCD1}">
                <a14:hiddenFill xmlns:a14="http://schemas.microsoft.com/office/drawing/2010/main">
                  <a:noFill/>
                </a14:hiddenFill>
              </a:ext>
            </a:extLst>
          </p:spPr>
        </p:cxnSp>
        <p:cxnSp>
          <p:nvCxnSpPr>
            <p:cNvPr id="167" name="Straight Connector 166">
              <a:extLst>
                <a:ext uri="{FF2B5EF4-FFF2-40B4-BE49-F238E27FC236}">
                  <a16:creationId xmlns:a16="http://schemas.microsoft.com/office/drawing/2014/main" id="{67E4902E-FA30-EE4A-A13A-88A5BC6A180F}"/>
                </a:ext>
              </a:extLst>
            </p:cNvPr>
            <p:cNvCxnSpPr/>
            <p:nvPr/>
          </p:nvCxnSpPr>
          <p:spPr bwMode="auto">
            <a:xfrm>
              <a:off x="1658404" y="5539928"/>
              <a:ext cx="1653051" cy="137030"/>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68" name="Straight Connector 167">
              <a:extLst>
                <a:ext uri="{FF2B5EF4-FFF2-40B4-BE49-F238E27FC236}">
                  <a16:creationId xmlns:a16="http://schemas.microsoft.com/office/drawing/2014/main" id="{F84172B2-5530-FE42-8310-6472A7AC0C25}"/>
                </a:ext>
              </a:extLst>
            </p:cNvPr>
            <p:cNvCxnSpPr>
              <a:endCxn id="353" idx="1"/>
            </p:cNvCxnSpPr>
            <p:nvPr/>
          </p:nvCxnSpPr>
          <p:spPr bwMode="auto">
            <a:xfrm>
              <a:off x="1669058" y="5597169"/>
              <a:ext cx="317827" cy="386803"/>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69" name="Straight Connector 168">
              <a:extLst>
                <a:ext uri="{FF2B5EF4-FFF2-40B4-BE49-F238E27FC236}">
                  <a16:creationId xmlns:a16="http://schemas.microsoft.com/office/drawing/2014/main" id="{CC4FEAB6-0E2F-F141-BA73-146489EC7290}"/>
                </a:ext>
              </a:extLst>
            </p:cNvPr>
            <p:cNvCxnSpPr>
              <a:stCxn id="339" idx="3"/>
            </p:cNvCxnSpPr>
            <p:nvPr/>
          </p:nvCxnSpPr>
          <p:spPr bwMode="auto">
            <a:xfrm>
              <a:off x="2970547" y="5229446"/>
              <a:ext cx="333806" cy="421494"/>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70" name="Straight Connector 169">
              <a:extLst>
                <a:ext uri="{FF2B5EF4-FFF2-40B4-BE49-F238E27FC236}">
                  <a16:creationId xmlns:a16="http://schemas.microsoft.com/office/drawing/2014/main" id="{87B3B50A-8616-9043-B02B-38701DB748DB}"/>
                </a:ext>
              </a:extLst>
            </p:cNvPr>
            <p:cNvCxnSpPr/>
            <p:nvPr/>
          </p:nvCxnSpPr>
          <p:spPr bwMode="auto">
            <a:xfrm flipV="1">
              <a:off x="2448531" y="5735933"/>
              <a:ext cx="862924" cy="275792"/>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sp>
          <p:nvSpPr>
            <p:cNvPr id="81970" name="Freeform 223">
              <a:extLst>
                <a:ext uri="{FF2B5EF4-FFF2-40B4-BE49-F238E27FC236}">
                  <a16:creationId xmlns:a16="http://schemas.microsoft.com/office/drawing/2014/main" id="{7C6574A1-F305-2948-8599-44B09EBD988B}"/>
                </a:ext>
              </a:extLst>
            </p:cNvPr>
            <p:cNvSpPr>
              <a:spLocks/>
            </p:cNvSpPr>
            <p:nvPr/>
          </p:nvSpPr>
          <p:spPr bwMode="auto">
            <a:xfrm>
              <a:off x="1526555" y="1554809"/>
              <a:ext cx="711200" cy="3730625"/>
            </a:xfrm>
            <a:custGeom>
              <a:avLst/>
              <a:gdLst>
                <a:gd name="T0" fmla="*/ 34422 w 710887"/>
                <a:gd name="T1" fmla="*/ 5994451 h 2943061"/>
                <a:gd name="T2" fmla="*/ 711513 w 710887"/>
                <a:gd name="T3" fmla="*/ 4241152 h 2943061"/>
                <a:gd name="T4" fmla="*/ 710921 w 710887"/>
                <a:gd name="T5" fmla="*/ 3508193 h 2943061"/>
                <a:gd name="T6" fmla="*/ 21885 w 710887"/>
                <a:gd name="T7" fmla="*/ 3120512 h 2943061"/>
                <a:gd name="T8" fmla="*/ 0 w 710887"/>
                <a:gd name="T9" fmla="*/ 0 h 29430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10887" h="2943061">
                  <a:moveTo>
                    <a:pt x="34392" y="2943061"/>
                  </a:moveTo>
                  <a:cubicBezTo>
                    <a:pt x="643118" y="2216702"/>
                    <a:pt x="436371" y="2471136"/>
                    <a:pt x="710887" y="2082254"/>
                  </a:cubicBezTo>
                  <a:cubicBezTo>
                    <a:pt x="710690" y="1923079"/>
                    <a:pt x="710492" y="1881572"/>
                    <a:pt x="710295" y="1722397"/>
                  </a:cubicBezTo>
                  <a:cubicBezTo>
                    <a:pt x="566067" y="1680698"/>
                    <a:pt x="166093" y="1573759"/>
                    <a:pt x="21865" y="1532060"/>
                  </a:cubicBezTo>
                  <a:cubicBezTo>
                    <a:pt x="5542" y="849989"/>
                    <a:pt x="1676" y="727768"/>
                    <a:pt x="0" y="0"/>
                  </a:cubicBezTo>
                </a:path>
              </a:pathLst>
            </a:custGeom>
            <a:noFill/>
            <a:ln w="12700">
              <a:solidFill>
                <a:schemeClr val="tx1"/>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b="1">
                <a:latin typeface="华文新魏" panose="02010800040101010101" pitchFamily="2" charset="-122"/>
                <a:ea typeface="华文新魏" panose="02010800040101010101" pitchFamily="2" charset="-122"/>
              </a:endParaRPr>
            </a:p>
          </p:txBody>
        </p:sp>
        <p:grpSp>
          <p:nvGrpSpPr>
            <p:cNvPr id="81971" name="Group 224">
              <a:extLst>
                <a:ext uri="{FF2B5EF4-FFF2-40B4-BE49-F238E27FC236}">
                  <a16:creationId xmlns:a16="http://schemas.microsoft.com/office/drawing/2014/main" id="{5AD04D76-269B-CA46-986E-41FDE1BE9B5E}"/>
                </a:ext>
              </a:extLst>
            </p:cNvPr>
            <p:cNvGrpSpPr>
              <a:grpSpLocks/>
            </p:cNvGrpSpPr>
            <p:nvPr/>
          </p:nvGrpSpPr>
          <p:grpSpPr bwMode="auto">
            <a:xfrm>
              <a:off x="1748807" y="4604401"/>
              <a:ext cx="297982" cy="369913"/>
              <a:chOff x="418816" y="1964112"/>
              <a:chExt cx="296766" cy="369357"/>
            </a:xfrm>
          </p:grpSpPr>
          <p:sp>
            <p:nvSpPr>
              <p:cNvPr id="82050" name="Oval 225">
                <a:extLst>
                  <a:ext uri="{FF2B5EF4-FFF2-40B4-BE49-F238E27FC236}">
                    <a16:creationId xmlns:a16="http://schemas.microsoft.com/office/drawing/2014/main" id="{4DE65AB9-5EA5-FC42-92A2-15A3924D06D3}"/>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51" name="TextBox 226">
                <a:extLst>
                  <a:ext uri="{FF2B5EF4-FFF2-40B4-BE49-F238E27FC236}">
                    <a16:creationId xmlns:a16="http://schemas.microsoft.com/office/drawing/2014/main" id="{18DE95E2-7E3B-324F-9AD1-6A3FF3FCFBA4}"/>
                  </a:ext>
                </a:extLst>
              </p:cNvPr>
              <p:cNvSpPr txBox="1">
                <a:spLocks noChangeArrowheads="1"/>
              </p:cNvSpPr>
              <p:nvPr/>
            </p:nvSpPr>
            <p:spPr bwMode="auto">
              <a:xfrm>
                <a:off x="418816" y="1964112"/>
                <a:ext cx="296766" cy="36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1</a:t>
                </a:r>
              </a:p>
            </p:txBody>
          </p:sp>
        </p:grpSp>
        <p:grpSp>
          <p:nvGrpSpPr>
            <p:cNvPr id="81972" name="Group 227">
              <a:extLst>
                <a:ext uri="{FF2B5EF4-FFF2-40B4-BE49-F238E27FC236}">
                  <a16:creationId xmlns:a16="http://schemas.microsoft.com/office/drawing/2014/main" id="{D409FA9A-EBD1-E748-9015-86067A7A4C39}"/>
                </a:ext>
              </a:extLst>
            </p:cNvPr>
            <p:cNvGrpSpPr>
              <a:grpSpLocks/>
            </p:cNvGrpSpPr>
            <p:nvPr/>
          </p:nvGrpSpPr>
          <p:grpSpPr bwMode="auto">
            <a:xfrm>
              <a:off x="1842467" y="3497907"/>
              <a:ext cx="337425" cy="369913"/>
              <a:chOff x="418816" y="1964112"/>
              <a:chExt cx="337755" cy="369357"/>
            </a:xfrm>
          </p:grpSpPr>
          <p:sp>
            <p:nvSpPr>
              <p:cNvPr id="82048" name="Oval 228">
                <a:extLst>
                  <a:ext uri="{FF2B5EF4-FFF2-40B4-BE49-F238E27FC236}">
                    <a16:creationId xmlns:a16="http://schemas.microsoft.com/office/drawing/2014/main" id="{A754E23E-3B4D-B24F-B18B-23E45518F4ED}"/>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49" name="TextBox 229">
                <a:extLst>
                  <a:ext uri="{FF2B5EF4-FFF2-40B4-BE49-F238E27FC236}">
                    <a16:creationId xmlns:a16="http://schemas.microsoft.com/office/drawing/2014/main" id="{B85B07DA-60AE-3342-8B39-198B98C777F7}"/>
                  </a:ext>
                </a:extLst>
              </p:cNvPr>
              <p:cNvSpPr txBox="1">
                <a:spLocks noChangeArrowheads="1"/>
              </p:cNvSpPr>
              <p:nvPr/>
            </p:nvSpPr>
            <p:spPr bwMode="auto">
              <a:xfrm>
                <a:off x="418816" y="1964112"/>
                <a:ext cx="337755" cy="36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2</a:t>
                </a:r>
              </a:p>
            </p:txBody>
          </p:sp>
        </p:grpSp>
        <p:grpSp>
          <p:nvGrpSpPr>
            <p:cNvPr id="81973" name="Group 230">
              <a:extLst>
                <a:ext uri="{FF2B5EF4-FFF2-40B4-BE49-F238E27FC236}">
                  <a16:creationId xmlns:a16="http://schemas.microsoft.com/office/drawing/2014/main" id="{F75BAFC8-33EB-2B4B-8254-C1C306F60E28}"/>
                </a:ext>
              </a:extLst>
            </p:cNvPr>
            <p:cNvGrpSpPr>
              <a:grpSpLocks/>
            </p:cNvGrpSpPr>
            <p:nvPr/>
          </p:nvGrpSpPr>
          <p:grpSpPr bwMode="auto">
            <a:xfrm>
              <a:off x="1363042" y="2312051"/>
              <a:ext cx="337425" cy="369913"/>
              <a:chOff x="418816" y="1964112"/>
              <a:chExt cx="337755" cy="369357"/>
            </a:xfrm>
          </p:grpSpPr>
          <p:sp>
            <p:nvSpPr>
              <p:cNvPr id="82046" name="Oval 231">
                <a:extLst>
                  <a:ext uri="{FF2B5EF4-FFF2-40B4-BE49-F238E27FC236}">
                    <a16:creationId xmlns:a16="http://schemas.microsoft.com/office/drawing/2014/main" id="{552A668F-6470-A040-99AA-91F8B904A194}"/>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47" name="TextBox 232">
                <a:extLst>
                  <a:ext uri="{FF2B5EF4-FFF2-40B4-BE49-F238E27FC236}">
                    <a16:creationId xmlns:a16="http://schemas.microsoft.com/office/drawing/2014/main" id="{88255256-6DB0-A945-B06E-56C6EE3EB34F}"/>
                  </a:ext>
                </a:extLst>
              </p:cNvPr>
              <p:cNvSpPr txBox="1">
                <a:spLocks noChangeArrowheads="1"/>
              </p:cNvSpPr>
              <p:nvPr/>
            </p:nvSpPr>
            <p:spPr bwMode="auto">
              <a:xfrm>
                <a:off x="418816" y="1964112"/>
                <a:ext cx="337755" cy="36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3</a:t>
                </a:r>
              </a:p>
            </p:txBody>
          </p:sp>
        </p:grpSp>
        <p:cxnSp>
          <p:nvCxnSpPr>
            <p:cNvPr id="81974" name="Straight Arrow Connector 3">
              <a:extLst>
                <a:ext uri="{FF2B5EF4-FFF2-40B4-BE49-F238E27FC236}">
                  <a16:creationId xmlns:a16="http://schemas.microsoft.com/office/drawing/2014/main" id="{ECAE7922-3D83-B142-AC11-40E7928E264D}"/>
                </a:ext>
              </a:extLst>
            </p:cNvPr>
            <p:cNvCxnSpPr>
              <a:cxnSpLocks noChangeShapeType="1"/>
            </p:cNvCxnSpPr>
            <p:nvPr/>
          </p:nvCxnSpPr>
          <p:spPr bwMode="auto">
            <a:xfrm>
              <a:off x="1712292" y="1162697"/>
              <a:ext cx="36513" cy="1995487"/>
            </a:xfrm>
            <a:prstGeom prst="straightConnector1">
              <a:avLst/>
            </a:prstGeom>
            <a:noFill/>
            <a:ln w="12700" algn="ctr">
              <a:solidFill>
                <a:schemeClr val="tx1"/>
              </a:solidFill>
              <a:round/>
              <a:headEnd type="triangle" w="med" len="med"/>
              <a:tailEnd type="triangle" w="med" len="med"/>
            </a:ln>
            <a:extLst>
              <a:ext uri="{909E8E84-426E-40DD-AFC4-6F175D3DCCD1}">
                <a14:hiddenFill xmlns:a14="http://schemas.microsoft.com/office/drawing/2010/main">
                  <a:noFill/>
                </a14:hiddenFill>
              </a:ext>
            </a:extLst>
          </p:spPr>
        </p:cxnSp>
        <p:grpSp>
          <p:nvGrpSpPr>
            <p:cNvPr id="81975" name="Group 234">
              <a:extLst>
                <a:ext uri="{FF2B5EF4-FFF2-40B4-BE49-F238E27FC236}">
                  <a16:creationId xmlns:a16="http://schemas.microsoft.com/office/drawing/2014/main" id="{DACF6821-C55A-9C45-9E25-DDBB2E304D45}"/>
                </a:ext>
              </a:extLst>
            </p:cNvPr>
            <p:cNvGrpSpPr>
              <a:grpSpLocks/>
            </p:cNvGrpSpPr>
            <p:nvPr/>
          </p:nvGrpSpPr>
          <p:grpSpPr bwMode="auto">
            <a:xfrm>
              <a:off x="1583704" y="1664350"/>
              <a:ext cx="337425" cy="369913"/>
              <a:chOff x="418816" y="1964112"/>
              <a:chExt cx="337757" cy="370949"/>
            </a:xfrm>
          </p:grpSpPr>
          <p:sp>
            <p:nvSpPr>
              <p:cNvPr id="82044" name="Oval 235">
                <a:extLst>
                  <a:ext uri="{FF2B5EF4-FFF2-40B4-BE49-F238E27FC236}">
                    <a16:creationId xmlns:a16="http://schemas.microsoft.com/office/drawing/2014/main" id="{816CE456-EFF1-AD47-BA83-986A4C01FC5C}"/>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45" name="TextBox 236">
                <a:extLst>
                  <a:ext uri="{FF2B5EF4-FFF2-40B4-BE49-F238E27FC236}">
                    <a16:creationId xmlns:a16="http://schemas.microsoft.com/office/drawing/2014/main" id="{9C205E60-CC6B-0C4E-96B5-9891C9029CFB}"/>
                  </a:ext>
                </a:extLst>
              </p:cNvPr>
              <p:cNvSpPr txBox="1">
                <a:spLocks noChangeArrowheads="1"/>
              </p:cNvSpPr>
              <p:nvPr/>
            </p:nvSpPr>
            <p:spPr bwMode="auto">
              <a:xfrm>
                <a:off x="418816" y="1964112"/>
                <a:ext cx="337757" cy="370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4</a:t>
                </a:r>
              </a:p>
            </p:txBody>
          </p:sp>
        </p:grpSp>
        <p:sp>
          <p:nvSpPr>
            <p:cNvPr id="81976" name="Freeform 237">
              <a:extLst>
                <a:ext uri="{FF2B5EF4-FFF2-40B4-BE49-F238E27FC236}">
                  <a16:creationId xmlns:a16="http://schemas.microsoft.com/office/drawing/2014/main" id="{2F087E3D-65C0-2D4A-BF26-0866C23775EA}"/>
                </a:ext>
              </a:extLst>
            </p:cNvPr>
            <p:cNvSpPr>
              <a:spLocks/>
            </p:cNvSpPr>
            <p:nvPr/>
          </p:nvSpPr>
          <p:spPr bwMode="auto">
            <a:xfrm>
              <a:off x="2372692" y="1461147"/>
              <a:ext cx="1030288" cy="3309937"/>
            </a:xfrm>
            <a:custGeom>
              <a:avLst/>
              <a:gdLst>
                <a:gd name="T0" fmla="*/ 19398 w 1029459"/>
                <a:gd name="T1" fmla="*/ 5318440 h 2611201"/>
                <a:gd name="T2" fmla="*/ 0 w 1029459"/>
                <a:gd name="T3" fmla="*/ 3502176 h 2611201"/>
                <a:gd name="T4" fmla="*/ 691885 w 1029459"/>
                <a:gd name="T5" fmla="*/ 3490976 h 2611201"/>
                <a:gd name="T6" fmla="*/ 1030856 w 1029459"/>
                <a:gd name="T7" fmla="*/ 2392974 h 2611201"/>
                <a:gd name="T8" fmla="*/ 978339 w 1029459"/>
                <a:gd name="T9" fmla="*/ 0 h 261120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9459" h="2611201">
                  <a:moveTo>
                    <a:pt x="19366" y="2611201"/>
                  </a:moveTo>
                  <a:lnTo>
                    <a:pt x="0" y="1719468"/>
                  </a:lnTo>
                  <a:lnTo>
                    <a:pt x="690772" y="1713969"/>
                  </a:lnTo>
                  <a:cubicBezTo>
                    <a:pt x="953779" y="1301650"/>
                    <a:pt x="837892" y="1502072"/>
                    <a:pt x="1029198" y="1174881"/>
                  </a:cubicBezTo>
                  <a:cubicBezTo>
                    <a:pt x="1031684" y="714767"/>
                    <a:pt x="1016613" y="902614"/>
                    <a:pt x="976765" y="0"/>
                  </a:cubicBezTo>
                </a:path>
              </a:pathLst>
            </a:custGeom>
            <a:noFill/>
            <a:ln w="12700">
              <a:solidFill>
                <a:schemeClr val="tx1"/>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endParaRPr lang="zh-CN" altLang="en-US" b="1">
                <a:latin typeface="华文新魏" panose="02010800040101010101" pitchFamily="2" charset="-122"/>
                <a:ea typeface="华文新魏" panose="02010800040101010101" pitchFamily="2" charset="-122"/>
              </a:endParaRPr>
            </a:p>
          </p:txBody>
        </p:sp>
        <p:cxnSp>
          <p:nvCxnSpPr>
            <p:cNvPr id="81977" name="Straight Arrow Connector 238">
              <a:extLst>
                <a:ext uri="{FF2B5EF4-FFF2-40B4-BE49-F238E27FC236}">
                  <a16:creationId xmlns:a16="http://schemas.microsoft.com/office/drawing/2014/main" id="{F8B045D4-7938-B74B-96B8-BA7689BDB72F}"/>
                </a:ext>
              </a:extLst>
            </p:cNvPr>
            <p:cNvCxnSpPr>
              <a:cxnSpLocks noChangeShapeType="1"/>
            </p:cNvCxnSpPr>
            <p:nvPr/>
          </p:nvCxnSpPr>
          <p:spPr bwMode="auto">
            <a:xfrm>
              <a:off x="2410792" y="4575822"/>
              <a:ext cx="166688" cy="444500"/>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81978" name="Straight Arrow Connector 242">
              <a:extLst>
                <a:ext uri="{FF2B5EF4-FFF2-40B4-BE49-F238E27FC236}">
                  <a16:creationId xmlns:a16="http://schemas.microsoft.com/office/drawing/2014/main" id="{D2F03FC2-78BB-4E44-B936-2F61D982DFB1}"/>
                </a:ext>
              </a:extLst>
            </p:cNvPr>
            <p:cNvCxnSpPr>
              <a:cxnSpLocks noChangeShapeType="1"/>
            </p:cNvCxnSpPr>
            <p:nvPr/>
          </p:nvCxnSpPr>
          <p:spPr bwMode="auto">
            <a:xfrm flipH="1">
              <a:off x="1707530" y="4604397"/>
              <a:ext cx="698500" cy="763587"/>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grpSp>
          <p:nvGrpSpPr>
            <p:cNvPr id="81979" name="Group 245">
              <a:extLst>
                <a:ext uri="{FF2B5EF4-FFF2-40B4-BE49-F238E27FC236}">
                  <a16:creationId xmlns:a16="http://schemas.microsoft.com/office/drawing/2014/main" id="{A4FF675B-33FA-524B-AA0D-B34A82443A7A}"/>
                </a:ext>
              </a:extLst>
            </p:cNvPr>
            <p:cNvGrpSpPr>
              <a:grpSpLocks/>
            </p:cNvGrpSpPr>
            <p:nvPr/>
          </p:nvGrpSpPr>
          <p:grpSpPr bwMode="auto">
            <a:xfrm rot="-153638">
              <a:off x="2254783" y="4447227"/>
              <a:ext cx="337426" cy="369913"/>
              <a:chOff x="407313" y="1964101"/>
              <a:chExt cx="336049" cy="369356"/>
            </a:xfrm>
          </p:grpSpPr>
          <p:sp>
            <p:nvSpPr>
              <p:cNvPr id="82042" name="Oval 246">
                <a:extLst>
                  <a:ext uri="{FF2B5EF4-FFF2-40B4-BE49-F238E27FC236}">
                    <a16:creationId xmlns:a16="http://schemas.microsoft.com/office/drawing/2014/main" id="{E0981117-B825-904D-B542-5398BC7A1584}"/>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43" name="TextBox 247">
                <a:extLst>
                  <a:ext uri="{FF2B5EF4-FFF2-40B4-BE49-F238E27FC236}">
                    <a16:creationId xmlns:a16="http://schemas.microsoft.com/office/drawing/2014/main" id="{3610283E-C378-914F-8943-46011692EB83}"/>
                  </a:ext>
                </a:extLst>
              </p:cNvPr>
              <p:cNvSpPr txBox="1">
                <a:spLocks noChangeArrowheads="1"/>
              </p:cNvSpPr>
              <p:nvPr/>
            </p:nvSpPr>
            <p:spPr bwMode="auto">
              <a:xfrm>
                <a:off x="407313" y="1964101"/>
                <a:ext cx="336049" cy="369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6</a:t>
                </a:r>
              </a:p>
            </p:txBody>
          </p:sp>
        </p:grpSp>
        <p:grpSp>
          <p:nvGrpSpPr>
            <p:cNvPr id="81980" name="Group 248">
              <a:extLst>
                <a:ext uri="{FF2B5EF4-FFF2-40B4-BE49-F238E27FC236}">
                  <a16:creationId xmlns:a16="http://schemas.microsoft.com/office/drawing/2014/main" id="{775896B5-EEC2-6149-AB89-49C05854AAED}"/>
                </a:ext>
              </a:extLst>
            </p:cNvPr>
            <p:cNvGrpSpPr>
              <a:grpSpLocks/>
            </p:cNvGrpSpPr>
            <p:nvPr/>
          </p:nvGrpSpPr>
          <p:grpSpPr bwMode="auto">
            <a:xfrm>
              <a:off x="3207717" y="1710215"/>
              <a:ext cx="337425" cy="369913"/>
              <a:chOff x="418816" y="1994056"/>
              <a:chExt cx="337755" cy="369357"/>
            </a:xfrm>
          </p:grpSpPr>
          <p:sp>
            <p:nvSpPr>
              <p:cNvPr id="82040" name="Oval 249">
                <a:extLst>
                  <a:ext uri="{FF2B5EF4-FFF2-40B4-BE49-F238E27FC236}">
                    <a16:creationId xmlns:a16="http://schemas.microsoft.com/office/drawing/2014/main" id="{8BD6C8AB-A01B-B649-9335-2D1354B307D9}"/>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041" name="TextBox 250">
                <a:extLst>
                  <a:ext uri="{FF2B5EF4-FFF2-40B4-BE49-F238E27FC236}">
                    <a16:creationId xmlns:a16="http://schemas.microsoft.com/office/drawing/2014/main" id="{B89913FF-8F19-E848-BCA2-15F1A2DD4FCC}"/>
                  </a:ext>
                </a:extLst>
              </p:cNvPr>
              <p:cNvSpPr txBox="1">
                <a:spLocks noChangeArrowheads="1"/>
              </p:cNvSpPr>
              <p:nvPr/>
            </p:nvSpPr>
            <p:spPr bwMode="auto">
              <a:xfrm>
                <a:off x="418816" y="1994056"/>
                <a:ext cx="337755" cy="369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5</a:t>
                </a:r>
              </a:p>
            </p:txBody>
          </p:sp>
        </p:grpSp>
        <p:sp>
          <p:nvSpPr>
            <p:cNvPr id="253" name="Oval 252">
              <a:extLst>
                <a:ext uri="{FF2B5EF4-FFF2-40B4-BE49-F238E27FC236}">
                  <a16:creationId xmlns:a16="http://schemas.microsoft.com/office/drawing/2014/main" id="{56ABA6CE-EBCE-4747-9D93-958CE4F62FC2}"/>
                </a:ext>
              </a:extLst>
            </p:cNvPr>
            <p:cNvSpPr/>
            <p:nvPr/>
          </p:nvSpPr>
          <p:spPr>
            <a:xfrm rot="5400000">
              <a:off x="2047595" y="199462"/>
              <a:ext cx="629640" cy="2235435"/>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1982" name="TextBox 152">
              <a:extLst>
                <a:ext uri="{FF2B5EF4-FFF2-40B4-BE49-F238E27FC236}">
                  <a16:creationId xmlns:a16="http://schemas.microsoft.com/office/drawing/2014/main" id="{29A43AFC-E09D-5940-AD92-4A4E31869842}"/>
                </a:ext>
              </a:extLst>
            </p:cNvPr>
            <p:cNvSpPr txBox="1">
              <a:spLocks noChangeArrowheads="1"/>
            </p:cNvSpPr>
            <p:nvPr/>
          </p:nvSpPr>
          <p:spPr bwMode="auto">
            <a:xfrm>
              <a:off x="1190050" y="1116659"/>
              <a:ext cx="2338305" cy="325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400" b="1" u="none" dirty="0">
                  <a:latin typeface="华文新魏" panose="02010800040101010101" pitchFamily="2" charset="-122"/>
                  <a:ea typeface="华文新魏" panose="02010800040101010101" pitchFamily="2" charset="-122"/>
                  <a:cs typeface="Arial" panose="020B0604020202020204" pitchFamily="34" charset="0"/>
                </a:rPr>
                <a:t>Dijkstra’s</a:t>
              </a: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链路状态路由</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nvGrpSpPr>
            <p:cNvPr id="81983" name="Group 318">
              <a:extLst>
                <a:ext uri="{FF2B5EF4-FFF2-40B4-BE49-F238E27FC236}">
                  <a16:creationId xmlns:a16="http://schemas.microsoft.com/office/drawing/2014/main" id="{EFA35125-7C51-054C-AB07-3A04C6A08B8D}"/>
                </a:ext>
              </a:extLst>
            </p:cNvPr>
            <p:cNvGrpSpPr>
              <a:grpSpLocks/>
            </p:cNvGrpSpPr>
            <p:nvPr/>
          </p:nvGrpSpPr>
          <p:grpSpPr bwMode="auto">
            <a:xfrm>
              <a:off x="999505" y="5317186"/>
              <a:ext cx="687387" cy="473762"/>
              <a:chOff x="1736090" y="2893762"/>
              <a:chExt cx="565150" cy="342888"/>
            </a:xfrm>
          </p:grpSpPr>
          <p:grpSp>
            <p:nvGrpSpPr>
              <p:cNvPr id="82027" name="Group 327">
                <a:extLst>
                  <a:ext uri="{FF2B5EF4-FFF2-40B4-BE49-F238E27FC236}">
                    <a16:creationId xmlns:a16="http://schemas.microsoft.com/office/drawing/2014/main" id="{94130A69-A232-0F4E-820F-54F95837936B}"/>
                  </a:ext>
                </a:extLst>
              </p:cNvPr>
              <p:cNvGrpSpPr>
                <a:grpSpLocks/>
              </p:cNvGrpSpPr>
              <p:nvPr/>
            </p:nvGrpSpPr>
            <p:grpSpPr bwMode="auto">
              <a:xfrm>
                <a:off x="1736090" y="2893762"/>
                <a:ext cx="565150" cy="292100"/>
                <a:chOff x="1871277" y="1576300"/>
                <a:chExt cx="1128371" cy="437861"/>
              </a:xfrm>
            </p:grpSpPr>
            <p:sp>
              <p:nvSpPr>
                <p:cNvPr id="324" name="Oval 323">
                  <a:extLst>
                    <a:ext uri="{FF2B5EF4-FFF2-40B4-BE49-F238E27FC236}">
                      <a16:creationId xmlns:a16="http://schemas.microsoft.com/office/drawing/2014/main" id="{984BBDC3-E23E-D242-897E-D8EDCB017FBC}"/>
                    </a:ext>
                  </a:extLst>
                </p:cNvPr>
                <p:cNvSpPr/>
                <p:nvPr/>
              </p:nvSpPr>
              <p:spPr bwMode="auto">
                <a:xfrm flipV="1">
                  <a:off x="1874462" y="1693754"/>
                  <a:ext cx="1125057" cy="32179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25" name="Rectangle 324">
                  <a:extLst>
                    <a:ext uri="{FF2B5EF4-FFF2-40B4-BE49-F238E27FC236}">
                      <a16:creationId xmlns:a16="http://schemas.microsoft.com/office/drawing/2014/main" id="{5BE7142D-7CFE-7C4A-90E4-5C0AC71A6D27}"/>
                    </a:ext>
                  </a:extLst>
                </p:cNvPr>
                <p:cNvSpPr/>
                <p:nvPr/>
              </p:nvSpPr>
              <p:spPr bwMode="auto">
                <a:xfrm>
                  <a:off x="1871549" y="1740801"/>
                  <a:ext cx="1127971" cy="114792"/>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6" name="Oval 325">
                  <a:extLst>
                    <a:ext uri="{FF2B5EF4-FFF2-40B4-BE49-F238E27FC236}">
                      <a16:creationId xmlns:a16="http://schemas.microsoft.com/office/drawing/2014/main" id="{82B7EA38-A389-DA40-BFD4-6E320D7E495D}"/>
                    </a:ext>
                  </a:extLst>
                </p:cNvPr>
                <p:cNvSpPr/>
                <p:nvPr/>
              </p:nvSpPr>
              <p:spPr bwMode="auto">
                <a:xfrm flipV="1">
                  <a:off x="1871549" y="1577080"/>
                  <a:ext cx="1125057" cy="31991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27" name="Freeform 326">
                  <a:extLst>
                    <a:ext uri="{FF2B5EF4-FFF2-40B4-BE49-F238E27FC236}">
                      <a16:creationId xmlns:a16="http://schemas.microsoft.com/office/drawing/2014/main" id="{7C956950-EEF8-C743-91E4-451515155023}"/>
                    </a:ext>
                  </a:extLst>
                </p:cNvPr>
                <p:cNvSpPr/>
                <p:nvPr/>
              </p:nvSpPr>
              <p:spPr bwMode="auto">
                <a:xfrm>
                  <a:off x="2160099" y="1674936"/>
                  <a:ext cx="547955" cy="15995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8" name="Freeform 327">
                  <a:extLst>
                    <a:ext uri="{FF2B5EF4-FFF2-40B4-BE49-F238E27FC236}">
                      <a16:creationId xmlns:a16="http://schemas.microsoft.com/office/drawing/2014/main" id="{0AB51526-34A6-EE45-B23C-DFDC81A40F96}"/>
                    </a:ext>
                  </a:extLst>
                </p:cNvPr>
                <p:cNvSpPr/>
                <p:nvPr/>
              </p:nvSpPr>
              <p:spPr bwMode="auto">
                <a:xfrm>
                  <a:off x="2104721" y="1633535"/>
                  <a:ext cx="661626" cy="11291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9" name="Freeform 328">
                  <a:extLst>
                    <a:ext uri="{FF2B5EF4-FFF2-40B4-BE49-F238E27FC236}">
                      <a16:creationId xmlns:a16="http://schemas.microsoft.com/office/drawing/2014/main" id="{31FDBC25-C0BB-954D-9316-BB5F17A72A8F}"/>
                    </a:ext>
                  </a:extLst>
                </p:cNvPr>
                <p:cNvSpPr/>
                <p:nvPr/>
              </p:nvSpPr>
              <p:spPr bwMode="auto">
                <a:xfrm>
                  <a:off x="2536090" y="1729510"/>
                  <a:ext cx="244831" cy="9785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30" name="Freeform 329">
                  <a:extLst>
                    <a:ext uri="{FF2B5EF4-FFF2-40B4-BE49-F238E27FC236}">
                      <a16:creationId xmlns:a16="http://schemas.microsoft.com/office/drawing/2014/main" id="{AFA1E268-83BC-3A49-822D-D3327A9E8547}"/>
                    </a:ext>
                  </a:extLst>
                </p:cNvPr>
                <p:cNvSpPr/>
                <p:nvPr/>
              </p:nvSpPr>
              <p:spPr bwMode="auto">
                <a:xfrm>
                  <a:off x="2090147" y="1731391"/>
                  <a:ext cx="239002" cy="9597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31" name="Straight Connector 330">
                  <a:extLst>
                    <a:ext uri="{FF2B5EF4-FFF2-40B4-BE49-F238E27FC236}">
                      <a16:creationId xmlns:a16="http://schemas.microsoft.com/office/drawing/2014/main" id="{57ABDBE0-BF90-5D45-9E60-61023DA42D3F}"/>
                    </a:ext>
                  </a:extLst>
                </p:cNvPr>
                <p:cNvCxnSpPr>
                  <a:endCxn id="326" idx="2"/>
                </p:cNvCxnSpPr>
                <p:nvPr/>
              </p:nvCxnSpPr>
              <p:spPr bwMode="auto">
                <a:xfrm flipH="1" flipV="1">
                  <a:off x="1871549" y="1735154"/>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32" name="Straight Connector 331">
                  <a:extLst>
                    <a:ext uri="{FF2B5EF4-FFF2-40B4-BE49-F238E27FC236}">
                      <a16:creationId xmlns:a16="http://schemas.microsoft.com/office/drawing/2014/main" id="{BF803FF5-5800-D643-9D6F-401CA366274C}"/>
                    </a:ext>
                  </a:extLst>
                </p:cNvPr>
                <p:cNvCxnSpPr/>
                <p:nvPr/>
              </p:nvCxnSpPr>
              <p:spPr bwMode="auto">
                <a:xfrm flipH="1" flipV="1">
                  <a:off x="2996606" y="1733273"/>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2028" name="Group 320">
                <a:extLst>
                  <a:ext uri="{FF2B5EF4-FFF2-40B4-BE49-F238E27FC236}">
                    <a16:creationId xmlns:a16="http://schemas.microsoft.com/office/drawing/2014/main" id="{3D7F75B8-78CF-3240-86E9-C0C3CC283667}"/>
                  </a:ext>
                </a:extLst>
              </p:cNvPr>
              <p:cNvGrpSpPr>
                <a:grpSpLocks/>
              </p:cNvGrpSpPr>
              <p:nvPr/>
            </p:nvGrpSpPr>
            <p:grpSpPr bwMode="auto">
              <a:xfrm>
                <a:off x="1828502" y="2944584"/>
                <a:ext cx="373405" cy="292066"/>
                <a:chOff x="725185" y="1779875"/>
                <a:chExt cx="373405" cy="292066"/>
              </a:xfrm>
            </p:grpSpPr>
            <p:sp>
              <p:nvSpPr>
                <p:cNvPr id="322" name="Oval 321">
                  <a:extLst>
                    <a:ext uri="{FF2B5EF4-FFF2-40B4-BE49-F238E27FC236}">
                      <a16:creationId xmlns:a16="http://schemas.microsoft.com/office/drawing/2014/main" id="{D5C0037A-82F7-B64F-A227-8008182852D9}"/>
                    </a:ext>
                  </a:extLst>
                </p:cNvPr>
                <p:cNvSpPr/>
                <p:nvPr/>
              </p:nvSpPr>
              <p:spPr bwMode="auto">
                <a:xfrm>
                  <a:off x="740935" y="1851346"/>
                  <a:ext cx="357655" cy="166966"/>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2030" name="TextBox 322">
                  <a:extLst>
                    <a:ext uri="{FF2B5EF4-FFF2-40B4-BE49-F238E27FC236}">
                      <a16:creationId xmlns:a16="http://schemas.microsoft.com/office/drawing/2014/main" id="{288A7D0A-C12E-664D-9F6B-7E2668FEEC20}"/>
                    </a:ext>
                  </a:extLst>
                </p:cNvPr>
                <p:cNvSpPr txBox="1">
                  <a:spLocks noChangeArrowheads="1"/>
                </p:cNvSpPr>
                <p:nvPr/>
              </p:nvSpPr>
              <p:spPr bwMode="auto">
                <a:xfrm>
                  <a:off x="725185" y="1779875"/>
                  <a:ext cx="326065" cy="292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s1</a:t>
                  </a:r>
                </a:p>
              </p:txBody>
            </p:sp>
          </p:grpSp>
        </p:grpSp>
        <p:grpSp>
          <p:nvGrpSpPr>
            <p:cNvPr id="81984" name="Group 332">
              <a:extLst>
                <a:ext uri="{FF2B5EF4-FFF2-40B4-BE49-F238E27FC236}">
                  <a16:creationId xmlns:a16="http://schemas.microsoft.com/office/drawing/2014/main" id="{BF285D22-4468-794E-BF2D-FAE6359CA1CD}"/>
                </a:ext>
              </a:extLst>
            </p:cNvPr>
            <p:cNvGrpSpPr>
              <a:grpSpLocks/>
            </p:cNvGrpSpPr>
            <p:nvPr/>
          </p:nvGrpSpPr>
          <p:grpSpPr bwMode="auto">
            <a:xfrm>
              <a:off x="2283792" y="5025074"/>
              <a:ext cx="687388" cy="473762"/>
              <a:chOff x="1736090" y="2893762"/>
              <a:chExt cx="565150" cy="342887"/>
            </a:xfrm>
          </p:grpSpPr>
          <p:grpSp>
            <p:nvGrpSpPr>
              <p:cNvPr id="82014" name="Group 327">
                <a:extLst>
                  <a:ext uri="{FF2B5EF4-FFF2-40B4-BE49-F238E27FC236}">
                    <a16:creationId xmlns:a16="http://schemas.microsoft.com/office/drawing/2014/main" id="{09B1FC81-CD83-0F46-8480-14BE25D7D9B6}"/>
                  </a:ext>
                </a:extLst>
              </p:cNvPr>
              <p:cNvGrpSpPr>
                <a:grpSpLocks/>
              </p:cNvGrpSpPr>
              <p:nvPr/>
            </p:nvGrpSpPr>
            <p:grpSpPr bwMode="auto">
              <a:xfrm>
                <a:off x="1736090" y="2893762"/>
                <a:ext cx="565150" cy="292100"/>
                <a:chOff x="1871277" y="1576300"/>
                <a:chExt cx="1128371" cy="437861"/>
              </a:xfrm>
            </p:grpSpPr>
            <p:sp>
              <p:nvSpPr>
                <p:cNvPr id="338" name="Oval 337">
                  <a:extLst>
                    <a:ext uri="{FF2B5EF4-FFF2-40B4-BE49-F238E27FC236}">
                      <a16:creationId xmlns:a16="http://schemas.microsoft.com/office/drawing/2014/main" id="{F6706DF9-4D35-6149-8012-BFAFF1C273C0}"/>
                    </a:ext>
                  </a:extLst>
                </p:cNvPr>
                <p:cNvSpPr/>
                <p:nvPr/>
              </p:nvSpPr>
              <p:spPr bwMode="auto">
                <a:xfrm flipV="1">
                  <a:off x="1873554" y="1692631"/>
                  <a:ext cx="1125055" cy="32179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39" name="Rectangle 338">
                  <a:extLst>
                    <a:ext uri="{FF2B5EF4-FFF2-40B4-BE49-F238E27FC236}">
                      <a16:creationId xmlns:a16="http://schemas.microsoft.com/office/drawing/2014/main" id="{248EFBF1-0D0F-0F4A-99A3-E44AF8DB805C}"/>
                    </a:ext>
                  </a:extLst>
                </p:cNvPr>
                <p:cNvSpPr/>
                <p:nvPr/>
              </p:nvSpPr>
              <p:spPr bwMode="auto">
                <a:xfrm>
                  <a:off x="1870638" y="1739676"/>
                  <a:ext cx="1127971" cy="114792"/>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0" name="Oval 339">
                  <a:extLst>
                    <a:ext uri="{FF2B5EF4-FFF2-40B4-BE49-F238E27FC236}">
                      <a16:creationId xmlns:a16="http://schemas.microsoft.com/office/drawing/2014/main" id="{2D5E00E8-484A-244B-9B98-2DE2C98A0680}"/>
                    </a:ext>
                  </a:extLst>
                </p:cNvPr>
                <p:cNvSpPr/>
                <p:nvPr/>
              </p:nvSpPr>
              <p:spPr bwMode="auto">
                <a:xfrm flipV="1">
                  <a:off x="1870638" y="1575957"/>
                  <a:ext cx="1125055" cy="319911"/>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41" name="Freeform 340">
                  <a:extLst>
                    <a:ext uri="{FF2B5EF4-FFF2-40B4-BE49-F238E27FC236}">
                      <a16:creationId xmlns:a16="http://schemas.microsoft.com/office/drawing/2014/main" id="{E18329CB-B78A-F549-8877-9C3F6E9CA8C6}"/>
                    </a:ext>
                  </a:extLst>
                </p:cNvPr>
                <p:cNvSpPr/>
                <p:nvPr/>
              </p:nvSpPr>
              <p:spPr bwMode="auto">
                <a:xfrm>
                  <a:off x="2159189" y="1673813"/>
                  <a:ext cx="547954" cy="15995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2" name="Freeform 341">
                  <a:extLst>
                    <a:ext uri="{FF2B5EF4-FFF2-40B4-BE49-F238E27FC236}">
                      <a16:creationId xmlns:a16="http://schemas.microsoft.com/office/drawing/2014/main" id="{D4D98F98-E15F-2B47-9D57-05E49D98CA32}"/>
                    </a:ext>
                  </a:extLst>
                </p:cNvPr>
                <p:cNvSpPr/>
                <p:nvPr/>
              </p:nvSpPr>
              <p:spPr bwMode="auto">
                <a:xfrm>
                  <a:off x="2103810" y="1632412"/>
                  <a:ext cx="661627" cy="11291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3" name="Freeform 342">
                  <a:extLst>
                    <a:ext uri="{FF2B5EF4-FFF2-40B4-BE49-F238E27FC236}">
                      <a16:creationId xmlns:a16="http://schemas.microsoft.com/office/drawing/2014/main" id="{C3964FDC-0130-8746-8D0B-AAB61BECF945}"/>
                    </a:ext>
                  </a:extLst>
                </p:cNvPr>
                <p:cNvSpPr/>
                <p:nvPr/>
              </p:nvSpPr>
              <p:spPr bwMode="auto">
                <a:xfrm>
                  <a:off x="2535178" y="1728385"/>
                  <a:ext cx="244831" cy="97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4" name="Freeform 343">
                  <a:extLst>
                    <a:ext uri="{FF2B5EF4-FFF2-40B4-BE49-F238E27FC236}">
                      <a16:creationId xmlns:a16="http://schemas.microsoft.com/office/drawing/2014/main" id="{BC146FBC-CD82-C744-890A-8FD73485B91C}"/>
                    </a:ext>
                  </a:extLst>
                </p:cNvPr>
                <p:cNvSpPr/>
                <p:nvPr/>
              </p:nvSpPr>
              <p:spPr bwMode="auto">
                <a:xfrm>
                  <a:off x="2089238" y="1730267"/>
                  <a:ext cx="239001" cy="9597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45" name="Straight Connector 344">
                  <a:extLst>
                    <a:ext uri="{FF2B5EF4-FFF2-40B4-BE49-F238E27FC236}">
                      <a16:creationId xmlns:a16="http://schemas.microsoft.com/office/drawing/2014/main" id="{A6D22385-5593-F14A-B917-E2F3E7C72F1B}"/>
                    </a:ext>
                  </a:extLst>
                </p:cNvPr>
                <p:cNvCxnSpPr>
                  <a:endCxn id="340" idx="2"/>
                </p:cNvCxnSpPr>
                <p:nvPr/>
              </p:nvCxnSpPr>
              <p:spPr bwMode="auto">
                <a:xfrm flipH="1" flipV="1">
                  <a:off x="1870638" y="1734031"/>
                  <a:ext cx="2916"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46" name="Straight Connector 345">
                  <a:extLst>
                    <a:ext uri="{FF2B5EF4-FFF2-40B4-BE49-F238E27FC236}">
                      <a16:creationId xmlns:a16="http://schemas.microsoft.com/office/drawing/2014/main" id="{0C5773F4-1008-BF43-8628-BD302469E4DD}"/>
                    </a:ext>
                  </a:extLst>
                </p:cNvPr>
                <p:cNvCxnSpPr/>
                <p:nvPr/>
              </p:nvCxnSpPr>
              <p:spPr bwMode="auto">
                <a:xfrm flipH="1" flipV="1">
                  <a:off x="2995693" y="1732149"/>
                  <a:ext cx="2916"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2015" name="Group 334">
                <a:extLst>
                  <a:ext uri="{FF2B5EF4-FFF2-40B4-BE49-F238E27FC236}">
                    <a16:creationId xmlns:a16="http://schemas.microsoft.com/office/drawing/2014/main" id="{352559A8-028C-0647-BCA7-A34D759AFBC2}"/>
                  </a:ext>
                </a:extLst>
              </p:cNvPr>
              <p:cNvGrpSpPr>
                <a:grpSpLocks/>
              </p:cNvGrpSpPr>
              <p:nvPr/>
            </p:nvGrpSpPr>
            <p:grpSpPr bwMode="auto">
              <a:xfrm>
                <a:off x="1828502" y="2944584"/>
                <a:ext cx="372949" cy="292065"/>
                <a:chOff x="725185" y="1779875"/>
                <a:chExt cx="372949" cy="292065"/>
              </a:xfrm>
            </p:grpSpPr>
            <p:sp>
              <p:nvSpPr>
                <p:cNvPr id="336" name="Oval 335">
                  <a:extLst>
                    <a:ext uri="{FF2B5EF4-FFF2-40B4-BE49-F238E27FC236}">
                      <a16:creationId xmlns:a16="http://schemas.microsoft.com/office/drawing/2014/main" id="{8EEAACED-FBF3-1842-B37C-1F97EEE7B262}"/>
                    </a:ext>
                  </a:extLst>
                </p:cNvPr>
                <p:cNvSpPr/>
                <p:nvPr/>
              </p:nvSpPr>
              <p:spPr bwMode="auto">
                <a:xfrm>
                  <a:off x="740479" y="1850596"/>
                  <a:ext cx="357655" cy="166966"/>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2017" name="TextBox 336">
                  <a:extLst>
                    <a:ext uri="{FF2B5EF4-FFF2-40B4-BE49-F238E27FC236}">
                      <a16:creationId xmlns:a16="http://schemas.microsoft.com/office/drawing/2014/main" id="{4DD9D577-306C-0C41-9A1A-936D4D2DD623}"/>
                    </a:ext>
                  </a:extLst>
                </p:cNvPr>
                <p:cNvSpPr txBox="1">
                  <a:spLocks noChangeArrowheads="1"/>
                </p:cNvSpPr>
                <p:nvPr/>
              </p:nvSpPr>
              <p:spPr bwMode="auto">
                <a:xfrm>
                  <a:off x="725185" y="1779875"/>
                  <a:ext cx="362917" cy="292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s2</a:t>
                  </a:r>
                </a:p>
              </p:txBody>
            </p:sp>
          </p:grpSp>
        </p:grpSp>
        <p:grpSp>
          <p:nvGrpSpPr>
            <p:cNvPr id="81985" name="Group 346">
              <a:extLst>
                <a:ext uri="{FF2B5EF4-FFF2-40B4-BE49-F238E27FC236}">
                  <a16:creationId xmlns:a16="http://schemas.microsoft.com/office/drawing/2014/main" id="{80F2B0E2-8558-8241-B1F3-718A64A8EFC1}"/>
                </a:ext>
              </a:extLst>
            </p:cNvPr>
            <p:cNvGrpSpPr>
              <a:grpSpLocks/>
            </p:cNvGrpSpPr>
            <p:nvPr/>
          </p:nvGrpSpPr>
          <p:grpSpPr bwMode="auto">
            <a:xfrm>
              <a:off x="1986930" y="5779150"/>
              <a:ext cx="687387" cy="473762"/>
              <a:chOff x="1736090" y="2893762"/>
              <a:chExt cx="565150" cy="342886"/>
            </a:xfrm>
          </p:grpSpPr>
          <p:grpSp>
            <p:nvGrpSpPr>
              <p:cNvPr id="82001" name="Group 327">
                <a:extLst>
                  <a:ext uri="{FF2B5EF4-FFF2-40B4-BE49-F238E27FC236}">
                    <a16:creationId xmlns:a16="http://schemas.microsoft.com/office/drawing/2014/main" id="{E0AEDF29-995E-0043-A013-F2DD321B8B85}"/>
                  </a:ext>
                </a:extLst>
              </p:cNvPr>
              <p:cNvGrpSpPr>
                <a:grpSpLocks/>
              </p:cNvGrpSpPr>
              <p:nvPr/>
            </p:nvGrpSpPr>
            <p:grpSpPr bwMode="auto">
              <a:xfrm>
                <a:off x="1736090" y="2893762"/>
                <a:ext cx="565150" cy="292100"/>
                <a:chOff x="1871277" y="1576300"/>
                <a:chExt cx="1128371" cy="437861"/>
              </a:xfrm>
            </p:grpSpPr>
            <p:sp>
              <p:nvSpPr>
                <p:cNvPr id="352" name="Oval 351">
                  <a:extLst>
                    <a:ext uri="{FF2B5EF4-FFF2-40B4-BE49-F238E27FC236}">
                      <a16:creationId xmlns:a16="http://schemas.microsoft.com/office/drawing/2014/main" id="{60A22860-749C-D24C-9B9F-223F75BC5232}"/>
                    </a:ext>
                  </a:extLst>
                </p:cNvPr>
                <p:cNvSpPr/>
                <p:nvPr/>
              </p:nvSpPr>
              <p:spPr bwMode="auto">
                <a:xfrm flipV="1">
                  <a:off x="1874115" y="1693133"/>
                  <a:ext cx="1125057" cy="3217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53" name="Rectangle 352">
                  <a:extLst>
                    <a:ext uri="{FF2B5EF4-FFF2-40B4-BE49-F238E27FC236}">
                      <a16:creationId xmlns:a16="http://schemas.microsoft.com/office/drawing/2014/main" id="{C10AA79B-91C7-834A-8576-68B08F256DC6}"/>
                    </a:ext>
                  </a:extLst>
                </p:cNvPr>
                <p:cNvSpPr/>
                <p:nvPr/>
              </p:nvSpPr>
              <p:spPr bwMode="auto">
                <a:xfrm>
                  <a:off x="1871202" y="1740180"/>
                  <a:ext cx="1127971" cy="1147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4" name="Oval 353">
                  <a:extLst>
                    <a:ext uri="{FF2B5EF4-FFF2-40B4-BE49-F238E27FC236}">
                      <a16:creationId xmlns:a16="http://schemas.microsoft.com/office/drawing/2014/main" id="{68727A28-5DF1-5F40-8952-1B137728CCD8}"/>
                    </a:ext>
                  </a:extLst>
                </p:cNvPr>
                <p:cNvSpPr/>
                <p:nvPr/>
              </p:nvSpPr>
              <p:spPr bwMode="auto">
                <a:xfrm flipV="1">
                  <a:off x="1871202" y="1576460"/>
                  <a:ext cx="1125057" cy="319911"/>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55" name="Freeform 354">
                  <a:extLst>
                    <a:ext uri="{FF2B5EF4-FFF2-40B4-BE49-F238E27FC236}">
                      <a16:creationId xmlns:a16="http://schemas.microsoft.com/office/drawing/2014/main" id="{96DE335A-2166-1A4A-A0F6-C202FBB340E4}"/>
                    </a:ext>
                  </a:extLst>
                </p:cNvPr>
                <p:cNvSpPr/>
                <p:nvPr/>
              </p:nvSpPr>
              <p:spPr bwMode="auto">
                <a:xfrm>
                  <a:off x="2159752" y="1674315"/>
                  <a:ext cx="547955" cy="15995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6" name="Freeform 355">
                  <a:extLst>
                    <a:ext uri="{FF2B5EF4-FFF2-40B4-BE49-F238E27FC236}">
                      <a16:creationId xmlns:a16="http://schemas.microsoft.com/office/drawing/2014/main" id="{02E80744-C748-444E-8BAF-DD38EC67FBD5}"/>
                    </a:ext>
                  </a:extLst>
                </p:cNvPr>
                <p:cNvSpPr/>
                <p:nvPr/>
              </p:nvSpPr>
              <p:spPr bwMode="auto">
                <a:xfrm>
                  <a:off x="2104374" y="1632915"/>
                  <a:ext cx="661626" cy="11291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7" name="Freeform 356">
                  <a:extLst>
                    <a:ext uri="{FF2B5EF4-FFF2-40B4-BE49-F238E27FC236}">
                      <a16:creationId xmlns:a16="http://schemas.microsoft.com/office/drawing/2014/main" id="{4B9E8C0B-D9B8-E740-B462-F58A8E5DE8CB}"/>
                    </a:ext>
                  </a:extLst>
                </p:cNvPr>
                <p:cNvSpPr/>
                <p:nvPr/>
              </p:nvSpPr>
              <p:spPr bwMode="auto">
                <a:xfrm>
                  <a:off x="2535743" y="1728889"/>
                  <a:ext cx="244831" cy="97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8" name="Freeform 357">
                  <a:extLst>
                    <a:ext uri="{FF2B5EF4-FFF2-40B4-BE49-F238E27FC236}">
                      <a16:creationId xmlns:a16="http://schemas.microsoft.com/office/drawing/2014/main" id="{D3B3156A-5966-F04C-ACC5-5BF0446E907F}"/>
                    </a:ext>
                  </a:extLst>
                </p:cNvPr>
                <p:cNvSpPr/>
                <p:nvPr/>
              </p:nvSpPr>
              <p:spPr bwMode="auto">
                <a:xfrm>
                  <a:off x="2089800" y="1730770"/>
                  <a:ext cx="239002" cy="9597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59" name="Straight Connector 358">
                  <a:extLst>
                    <a:ext uri="{FF2B5EF4-FFF2-40B4-BE49-F238E27FC236}">
                      <a16:creationId xmlns:a16="http://schemas.microsoft.com/office/drawing/2014/main" id="{7D8D3786-B5BF-8542-9543-25E92B644E1C}"/>
                    </a:ext>
                  </a:extLst>
                </p:cNvPr>
                <p:cNvCxnSpPr>
                  <a:endCxn id="354" idx="2"/>
                </p:cNvCxnSpPr>
                <p:nvPr/>
              </p:nvCxnSpPr>
              <p:spPr bwMode="auto">
                <a:xfrm flipH="1" flipV="1">
                  <a:off x="1871202" y="1734534"/>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60" name="Straight Connector 359">
                  <a:extLst>
                    <a:ext uri="{FF2B5EF4-FFF2-40B4-BE49-F238E27FC236}">
                      <a16:creationId xmlns:a16="http://schemas.microsoft.com/office/drawing/2014/main" id="{D831B1CE-A1CA-F845-817C-DBFE4F1C7CE8}"/>
                    </a:ext>
                  </a:extLst>
                </p:cNvPr>
                <p:cNvCxnSpPr/>
                <p:nvPr/>
              </p:nvCxnSpPr>
              <p:spPr bwMode="auto">
                <a:xfrm flipH="1" flipV="1">
                  <a:off x="2996259" y="1732652"/>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2002" name="Group 348">
                <a:extLst>
                  <a:ext uri="{FF2B5EF4-FFF2-40B4-BE49-F238E27FC236}">
                    <a16:creationId xmlns:a16="http://schemas.microsoft.com/office/drawing/2014/main" id="{854A88A8-EB2B-FE42-9001-ADE93A48BFB7}"/>
                  </a:ext>
                </a:extLst>
              </p:cNvPr>
              <p:cNvGrpSpPr>
                <a:grpSpLocks/>
              </p:cNvGrpSpPr>
              <p:nvPr/>
            </p:nvGrpSpPr>
            <p:grpSpPr bwMode="auto">
              <a:xfrm>
                <a:off x="1828502" y="2944584"/>
                <a:ext cx="373232" cy="292064"/>
                <a:chOff x="725185" y="1779875"/>
                <a:chExt cx="373232" cy="292064"/>
              </a:xfrm>
            </p:grpSpPr>
            <p:sp>
              <p:nvSpPr>
                <p:cNvPr id="350" name="Oval 349">
                  <a:extLst>
                    <a:ext uri="{FF2B5EF4-FFF2-40B4-BE49-F238E27FC236}">
                      <a16:creationId xmlns:a16="http://schemas.microsoft.com/office/drawing/2014/main" id="{81B4EBA5-86E9-0C48-BD76-44E08512A9CC}"/>
                    </a:ext>
                  </a:extLst>
                </p:cNvPr>
                <p:cNvSpPr/>
                <p:nvPr/>
              </p:nvSpPr>
              <p:spPr bwMode="auto">
                <a:xfrm>
                  <a:off x="740762" y="1850932"/>
                  <a:ext cx="357655" cy="166965"/>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2004" name="TextBox 350">
                  <a:extLst>
                    <a:ext uri="{FF2B5EF4-FFF2-40B4-BE49-F238E27FC236}">
                      <a16:creationId xmlns:a16="http://schemas.microsoft.com/office/drawing/2014/main" id="{D693190E-5FE9-9144-B568-DFA43B6213CE}"/>
                    </a:ext>
                  </a:extLst>
                </p:cNvPr>
                <p:cNvSpPr txBox="1">
                  <a:spLocks noChangeArrowheads="1"/>
                </p:cNvSpPr>
                <p:nvPr/>
              </p:nvSpPr>
              <p:spPr bwMode="auto">
                <a:xfrm>
                  <a:off x="725185" y="1779875"/>
                  <a:ext cx="362918" cy="292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s3</a:t>
                  </a:r>
                </a:p>
              </p:txBody>
            </p:sp>
          </p:grpSp>
        </p:grpSp>
        <p:grpSp>
          <p:nvGrpSpPr>
            <p:cNvPr id="81986" name="Group 360">
              <a:extLst>
                <a:ext uri="{FF2B5EF4-FFF2-40B4-BE49-F238E27FC236}">
                  <a16:creationId xmlns:a16="http://schemas.microsoft.com/office/drawing/2014/main" id="{28F888D2-C828-DA48-8057-C828CAA07E76}"/>
                </a:ext>
              </a:extLst>
            </p:cNvPr>
            <p:cNvGrpSpPr>
              <a:grpSpLocks/>
            </p:cNvGrpSpPr>
            <p:nvPr/>
          </p:nvGrpSpPr>
          <p:grpSpPr bwMode="auto">
            <a:xfrm>
              <a:off x="3155330" y="5498149"/>
              <a:ext cx="687387" cy="473762"/>
              <a:chOff x="1736090" y="2893762"/>
              <a:chExt cx="565150" cy="342887"/>
            </a:xfrm>
          </p:grpSpPr>
          <p:grpSp>
            <p:nvGrpSpPr>
              <p:cNvPr id="81988" name="Group 327">
                <a:extLst>
                  <a:ext uri="{FF2B5EF4-FFF2-40B4-BE49-F238E27FC236}">
                    <a16:creationId xmlns:a16="http://schemas.microsoft.com/office/drawing/2014/main" id="{75CCBAF6-3397-7C4B-A22C-1DEE3F0030B0}"/>
                  </a:ext>
                </a:extLst>
              </p:cNvPr>
              <p:cNvGrpSpPr>
                <a:grpSpLocks/>
              </p:cNvGrpSpPr>
              <p:nvPr/>
            </p:nvGrpSpPr>
            <p:grpSpPr bwMode="auto">
              <a:xfrm>
                <a:off x="1736090" y="2893762"/>
                <a:ext cx="565150" cy="292100"/>
                <a:chOff x="1871277" y="1576300"/>
                <a:chExt cx="1128371" cy="437861"/>
              </a:xfrm>
            </p:grpSpPr>
            <p:sp>
              <p:nvSpPr>
                <p:cNvPr id="366" name="Oval 365">
                  <a:extLst>
                    <a:ext uri="{FF2B5EF4-FFF2-40B4-BE49-F238E27FC236}">
                      <a16:creationId xmlns:a16="http://schemas.microsoft.com/office/drawing/2014/main" id="{1DF0D2A2-6A04-0649-A853-37C5D916638F}"/>
                    </a:ext>
                  </a:extLst>
                </p:cNvPr>
                <p:cNvSpPr/>
                <p:nvPr/>
              </p:nvSpPr>
              <p:spPr bwMode="auto">
                <a:xfrm flipV="1">
                  <a:off x="1873985" y="1693125"/>
                  <a:ext cx="1125057" cy="3217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67" name="Rectangle 366">
                  <a:extLst>
                    <a:ext uri="{FF2B5EF4-FFF2-40B4-BE49-F238E27FC236}">
                      <a16:creationId xmlns:a16="http://schemas.microsoft.com/office/drawing/2014/main" id="{1FD80ABC-48CC-3947-8160-E1C624CAE2FA}"/>
                    </a:ext>
                  </a:extLst>
                </p:cNvPr>
                <p:cNvSpPr/>
                <p:nvPr/>
              </p:nvSpPr>
              <p:spPr bwMode="auto">
                <a:xfrm>
                  <a:off x="1871071" y="1740171"/>
                  <a:ext cx="1127971" cy="11479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68" name="Oval 367">
                  <a:extLst>
                    <a:ext uri="{FF2B5EF4-FFF2-40B4-BE49-F238E27FC236}">
                      <a16:creationId xmlns:a16="http://schemas.microsoft.com/office/drawing/2014/main" id="{DED95199-EBE2-4348-98FC-FF44EAEF15AF}"/>
                    </a:ext>
                  </a:extLst>
                </p:cNvPr>
                <p:cNvSpPr/>
                <p:nvPr/>
              </p:nvSpPr>
              <p:spPr bwMode="auto">
                <a:xfrm flipV="1">
                  <a:off x="1871071" y="1576452"/>
                  <a:ext cx="1125057" cy="319911"/>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69" name="Freeform 368">
                  <a:extLst>
                    <a:ext uri="{FF2B5EF4-FFF2-40B4-BE49-F238E27FC236}">
                      <a16:creationId xmlns:a16="http://schemas.microsoft.com/office/drawing/2014/main" id="{5477B64D-CE13-8347-B538-0F3C56105245}"/>
                    </a:ext>
                  </a:extLst>
                </p:cNvPr>
                <p:cNvSpPr/>
                <p:nvPr/>
              </p:nvSpPr>
              <p:spPr bwMode="auto">
                <a:xfrm>
                  <a:off x="2159621" y="1674307"/>
                  <a:ext cx="547955" cy="159956"/>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0" name="Freeform 369">
                  <a:extLst>
                    <a:ext uri="{FF2B5EF4-FFF2-40B4-BE49-F238E27FC236}">
                      <a16:creationId xmlns:a16="http://schemas.microsoft.com/office/drawing/2014/main" id="{949863E4-D283-8743-B438-55299B329979}"/>
                    </a:ext>
                  </a:extLst>
                </p:cNvPr>
                <p:cNvSpPr/>
                <p:nvPr/>
              </p:nvSpPr>
              <p:spPr bwMode="auto">
                <a:xfrm>
                  <a:off x="2104244" y="1632907"/>
                  <a:ext cx="661626" cy="112910"/>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1" name="Freeform 370">
                  <a:extLst>
                    <a:ext uri="{FF2B5EF4-FFF2-40B4-BE49-F238E27FC236}">
                      <a16:creationId xmlns:a16="http://schemas.microsoft.com/office/drawing/2014/main" id="{28C87379-A7F1-E846-AB3C-67E8A2F8323D}"/>
                    </a:ext>
                  </a:extLst>
                </p:cNvPr>
                <p:cNvSpPr/>
                <p:nvPr/>
              </p:nvSpPr>
              <p:spPr bwMode="auto">
                <a:xfrm>
                  <a:off x="2535613" y="1728880"/>
                  <a:ext cx="244831" cy="978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2" name="Freeform 371">
                  <a:extLst>
                    <a:ext uri="{FF2B5EF4-FFF2-40B4-BE49-F238E27FC236}">
                      <a16:creationId xmlns:a16="http://schemas.microsoft.com/office/drawing/2014/main" id="{6A677800-14EC-EC41-A329-4421FBD699CB}"/>
                    </a:ext>
                  </a:extLst>
                </p:cNvPr>
                <p:cNvSpPr/>
                <p:nvPr/>
              </p:nvSpPr>
              <p:spPr bwMode="auto">
                <a:xfrm>
                  <a:off x="2089670" y="1730762"/>
                  <a:ext cx="239002" cy="9597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73" name="Straight Connector 372">
                  <a:extLst>
                    <a:ext uri="{FF2B5EF4-FFF2-40B4-BE49-F238E27FC236}">
                      <a16:creationId xmlns:a16="http://schemas.microsoft.com/office/drawing/2014/main" id="{8F639921-B4DA-6A48-B89D-02184E993392}"/>
                    </a:ext>
                  </a:extLst>
                </p:cNvPr>
                <p:cNvCxnSpPr>
                  <a:endCxn id="368" idx="2"/>
                </p:cNvCxnSpPr>
                <p:nvPr/>
              </p:nvCxnSpPr>
              <p:spPr bwMode="auto">
                <a:xfrm flipH="1" flipV="1">
                  <a:off x="1871071" y="1734525"/>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4" name="Straight Connector 373">
                  <a:extLst>
                    <a:ext uri="{FF2B5EF4-FFF2-40B4-BE49-F238E27FC236}">
                      <a16:creationId xmlns:a16="http://schemas.microsoft.com/office/drawing/2014/main" id="{D14EBB11-7580-3147-A90A-E2FF49A7A043}"/>
                    </a:ext>
                  </a:extLst>
                </p:cNvPr>
                <p:cNvCxnSpPr/>
                <p:nvPr/>
              </p:nvCxnSpPr>
              <p:spPr bwMode="auto">
                <a:xfrm flipH="1" flipV="1">
                  <a:off x="2996128" y="1732644"/>
                  <a:ext cx="2914" cy="12420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1989" name="Group 362">
                <a:extLst>
                  <a:ext uri="{FF2B5EF4-FFF2-40B4-BE49-F238E27FC236}">
                    <a16:creationId xmlns:a16="http://schemas.microsoft.com/office/drawing/2014/main" id="{3F01B29B-43D9-3E42-9602-F758906E80F2}"/>
                  </a:ext>
                </a:extLst>
              </p:cNvPr>
              <p:cNvGrpSpPr>
                <a:grpSpLocks/>
              </p:cNvGrpSpPr>
              <p:nvPr/>
            </p:nvGrpSpPr>
            <p:grpSpPr bwMode="auto">
              <a:xfrm>
                <a:off x="1828502" y="2944584"/>
                <a:ext cx="373166" cy="292065"/>
                <a:chOff x="725185" y="1779875"/>
                <a:chExt cx="373166" cy="292065"/>
              </a:xfrm>
            </p:grpSpPr>
            <p:sp>
              <p:nvSpPr>
                <p:cNvPr id="364" name="Oval 363">
                  <a:extLst>
                    <a:ext uri="{FF2B5EF4-FFF2-40B4-BE49-F238E27FC236}">
                      <a16:creationId xmlns:a16="http://schemas.microsoft.com/office/drawing/2014/main" id="{80AEE9A5-4BBF-674B-8C45-FDB9DC1D9947}"/>
                    </a:ext>
                  </a:extLst>
                </p:cNvPr>
                <p:cNvSpPr/>
                <p:nvPr/>
              </p:nvSpPr>
              <p:spPr bwMode="auto">
                <a:xfrm>
                  <a:off x="740696" y="1850927"/>
                  <a:ext cx="357655" cy="166965"/>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1991" name="TextBox 364">
                  <a:extLst>
                    <a:ext uri="{FF2B5EF4-FFF2-40B4-BE49-F238E27FC236}">
                      <a16:creationId xmlns:a16="http://schemas.microsoft.com/office/drawing/2014/main" id="{B21D8D95-118B-E44E-B733-02F685353467}"/>
                    </a:ext>
                  </a:extLst>
                </p:cNvPr>
                <p:cNvSpPr txBox="1">
                  <a:spLocks noChangeArrowheads="1"/>
                </p:cNvSpPr>
                <p:nvPr/>
              </p:nvSpPr>
              <p:spPr bwMode="auto">
                <a:xfrm>
                  <a:off x="725185" y="1779875"/>
                  <a:ext cx="362918" cy="292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s4</a:t>
                  </a:r>
                </a:p>
              </p:txBody>
            </p:sp>
          </p:grpSp>
        </p:grpSp>
        <p:cxnSp>
          <p:nvCxnSpPr>
            <p:cNvPr id="81987" name="Straight Arrow Connector 239">
              <a:extLst>
                <a:ext uri="{FF2B5EF4-FFF2-40B4-BE49-F238E27FC236}">
                  <a16:creationId xmlns:a16="http://schemas.microsoft.com/office/drawing/2014/main" id="{832C7959-119F-D240-9236-B6AF9FCC495C}"/>
                </a:ext>
              </a:extLst>
            </p:cNvPr>
            <p:cNvCxnSpPr>
              <a:cxnSpLocks noChangeShapeType="1"/>
            </p:cNvCxnSpPr>
            <p:nvPr/>
          </p:nvCxnSpPr>
          <p:spPr bwMode="auto">
            <a:xfrm>
              <a:off x="2553667" y="4679009"/>
              <a:ext cx="906463" cy="769938"/>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81922" name="Title 1">
            <a:extLst>
              <a:ext uri="{FF2B5EF4-FFF2-40B4-BE49-F238E27FC236}">
                <a16:creationId xmlns:a16="http://schemas.microsoft.com/office/drawing/2014/main" id="{E94D2518-5BC5-5D44-841A-A0FCC3EB94E5}"/>
              </a:ext>
            </a:extLst>
          </p:cNvPr>
          <p:cNvSpPr txBox="1">
            <a:spLocks/>
          </p:cNvSpPr>
          <p:nvPr/>
        </p:nvSpPr>
        <p:spPr bwMode="auto">
          <a:xfrm>
            <a:off x="365922" y="438596"/>
            <a:ext cx="669606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控制平面</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数据平面交互示例</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22" name="Group 21">
            <a:extLst>
              <a:ext uri="{FF2B5EF4-FFF2-40B4-BE49-F238E27FC236}">
                <a16:creationId xmlns:a16="http://schemas.microsoft.com/office/drawing/2014/main" id="{972EEF8F-C9D0-6449-98AD-158309DBBCC3}"/>
              </a:ext>
            </a:extLst>
          </p:cNvPr>
          <p:cNvGrpSpPr>
            <a:grpSpLocks/>
          </p:cNvGrpSpPr>
          <p:nvPr/>
        </p:nvGrpSpPr>
        <p:grpSpPr bwMode="auto">
          <a:xfrm>
            <a:off x="4948240" y="1501775"/>
            <a:ext cx="3389312" cy="605219"/>
            <a:chOff x="5313966" y="1301119"/>
            <a:chExt cx="3388877" cy="605216"/>
          </a:xfrm>
        </p:grpSpPr>
        <p:sp>
          <p:nvSpPr>
            <p:cNvPr id="9" name="TextBox 8">
              <a:extLst>
                <a:ext uri="{FF2B5EF4-FFF2-40B4-BE49-F238E27FC236}">
                  <a16:creationId xmlns:a16="http://schemas.microsoft.com/office/drawing/2014/main" id="{042584D6-BE91-6B4A-ACF7-864836352BF8}"/>
                </a:ext>
              </a:extLst>
            </p:cNvPr>
            <p:cNvSpPr txBox="1"/>
            <p:nvPr/>
          </p:nvSpPr>
          <p:spPr>
            <a:xfrm>
              <a:off x="5655234" y="1315407"/>
              <a:ext cx="3047609" cy="590928"/>
            </a:xfrm>
            <a:prstGeom prst="rect">
              <a:avLst/>
            </a:prstGeom>
            <a:noFill/>
          </p:spPr>
          <p:txBody>
            <a:bodyPr>
              <a:spAutoFit/>
            </a:bodyPr>
            <a:lstStyle/>
            <a:p>
              <a:pPr>
                <a:lnSpc>
                  <a:spcPct val="90000"/>
                </a:lnSpc>
                <a:defRPr/>
              </a:pPr>
              <a:r>
                <a:rPr lang="en-US" b="1" u="none" dirty="0">
                  <a:solidFill>
                    <a:srgbClr val="000000"/>
                  </a:solidFill>
                  <a:latin typeface="华文新魏" panose="02010800040101010101" pitchFamily="2" charset="-122"/>
                  <a:ea typeface="华文新魏" panose="02010800040101010101" pitchFamily="2" charset="-122"/>
                </a:rPr>
                <a:t>S1,</a:t>
              </a:r>
              <a:r>
                <a:rPr lang="zh-CN" altLang="en-US" b="1" u="none" dirty="0">
                  <a:solidFill>
                    <a:srgbClr val="000000"/>
                  </a:solidFill>
                  <a:latin typeface="华文新魏" panose="02010800040101010101" pitchFamily="2" charset="-122"/>
                  <a:ea typeface="华文新魏" panose="02010800040101010101" pitchFamily="2" charset="-122"/>
                </a:rPr>
                <a:t>使用</a:t>
              </a:r>
              <a:r>
                <a:rPr lang="en-US" altLang="zh-CN" b="1" u="none" dirty="0">
                  <a:solidFill>
                    <a:srgbClr val="000000"/>
                  </a:solidFill>
                  <a:latin typeface="华文新魏" panose="02010800040101010101" pitchFamily="2" charset="-122"/>
                  <a:ea typeface="华文新魏" panose="02010800040101010101" pitchFamily="2" charset="-122"/>
                </a:rPr>
                <a:t>OpenFlow</a:t>
              </a:r>
              <a:r>
                <a:rPr lang="zh-CN" altLang="en-US" b="1" u="none" dirty="0">
                  <a:solidFill>
                    <a:srgbClr val="000000"/>
                  </a:solidFill>
                  <a:latin typeface="华文新魏" panose="02010800040101010101" pitchFamily="2" charset="-122"/>
                  <a:ea typeface="华文新魏" panose="02010800040101010101" pitchFamily="2" charset="-122"/>
                </a:rPr>
                <a:t>端口状态消息通知控制器的链接失败</a:t>
              </a:r>
              <a:endParaRPr lang="en-US" b="1" u="none" dirty="0">
                <a:solidFill>
                  <a:srgbClr val="000000"/>
                </a:solidFill>
                <a:latin typeface="华文新魏" panose="02010800040101010101" pitchFamily="2" charset="-122"/>
                <a:ea typeface="华文新魏" panose="02010800040101010101" pitchFamily="2" charset="-122"/>
              </a:endParaRPr>
            </a:p>
          </p:txBody>
        </p:sp>
        <p:grpSp>
          <p:nvGrpSpPr>
            <p:cNvPr id="81942" name="Group 377">
              <a:extLst>
                <a:ext uri="{FF2B5EF4-FFF2-40B4-BE49-F238E27FC236}">
                  <a16:creationId xmlns:a16="http://schemas.microsoft.com/office/drawing/2014/main" id="{BE83F740-D320-6C48-B1A2-70A537F0293A}"/>
                </a:ext>
              </a:extLst>
            </p:cNvPr>
            <p:cNvGrpSpPr>
              <a:grpSpLocks/>
            </p:cNvGrpSpPr>
            <p:nvPr/>
          </p:nvGrpSpPr>
          <p:grpSpPr bwMode="auto">
            <a:xfrm>
              <a:off x="5313966" y="1301119"/>
              <a:ext cx="303616" cy="369330"/>
              <a:chOff x="418816" y="1964112"/>
              <a:chExt cx="280980" cy="369330"/>
            </a:xfrm>
          </p:grpSpPr>
          <p:sp>
            <p:nvSpPr>
              <p:cNvPr id="81943" name="Oval 378">
                <a:extLst>
                  <a:ext uri="{FF2B5EF4-FFF2-40B4-BE49-F238E27FC236}">
                    <a16:creationId xmlns:a16="http://schemas.microsoft.com/office/drawing/2014/main" id="{86A8645D-8F9D-4E4C-8CCA-1BA59EAA5D34}"/>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1944" name="TextBox 380">
                <a:extLst>
                  <a:ext uri="{FF2B5EF4-FFF2-40B4-BE49-F238E27FC236}">
                    <a16:creationId xmlns:a16="http://schemas.microsoft.com/office/drawing/2014/main" id="{F07CC3B0-BF82-9443-AE6A-4AF4513E8DB1}"/>
                  </a:ext>
                </a:extLst>
              </p:cNvPr>
              <p:cNvSpPr txBox="1">
                <a:spLocks noChangeArrowheads="1"/>
              </p:cNvSpPr>
              <p:nvPr/>
            </p:nvSpPr>
            <p:spPr bwMode="auto">
              <a:xfrm>
                <a:off x="418816" y="1964112"/>
                <a:ext cx="255425" cy="369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a:latin typeface="华文新魏" panose="02010800040101010101" pitchFamily="2" charset="-122"/>
                    <a:ea typeface="华文新魏" panose="02010800040101010101" pitchFamily="2" charset="-122"/>
                    <a:cs typeface="Arial" panose="020B0604020202020204" pitchFamily="34" charset="0"/>
                  </a:rPr>
                  <a:t>1</a:t>
                </a:r>
              </a:p>
            </p:txBody>
          </p:sp>
        </p:grpSp>
      </p:grpSp>
      <p:grpSp>
        <p:nvGrpSpPr>
          <p:cNvPr id="382" name="Group 381">
            <a:extLst>
              <a:ext uri="{FF2B5EF4-FFF2-40B4-BE49-F238E27FC236}">
                <a16:creationId xmlns:a16="http://schemas.microsoft.com/office/drawing/2014/main" id="{EA0E1CB2-5640-2D4F-B13E-8A55A174A452}"/>
              </a:ext>
            </a:extLst>
          </p:cNvPr>
          <p:cNvGrpSpPr>
            <a:grpSpLocks/>
          </p:cNvGrpSpPr>
          <p:nvPr/>
        </p:nvGrpSpPr>
        <p:grpSpPr bwMode="auto">
          <a:xfrm>
            <a:off x="4994277" y="2497138"/>
            <a:ext cx="3389312" cy="605218"/>
            <a:chOff x="5313966" y="1301119"/>
            <a:chExt cx="3388877" cy="605216"/>
          </a:xfrm>
        </p:grpSpPr>
        <p:sp>
          <p:nvSpPr>
            <p:cNvPr id="383" name="TextBox 382">
              <a:extLst>
                <a:ext uri="{FF2B5EF4-FFF2-40B4-BE49-F238E27FC236}">
                  <a16:creationId xmlns:a16="http://schemas.microsoft.com/office/drawing/2014/main" id="{8B57936A-803E-5542-929F-D3C36681C308}"/>
                </a:ext>
              </a:extLst>
            </p:cNvPr>
            <p:cNvSpPr txBox="1"/>
            <p:nvPr/>
          </p:nvSpPr>
          <p:spPr>
            <a:xfrm>
              <a:off x="5655234" y="1315406"/>
              <a:ext cx="3047609" cy="590929"/>
            </a:xfrm>
            <a:prstGeom prst="rect">
              <a:avLst/>
            </a:prstGeom>
            <a:noFill/>
          </p:spPr>
          <p:txBody>
            <a:bodyPr>
              <a:spAutoFit/>
            </a:bodyPr>
            <a:lstStyle/>
            <a:p>
              <a:pPr>
                <a:lnSpc>
                  <a:spcPct val="90000"/>
                </a:lnSpc>
                <a:defRPr/>
              </a:pPr>
              <a:r>
                <a:rPr lang="en-US" altLang="zh-CN" b="1" u="none" dirty="0">
                  <a:solidFill>
                    <a:srgbClr val="000000"/>
                  </a:solidFill>
                  <a:latin typeface="华文新魏" panose="02010800040101010101" pitchFamily="2" charset="-122"/>
                  <a:ea typeface="华文新魏" panose="02010800040101010101" pitchFamily="2" charset="-122"/>
                </a:rPr>
                <a:t>SDN</a:t>
              </a:r>
              <a:r>
                <a:rPr lang="zh-CN" altLang="en-US" b="1" u="none" dirty="0">
                  <a:solidFill>
                    <a:srgbClr val="000000"/>
                  </a:solidFill>
                  <a:latin typeface="华文新魏" panose="02010800040101010101" pitchFamily="2" charset="-122"/>
                  <a:ea typeface="华文新魏" panose="02010800040101010101" pitchFamily="2" charset="-122"/>
                </a:rPr>
                <a:t>控制器接收</a:t>
              </a:r>
              <a:r>
                <a:rPr lang="en-US" altLang="zh-CN" b="1" u="none" dirty="0">
                  <a:solidFill>
                    <a:srgbClr val="000000"/>
                  </a:solidFill>
                  <a:latin typeface="华文新魏" panose="02010800040101010101" pitchFamily="2" charset="-122"/>
                  <a:ea typeface="华文新魏" panose="02010800040101010101" pitchFamily="2" charset="-122"/>
                </a:rPr>
                <a:t>OpenFlow</a:t>
              </a:r>
              <a:r>
                <a:rPr lang="zh-CN" altLang="en-US" b="1" u="none" dirty="0">
                  <a:solidFill>
                    <a:srgbClr val="000000"/>
                  </a:solidFill>
                  <a:latin typeface="华文新魏" panose="02010800040101010101" pitchFamily="2" charset="-122"/>
                  <a:ea typeface="华文新魏" panose="02010800040101010101" pitchFamily="2" charset="-122"/>
                </a:rPr>
                <a:t>消息，更新链路状态信息</a:t>
              </a:r>
              <a:endParaRPr lang="en-US" b="1" u="none" dirty="0">
                <a:solidFill>
                  <a:srgbClr val="000000"/>
                </a:solidFill>
                <a:latin typeface="华文新魏" panose="02010800040101010101" pitchFamily="2" charset="-122"/>
                <a:ea typeface="华文新魏" panose="02010800040101010101" pitchFamily="2" charset="-122"/>
              </a:endParaRPr>
            </a:p>
          </p:txBody>
        </p:sp>
        <p:grpSp>
          <p:nvGrpSpPr>
            <p:cNvPr id="81938" name="Group 383">
              <a:extLst>
                <a:ext uri="{FF2B5EF4-FFF2-40B4-BE49-F238E27FC236}">
                  <a16:creationId xmlns:a16="http://schemas.microsoft.com/office/drawing/2014/main" id="{21751C06-9AA4-D942-95E5-3C0B243D4434}"/>
                </a:ext>
              </a:extLst>
            </p:cNvPr>
            <p:cNvGrpSpPr>
              <a:grpSpLocks/>
            </p:cNvGrpSpPr>
            <p:nvPr/>
          </p:nvGrpSpPr>
          <p:grpSpPr bwMode="auto">
            <a:xfrm>
              <a:off x="5313966" y="1301119"/>
              <a:ext cx="316072" cy="369331"/>
              <a:chOff x="418816" y="1964112"/>
              <a:chExt cx="292507" cy="369331"/>
            </a:xfrm>
          </p:grpSpPr>
          <p:sp>
            <p:nvSpPr>
              <p:cNvPr id="81939" name="Oval 384">
                <a:extLst>
                  <a:ext uri="{FF2B5EF4-FFF2-40B4-BE49-F238E27FC236}">
                    <a16:creationId xmlns:a16="http://schemas.microsoft.com/office/drawing/2014/main" id="{670AB8BE-70CE-D441-A9A4-91F250EBCD5D}"/>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1940" name="TextBox 386">
                <a:extLst>
                  <a:ext uri="{FF2B5EF4-FFF2-40B4-BE49-F238E27FC236}">
                    <a16:creationId xmlns:a16="http://schemas.microsoft.com/office/drawing/2014/main" id="{68EFA4D8-193F-E34B-9E26-F65C408FE561}"/>
                  </a:ext>
                </a:extLst>
              </p:cNvPr>
              <p:cNvSpPr txBox="1">
                <a:spLocks noChangeArrowheads="1"/>
              </p:cNvSpPr>
              <p:nvPr/>
            </p:nvSpPr>
            <p:spPr bwMode="auto">
              <a:xfrm>
                <a:off x="418816" y="1964112"/>
                <a:ext cx="292507" cy="369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a:latin typeface="华文新魏" panose="02010800040101010101" pitchFamily="2" charset="-122"/>
                    <a:ea typeface="华文新魏" panose="02010800040101010101" pitchFamily="2" charset="-122"/>
                    <a:cs typeface="Arial" panose="020B0604020202020204" pitchFamily="34" charset="0"/>
                  </a:rPr>
                  <a:t>2</a:t>
                </a:r>
              </a:p>
            </p:txBody>
          </p:sp>
        </p:grpSp>
      </p:grpSp>
      <p:grpSp>
        <p:nvGrpSpPr>
          <p:cNvPr id="388" name="Group 387">
            <a:extLst>
              <a:ext uri="{FF2B5EF4-FFF2-40B4-BE49-F238E27FC236}">
                <a16:creationId xmlns:a16="http://schemas.microsoft.com/office/drawing/2014/main" id="{2A446591-2C06-EF42-892D-EEFBAA141FEE}"/>
              </a:ext>
            </a:extLst>
          </p:cNvPr>
          <p:cNvGrpSpPr>
            <a:grpSpLocks/>
          </p:cNvGrpSpPr>
          <p:nvPr/>
        </p:nvGrpSpPr>
        <p:grpSpPr bwMode="auto">
          <a:xfrm>
            <a:off x="4999041" y="3424240"/>
            <a:ext cx="3389311" cy="854517"/>
            <a:chOff x="5313966" y="1301119"/>
            <a:chExt cx="3388877" cy="854576"/>
          </a:xfrm>
        </p:grpSpPr>
        <p:sp>
          <p:nvSpPr>
            <p:cNvPr id="389" name="TextBox 388">
              <a:extLst>
                <a:ext uri="{FF2B5EF4-FFF2-40B4-BE49-F238E27FC236}">
                  <a16:creationId xmlns:a16="http://schemas.microsoft.com/office/drawing/2014/main" id="{D4527A69-3812-7549-99C7-C435A7343128}"/>
                </a:ext>
              </a:extLst>
            </p:cNvPr>
            <p:cNvSpPr txBox="1"/>
            <p:nvPr/>
          </p:nvSpPr>
          <p:spPr>
            <a:xfrm>
              <a:off x="5655233" y="1315407"/>
              <a:ext cx="3047610" cy="840288"/>
            </a:xfrm>
            <a:prstGeom prst="rect">
              <a:avLst/>
            </a:prstGeom>
            <a:noFill/>
          </p:spPr>
          <p:txBody>
            <a:bodyPr>
              <a:spAutoFit/>
            </a:bodyPr>
            <a:lstStyle/>
            <a:p>
              <a:pPr>
                <a:lnSpc>
                  <a:spcPct val="90000"/>
                </a:lnSpc>
                <a:defRPr/>
              </a:pPr>
              <a:r>
                <a:rPr lang="en-US" altLang="zh-CN" b="1" u="none" dirty="0">
                  <a:solidFill>
                    <a:srgbClr val="000000"/>
                  </a:solidFill>
                  <a:latin typeface="华文新魏" panose="02010800040101010101" pitchFamily="2" charset="-122"/>
                  <a:ea typeface="华文新魏" panose="02010800040101010101" pitchFamily="2" charset="-122"/>
                </a:rPr>
                <a:t>Dijkstra</a:t>
              </a:r>
              <a:r>
                <a:rPr lang="zh-CN" altLang="en-US" b="1" u="none" dirty="0">
                  <a:solidFill>
                    <a:srgbClr val="000000"/>
                  </a:solidFill>
                  <a:latin typeface="华文新魏" panose="02010800040101010101" pitchFamily="2" charset="-122"/>
                  <a:ea typeface="华文新魏" panose="02010800040101010101" pitchFamily="2" charset="-122"/>
                </a:rPr>
                <a:t>的路由算法应用程序以前已经注册，当链接状态发生变化时将被调用</a:t>
              </a:r>
              <a:r>
                <a:rPr lang="en-US" b="1" u="none" dirty="0">
                  <a:solidFill>
                    <a:srgbClr val="000000"/>
                  </a:solidFill>
                  <a:latin typeface="华文新魏" panose="02010800040101010101" pitchFamily="2" charset="-122"/>
                  <a:ea typeface="华文新魏" panose="02010800040101010101" pitchFamily="2" charset="-122"/>
                </a:rPr>
                <a:t>.</a:t>
              </a:r>
            </a:p>
          </p:txBody>
        </p:sp>
        <p:grpSp>
          <p:nvGrpSpPr>
            <p:cNvPr id="81934" name="Group 389">
              <a:extLst>
                <a:ext uri="{FF2B5EF4-FFF2-40B4-BE49-F238E27FC236}">
                  <a16:creationId xmlns:a16="http://schemas.microsoft.com/office/drawing/2014/main" id="{B2744FF6-EF9A-084D-829A-D9B96B5C4ADE}"/>
                </a:ext>
              </a:extLst>
            </p:cNvPr>
            <p:cNvGrpSpPr>
              <a:grpSpLocks/>
            </p:cNvGrpSpPr>
            <p:nvPr/>
          </p:nvGrpSpPr>
          <p:grpSpPr bwMode="auto">
            <a:xfrm>
              <a:off x="5313966" y="1301119"/>
              <a:ext cx="316072" cy="369358"/>
              <a:chOff x="418816" y="1964112"/>
              <a:chExt cx="292507" cy="369358"/>
            </a:xfrm>
          </p:grpSpPr>
          <p:sp>
            <p:nvSpPr>
              <p:cNvPr id="81935" name="Oval 390">
                <a:extLst>
                  <a:ext uri="{FF2B5EF4-FFF2-40B4-BE49-F238E27FC236}">
                    <a16:creationId xmlns:a16="http://schemas.microsoft.com/office/drawing/2014/main" id="{7F4BEFB7-7382-3F48-9E54-3C6F0DD2D62D}"/>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1936" name="TextBox 391">
                <a:extLst>
                  <a:ext uri="{FF2B5EF4-FFF2-40B4-BE49-F238E27FC236}">
                    <a16:creationId xmlns:a16="http://schemas.microsoft.com/office/drawing/2014/main" id="{202C1B66-D205-1E48-9242-99758D833AA4}"/>
                  </a:ext>
                </a:extLst>
              </p:cNvPr>
              <p:cNvSpPr txBox="1">
                <a:spLocks noChangeArrowheads="1"/>
              </p:cNvSpPr>
              <p:nvPr/>
            </p:nvSpPr>
            <p:spPr bwMode="auto">
              <a:xfrm>
                <a:off x="418816" y="1964112"/>
                <a:ext cx="292507" cy="369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dirty="0">
                    <a:latin typeface="华文新魏" panose="02010800040101010101" pitchFamily="2" charset="-122"/>
                    <a:ea typeface="华文新魏" panose="02010800040101010101" pitchFamily="2" charset="-122"/>
                    <a:cs typeface="Arial" panose="020B0604020202020204" pitchFamily="34" charset="0"/>
                  </a:rPr>
                  <a:t>3</a:t>
                </a:r>
              </a:p>
            </p:txBody>
          </p:sp>
        </p:grpSp>
      </p:grpSp>
      <p:grpSp>
        <p:nvGrpSpPr>
          <p:cNvPr id="393" name="Group 392">
            <a:extLst>
              <a:ext uri="{FF2B5EF4-FFF2-40B4-BE49-F238E27FC236}">
                <a16:creationId xmlns:a16="http://schemas.microsoft.com/office/drawing/2014/main" id="{99CA9980-CAB2-F04B-ABD5-86BDA13C4FD8}"/>
              </a:ext>
            </a:extLst>
          </p:cNvPr>
          <p:cNvGrpSpPr>
            <a:grpSpLocks/>
          </p:cNvGrpSpPr>
          <p:nvPr/>
        </p:nvGrpSpPr>
        <p:grpSpPr bwMode="auto">
          <a:xfrm>
            <a:off x="4991103" y="4806950"/>
            <a:ext cx="3389312" cy="854518"/>
            <a:chOff x="5313966" y="1301119"/>
            <a:chExt cx="3388877" cy="854577"/>
          </a:xfrm>
        </p:grpSpPr>
        <p:sp>
          <p:nvSpPr>
            <p:cNvPr id="394" name="TextBox 393">
              <a:extLst>
                <a:ext uri="{FF2B5EF4-FFF2-40B4-BE49-F238E27FC236}">
                  <a16:creationId xmlns:a16="http://schemas.microsoft.com/office/drawing/2014/main" id="{51B371D4-5E1A-3742-BC86-2D46AB5E4C1A}"/>
                </a:ext>
              </a:extLst>
            </p:cNvPr>
            <p:cNvSpPr txBox="1"/>
            <p:nvPr/>
          </p:nvSpPr>
          <p:spPr>
            <a:xfrm>
              <a:off x="5655234" y="1315408"/>
              <a:ext cx="3047609" cy="840288"/>
            </a:xfrm>
            <a:prstGeom prst="rect">
              <a:avLst/>
            </a:prstGeom>
            <a:noFill/>
          </p:spPr>
          <p:txBody>
            <a:bodyPr>
              <a:spAutoFit/>
            </a:bodyPr>
            <a:lstStyle/>
            <a:p>
              <a:pPr>
                <a:lnSpc>
                  <a:spcPct val="90000"/>
                </a:lnSpc>
                <a:defRPr/>
              </a:pPr>
              <a:r>
                <a:rPr lang="en-US" altLang="zh-CN" b="1" u="none" dirty="0">
                  <a:solidFill>
                    <a:srgbClr val="000000"/>
                  </a:solidFill>
                  <a:latin typeface="华文新魏" panose="02010800040101010101" pitchFamily="2" charset="-122"/>
                  <a:ea typeface="华文新魏" panose="02010800040101010101" pitchFamily="2" charset="-122"/>
                </a:rPr>
                <a:t>Dijkstra</a:t>
              </a:r>
              <a:r>
                <a:rPr lang="zh-CN" altLang="en-US" b="1" u="none" dirty="0">
                  <a:solidFill>
                    <a:srgbClr val="000000"/>
                  </a:solidFill>
                  <a:latin typeface="华文新魏" panose="02010800040101010101" pitchFamily="2" charset="-122"/>
                  <a:ea typeface="华文新魏" panose="02010800040101010101" pitchFamily="2" charset="-122"/>
                </a:rPr>
                <a:t>算法通过访问网络图信息、控制器中的链路状态信息来计算新的路由</a:t>
              </a:r>
              <a:endParaRPr lang="en-US" b="1" u="none" dirty="0">
                <a:solidFill>
                  <a:srgbClr val="000000"/>
                </a:solidFill>
                <a:latin typeface="华文新魏" panose="02010800040101010101" pitchFamily="2" charset="-122"/>
                <a:ea typeface="华文新魏" panose="02010800040101010101" pitchFamily="2" charset="-122"/>
              </a:endParaRPr>
            </a:p>
          </p:txBody>
        </p:sp>
        <p:grpSp>
          <p:nvGrpSpPr>
            <p:cNvPr id="81930" name="Group 394">
              <a:extLst>
                <a:ext uri="{FF2B5EF4-FFF2-40B4-BE49-F238E27FC236}">
                  <a16:creationId xmlns:a16="http://schemas.microsoft.com/office/drawing/2014/main" id="{6D2BCC58-1AA8-A64D-BF54-65351E9C6A93}"/>
                </a:ext>
              </a:extLst>
            </p:cNvPr>
            <p:cNvGrpSpPr>
              <a:grpSpLocks/>
            </p:cNvGrpSpPr>
            <p:nvPr/>
          </p:nvGrpSpPr>
          <p:grpSpPr bwMode="auto">
            <a:xfrm>
              <a:off x="5313966" y="1301119"/>
              <a:ext cx="316072" cy="369358"/>
              <a:chOff x="418816" y="1964112"/>
              <a:chExt cx="292507" cy="369358"/>
            </a:xfrm>
          </p:grpSpPr>
          <p:sp>
            <p:nvSpPr>
              <p:cNvPr id="81931" name="Oval 395">
                <a:extLst>
                  <a:ext uri="{FF2B5EF4-FFF2-40B4-BE49-F238E27FC236}">
                    <a16:creationId xmlns:a16="http://schemas.microsoft.com/office/drawing/2014/main" id="{6546B78A-93AC-6B4A-9A0A-6B27766BBF90}"/>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1932" name="TextBox 396">
                <a:extLst>
                  <a:ext uri="{FF2B5EF4-FFF2-40B4-BE49-F238E27FC236}">
                    <a16:creationId xmlns:a16="http://schemas.microsoft.com/office/drawing/2014/main" id="{87C65E6A-CB1E-DE43-AF0E-5F7EC462B69C}"/>
                  </a:ext>
                </a:extLst>
              </p:cNvPr>
              <p:cNvSpPr txBox="1">
                <a:spLocks noChangeArrowheads="1"/>
              </p:cNvSpPr>
              <p:nvPr/>
            </p:nvSpPr>
            <p:spPr bwMode="auto">
              <a:xfrm>
                <a:off x="418816" y="1964112"/>
                <a:ext cx="292507" cy="369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a:latin typeface="华文新魏" panose="02010800040101010101" pitchFamily="2" charset="-122"/>
                    <a:ea typeface="华文新魏" panose="02010800040101010101" pitchFamily="2" charset="-122"/>
                    <a:cs typeface="Arial" panose="020B0604020202020204" pitchFamily="34" charset="0"/>
                  </a:rPr>
                  <a:t>4</a:t>
                </a:r>
              </a:p>
            </p:txBody>
          </p:sp>
        </p:grpSp>
      </p:grpSp>
    </p:spTree>
    <p:extLst>
      <p:ext uri="{BB962C8B-B14F-4D97-AF65-F5344CB8AC3E}">
        <p14:creationId xmlns:p14="http://schemas.microsoft.com/office/powerpoint/2010/main" val="83536682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dissolve">
                                      <p:cBhvr>
                                        <p:cTn id="7" dur="500"/>
                                        <p:tgtEl>
                                          <p:spTgt spid="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382"/>
                                        </p:tgtEl>
                                        <p:attrNameLst>
                                          <p:attrName>style.visibility</p:attrName>
                                        </p:attrNameLst>
                                      </p:cBhvr>
                                      <p:to>
                                        <p:strVal val="visible"/>
                                      </p:to>
                                    </p:set>
                                    <p:animEffect transition="in" filter="dissolve">
                                      <p:cBhvr>
                                        <p:cTn id="12" dur="500"/>
                                        <p:tgtEl>
                                          <p:spTgt spid="38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388"/>
                                        </p:tgtEl>
                                        <p:attrNameLst>
                                          <p:attrName>style.visibility</p:attrName>
                                        </p:attrNameLst>
                                      </p:cBhvr>
                                      <p:to>
                                        <p:strVal val="visible"/>
                                      </p:to>
                                    </p:set>
                                    <p:animEffect transition="in" filter="dissolve">
                                      <p:cBhvr>
                                        <p:cTn id="17" dur="500"/>
                                        <p:tgtEl>
                                          <p:spTgt spid="388"/>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393"/>
                                        </p:tgtEl>
                                        <p:attrNameLst>
                                          <p:attrName>style.visibility</p:attrName>
                                        </p:attrNameLst>
                                      </p:cBhvr>
                                      <p:to>
                                        <p:strVal val="visible"/>
                                      </p:to>
                                    </p:set>
                                    <p:animEffect transition="in" filter="dissolve">
                                      <p:cBhvr>
                                        <p:cTn id="22" dur="500"/>
                                        <p:tgtEl>
                                          <p:spTgt spid="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945" name="组合 1">
            <a:extLst>
              <a:ext uri="{FF2B5EF4-FFF2-40B4-BE49-F238E27FC236}">
                <a16:creationId xmlns:a16="http://schemas.microsoft.com/office/drawing/2014/main" id="{4E217A41-4850-194B-9E8A-95701EF5AE1F}"/>
              </a:ext>
            </a:extLst>
          </p:cNvPr>
          <p:cNvGrpSpPr>
            <a:grpSpLocks/>
          </p:cNvGrpSpPr>
          <p:nvPr/>
        </p:nvGrpSpPr>
        <p:grpSpPr bwMode="auto">
          <a:xfrm>
            <a:off x="441326" y="1222378"/>
            <a:ext cx="3625851" cy="4735568"/>
            <a:chOff x="441325" y="1222376"/>
            <a:chExt cx="4211638" cy="5257018"/>
          </a:xfrm>
        </p:grpSpPr>
        <p:sp>
          <p:nvSpPr>
            <p:cNvPr id="375" name="Rounded Rectangle 374">
              <a:extLst>
                <a:ext uri="{FF2B5EF4-FFF2-40B4-BE49-F238E27FC236}">
                  <a16:creationId xmlns:a16="http://schemas.microsoft.com/office/drawing/2014/main" id="{844C8909-4A9E-FD49-99FF-94D80DF95E89}"/>
                </a:ext>
              </a:extLst>
            </p:cNvPr>
            <p:cNvSpPr/>
            <p:nvPr/>
          </p:nvSpPr>
          <p:spPr>
            <a:xfrm>
              <a:off x="441325" y="2794351"/>
              <a:ext cx="4211638" cy="1060908"/>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380" name="Rounded Rectangle 379">
              <a:extLst>
                <a:ext uri="{FF2B5EF4-FFF2-40B4-BE49-F238E27FC236}">
                  <a16:creationId xmlns:a16="http://schemas.microsoft.com/office/drawing/2014/main" id="{3CB9402D-025A-844D-999A-23E736EFD603}"/>
                </a:ext>
              </a:extLst>
            </p:cNvPr>
            <p:cNvSpPr/>
            <p:nvPr/>
          </p:nvSpPr>
          <p:spPr>
            <a:xfrm>
              <a:off x="468985" y="3990957"/>
              <a:ext cx="4183978" cy="544552"/>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cxnSp>
          <p:nvCxnSpPr>
            <p:cNvPr id="82961" name="Straight Connector 385">
              <a:extLst>
                <a:ext uri="{FF2B5EF4-FFF2-40B4-BE49-F238E27FC236}">
                  <a16:creationId xmlns:a16="http://schemas.microsoft.com/office/drawing/2014/main" id="{42A3A682-6545-C149-9BAA-A5B685C64B84}"/>
                </a:ext>
              </a:extLst>
            </p:cNvPr>
            <p:cNvCxnSpPr>
              <a:cxnSpLocks noChangeShapeType="1"/>
            </p:cNvCxnSpPr>
            <p:nvPr/>
          </p:nvCxnSpPr>
          <p:spPr bwMode="auto">
            <a:xfrm>
              <a:off x="508000" y="4638675"/>
              <a:ext cx="4103688"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grpSp>
          <p:nvGrpSpPr>
            <p:cNvPr id="82962" name="Group 400">
              <a:extLst>
                <a:ext uri="{FF2B5EF4-FFF2-40B4-BE49-F238E27FC236}">
                  <a16:creationId xmlns:a16="http://schemas.microsoft.com/office/drawing/2014/main" id="{9AE824C1-25F8-6946-B1F7-EAF9AD6C0A13}"/>
                </a:ext>
              </a:extLst>
            </p:cNvPr>
            <p:cNvGrpSpPr>
              <a:grpSpLocks/>
            </p:cNvGrpSpPr>
            <p:nvPr/>
          </p:nvGrpSpPr>
          <p:grpSpPr bwMode="auto">
            <a:xfrm>
              <a:off x="556250" y="3368863"/>
              <a:ext cx="1287002" cy="412379"/>
              <a:chOff x="3089406" y="458026"/>
              <a:chExt cx="1481124" cy="459413"/>
            </a:xfrm>
          </p:grpSpPr>
          <p:sp>
            <p:nvSpPr>
              <p:cNvPr id="402" name="Rounded Rectangle 401">
                <a:extLst>
                  <a:ext uri="{FF2B5EF4-FFF2-40B4-BE49-F238E27FC236}">
                    <a16:creationId xmlns:a16="http://schemas.microsoft.com/office/drawing/2014/main" id="{8559BB8B-BCF9-9048-A7C9-7829DC46C270}"/>
                  </a:ext>
                </a:extLst>
              </p:cNvPr>
              <p:cNvSpPr/>
              <p:nvPr/>
            </p:nvSpPr>
            <p:spPr>
              <a:xfrm>
                <a:off x="3129033" y="458026"/>
                <a:ext cx="1432420" cy="459413"/>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85" name="TextBox 402">
                <a:extLst>
                  <a:ext uri="{FF2B5EF4-FFF2-40B4-BE49-F238E27FC236}">
                    <a16:creationId xmlns:a16="http://schemas.microsoft.com/office/drawing/2014/main" id="{C5B13DFC-B4A9-8E49-83B6-8FB6192CDBA8}"/>
                  </a:ext>
                </a:extLst>
              </p:cNvPr>
              <p:cNvSpPr txBox="1">
                <a:spLocks noChangeArrowheads="1"/>
              </p:cNvSpPr>
              <p:nvPr/>
            </p:nvSpPr>
            <p:spPr bwMode="auto">
              <a:xfrm>
                <a:off x="3089406" y="541672"/>
                <a:ext cx="1481124" cy="357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链路状态信息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63" name="Group 403">
              <a:extLst>
                <a:ext uri="{FF2B5EF4-FFF2-40B4-BE49-F238E27FC236}">
                  <a16:creationId xmlns:a16="http://schemas.microsoft.com/office/drawing/2014/main" id="{9CD424FF-6D5D-2D46-AC84-9A5AB3D6BE8E}"/>
                </a:ext>
              </a:extLst>
            </p:cNvPr>
            <p:cNvGrpSpPr>
              <a:grpSpLocks/>
            </p:cNvGrpSpPr>
            <p:nvPr/>
          </p:nvGrpSpPr>
          <p:grpSpPr bwMode="auto">
            <a:xfrm>
              <a:off x="3488453" y="3382961"/>
              <a:ext cx="1108250" cy="398281"/>
              <a:chOff x="3072646" y="534841"/>
              <a:chExt cx="1448925" cy="382626"/>
            </a:xfrm>
          </p:grpSpPr>
          <p:sp>
            <p:nvSpPr>
              <p:cNvPr id="405" name="Rounded Rectangle 404">
                <a:extLst>
                  <a:ext uri="{FF2B5EF4-FFF2-40B4-BE49-F238E27FC236}">
                    <a16:creationId xmlns:a16="http://schemas.microsoft.com/office/drawing/2014/main" id="{A24C1FD0-B079-3640-9290-913C99512B72}"/>
                  </a:ext>
                </a:extLst>
              </p:cNvPr>
              <p:cNvSpPr/>
              <p:nvPr/>
            </p:nvSpPr>
            <p:spPr>
              <a:xfrm>
                <a:off x="3129354" y="534841"/>
                <a:ext cx="1325946" cy="3826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83" name="TextBox 405">
                <a:extLst>
                  <a:ext uri="{FF2B5EF4-FFF2-40B4-BE49-F238E27FC236}">
                    <a16:creationId xmlns:a16="http://schemas.microsoft.com/office/drawing/2014/main" id="{28061779-3A67-4643-872E-17F551312349}"/>
                  </a:ext>
                </a:extLst>
              </p:cNvPr>
              <p:cNvSpPr txBox="1">
                <a:spLocks noChangeArrowheads="1"/>
              </p:cNvSpPr>
              <p:nvPr/>
            </p:nvSpPr>
            <p:spPr bwMode="auto">
              <a:xfrm>
                <a:off x="3072646" y="593021"/>
                <a:ext cx="1448925" cy="308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交换机信息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64" name="Group 406">
              <a:extLst>
                <a:ext uri="{FF2B5EF4-FFF2-40B4-BE49-F238E27FC236}">
                  <a16:creationId xmlns:a16="http://schemas.microsoft.com/office/drawing/2014/main" id="{B6BD6D89-246B-B44C-91CD-8CBE255E7DA5}"/>
                </a:ext>
              </a:extLst>
            </p:cNvPr>
            <p:cNvGrpSpPr>
              <a:grpSpLocks/>
            </p:cNvGrpSpPr>
            <p:nvPr/>
          </p:nvGrpSpPr>
          <p:grpSpPr bwMode="auto">
            <a:xfrm>
              <a:off x="1982891" y="3368863"/>
              <a:ext cx="960713" cy="412379"/>
              <a:chOff x="3129025" y="458026"/>
              <a:chExt cx="1432735" cy="459413"/>
            </a:xfrm>
          </p:grpSpPr>
          <p:sp>
            <p:nvSpPr>
              <p:cNvPr id="408" name="Rounded Rectangle 407">
                <a:extLst>
                  <a:ext uri="{FF2B5EF4-FFF2-40B4-BE49-F238E27FC236}">
                    <a16:creationId xmlns:a16="http://schemas.microsoft.com/office/drawing/2014/main" id="{142FD202-28D1-084F-8E88-2CC289CE5395}"/>
                  </a:ext>
                </a:extLst>
              </p:cNvPr>
              <p:cNvSpPr/>
              <p:nvPr/>
            </p:nvSpPr>
            <p:spPr>
              <a:xfrm>
                <a:off x="3129025" y="458026"/>
                <a:ext cx="1432735" cy="459413"/>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81" name="TextBox 408">
                <a:extLst>
                  <a:ext uri="{FF2B5EF4-FFF2-40B4-BE49-F238E27FC236}">
                    <a16:creationId xmlns:a16="http://schemas.microsoft.com/office/drawing/2014/main" id="{1C5A0458-7F87-0A40-A972-F03DD26CD20C}"/>
                  </a:ext>
                </a:extLst>
              </p:cNvPr>
              <p:cNvSpPr txBox="1">
                <a:spLocks noChangeArrowheads="1"/>
              </p:cNvSpPr>
              <p:nvPr/>
            </p:nvSpPr>
            <p:spPr bwMode="auto">
              <a:xfrm>
                <a:off x="3156492" y="541672"/>
                <a:ext cx="1386187" cy="357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主机信息</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65" name="Group 409">
              <a:extLst>
                <a:ext uri="{FF2B5EF4-FFF2-40B4-BE49-F238E27FC236}">
                  <a16:creationId xmlns:a16="http://schemas.microsoft.com/office/drawing/2014/main" id="{73E06CB7-9DE0-0046-A1BA-7AE7F6713901}"/>
                </a:ext>
              </a:extLst>
            </p:cNvPr>
            <p:cNvGrpSpPr>
              <a:grpSpLocks/>
            </p:cNvGrpSpPr>
            <p:nvPr/>
          </p:nvGrpSpPr>
          <p:grpSpPr bwMode="auto">
            <a:xfrm>
              <a:off x="522460" y="2875418"/>
              <a:ext cx="888796" cy="382421"/>
              <a:chOff x="3129152" y="458363"/>
              <a:chExt cx="1431997" cy="459626"/>
            </a:xfrm>
          </p:grpSpPr>
          <p:sp>
            <p:nvSpPr>
              <p:cNvPr id="411" name="Rounded Rectangle 410">
                <a:extLst>
                  <a:ext uri="{FF2B5EF4-FFF2-40B4-BE49-F238E27FC236}">
                    <a16:creationId xmlns:a16="http://schemas.microsoft.com/office/drawing/2014/main" id="{3E47D8B5-7541-3E4B-B1DC-F0D11A695256}"/>
                  </a:ext>
                </a:extLst>
              </p:cNvPr>
              <p:cNvSpPr/>
              <p:nvPr/>
            </p:nvSpPr>
            <p:spPr>
              <a:xfrm>
                <a:off x="3129152" y="458363"/>
                <a:ext cx="1431997" cy="459626"/>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79" name="TextBox 411">
                <a:extLst>
                  <a:ext uri="{FF2B5EF4-FFF2-40B4-BE49-F238E27FC236}">
                    <a16:creationId xmlns:a16="http://schemas.microsoft.com/office/drawing/2014/main" id="{C544178E-3CF8-104D-9BC2-5C5980493B4C}"/>
                  </a:ext>
                </a:extLst>
              </p:cNvPr>
              <p:cNvSpPr txBox="1">
                <a:spLocks noChangeArrowheads="1"/>
              </p:cNvSpPr>
              <p:nvPr/>
            </p:nvSpPr>
            <p:spPr bwMode="auto">
              <a:xfrm>
                <a:off x="3388793" y="509556"/>
                <a:ext cx="921589" cy="38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统计</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66" name="Group 412">
              <a:extLst>
                <a:ext uri="{FF2B5EF4-FFF2-40B4-BE49-F238E27FC236}">
                  <a16:creationId xmlns:a16="http://schemas.microsoft.com/office/drawing/2014/main" id="{0B7A0F59-BC9E-D84B-A5DD-FAC9C1B1AD65}"/>
                </a:ext>
              </a:extLst>
            </p:cNvPr>
            <p:cNvGrpSpPr>
              <a:grpSpLocks/>
            </p:cNvGrpSpPr>
            <p:nvPr/>
          </p:nvGrpSpPr>
          <p:grpSpPr bwMode="auto">
            <a:xfrm>
              <a:off x="3269983" y="2861319"/>
              <a:ext cx="960712" cy="403568"/>
              <a:chOff x="3129626" y="458548"/>
              <a:chExt cx="1432079" cy="458412"/>
            </a:xfrm>
          </p:grpSpPr>
          <p:sp>
            <p:nvSpPr>
              <p:cNvPr id="414" name="Rounded Rectangle 413">
                <a:extLst>
                  <a:ext uri="{FF2B5EF4-FFF2-40B4-BE49-F238E27FC236}">
                    <a16:creationId xmlns:a16="http://schemas.microsoft.com/office/drawing/2014/main" id="{C76747F9-2F82-5C4D-AE95-402C4FC37378}"/>
                  </a:ext>
                </a:extLst>
              </p:cNvPr>
              <p:cNvSpPr/>
              <p:nvPr/>
            </p:nvSpPr>
            <p:spPr>
              <a:xfrm>
                <a:off x="3129626" y="458548"/>
                <a:ext cx="1432079" cy="458412"/>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77" name="TextBox 414">
                <a:extLst>
                  <a:ext uri="{FF2B5EF4-FFF2-40B4-BE49-F238E27FC236}">
                    <a16:creationId xmlns:a16="http://schemas.microsoft.com/office/drawing/2014/main" id="{D2B7E879-32E2-EC44-BC71-59C43344B989}"/>
                  </a:ext>
                </a:extLst>
              </p:cNvPr>
              <p:cNvSpPr txBox="1">
                <a:spLocks noChangeArrowheads="1"/>
              </p:cNvSpPr>
              <p:nvPr/>
            </p:nvSpPr>
            <p:spPr bwMode="auto">
              <a:xfrm>
                <a:off x="3443209" y="526493"/>
                <a:ext cx="852650" cy="36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流表</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sp>
          <p:nvSpPr>
            <p:cNvPr id="416" name="TextBox 415">
              <a:extLst>
                <a:ext uri="{FF2B5EF4-FFF2-40B4-BE49-F238E27FC236}">
                  <a16:creationId xmlns:a16="http://schemas.microsoft.com/office/drawing/2014/main" id="{36FE4731-450F-7C48-ADC2-76CCFAAEA395}"/>
                </a:ext>
              </a:extLst>
            </p:cNvPr>
            <p:cNvSpPr txBox="1"/>
            <p:nvPr/>
          </p:nvSpPr>
          <p:spPr>
            <a:xfrm>
              <a:off x="2458632" y="2494758"/>
              <a:ext cx="569790" cy="580834"/>
            </a:xfrm>
            <a:prstGeom prst="rect">
              <a:avLst/>
            </a:prstGeom>
            <a:noFill/>
          </p:spPr>
          <p:txBody>
            <a:bodyPr>
              <a:spAutoFit/>
            </a:bodyPr>
            <a:lstStyle/>
            <a:p>
              <a:pPr>
                <a:defRPr/>
              </a:pP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417" name="TextBox 416">
              <a:extLst>
                <a:ext uri="{FF2B5EF4-FFF2-40B4-BE49-F238E27FC236}">
                  <a16:creationId xmlns:a16="http://schemas.microsoft.com/office/drawing/2014/main" id="{8BC80EF6-C27F-5943-A08A-4ABE20656263}"/>
                </a:ext>
              </a:extLst>
            </p:cNvPr>
            <p:cNvSpPr txBox="1"/>
            <p:nvPr/>
          </p:nvSpPr>
          <p:spPr>
            <a:xfrm>
              <a:off x="3004451" y="3134478"/>
              <a:ext cx="862470" cy="580834"/>
            </a:xfrm>
            <a:prstGeom prst="rect">
              <a:avLst/>
            </a:prstGeom>
            <a:noFill/>
          </p:spPr>
          <p:txBody>
            <a:bodyPr wrap="none">
              <a:spAutoFit/>
            </a:bodyPr>
            <a:lstStyle/>
            <a:p>
              <a:pPr>
                <a:defRPr/>
              </a:pP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grpSp>
          <p:nvGrpSpPr>
            <p:cNvPr id="82969" name="Group 417">
              <a:extLst>
                <a:ext uri="{FF2B5EF4-FFF2-40B4-BE49-F238E27FC236}">
                  <a16:creationId xmlns:a16="http://schemas.microsoft.com/office/drawing/2014/main" id="{129D7AB6-E9EA-6F48-AD10-9363C808B0DA}"/>
                </a:ext>
              </a:extLst>
            </p:cNvPr>
            <p:cNvGrpSpPr>
              <a:grpSpLocks/>
            </p:cNvGrpSpPr>
            <p:nvPr/>
          </p:nvGrpSpPr>
          <p:grpSpPr bwMode="auto">
            <a:xfrm>
              <a:off x="1075654" y="4121150"/>
              <a:ext cx="1257591" cy="320881"/>
              <a:chOff x="3128110" y="457775"/>
              <a:chExt cx="1432657" cy="513550"/>
            </a:xfrm>
          </p:grpSpPr>
          <p:sp>
            <p:nvSpPr>
              <p:cNvPr id="419" name="Rounded Rectangle 418">
                <a:extLst>
                  <a:ext uri="{FF2B5EF4-FFF2-40B4-BE49-F238E27FC236}">
                    <a16:creationId xmlns:a16="http://schemas.microsoft.com/office/drawing/2014/main" id="{70248F46-D9AD-9E4D-8D5B-0F987879D650}"/>
                  </a:ext>
                </a:extLst>
              </p:cNvPr>
              <p:cNvSpPr/>
              <p:nvPr/>
            </p:nvSpPr>
            <p:spPr>
              <a:xfrm>
                <a:off x="3128110" y="458123"/>
                <a:ext cx="1432657" cy="459735"/>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75" name="TextBox 419">
                <a:extLst>
                  <a:ext uri="{FF2B5EF4-FFF2-40B4-BE49-F238E27FC236}">
                    <a16:creationId xmlns:a16="http://schemas.microsoft.com/office/drawing/2014/main" id="{B59716F4-92AA-7A47-A4B7-FBF477A86483}"/>
                  </a:ext>
                </a:extLst>
              </p:cNvPr>
              <p:cNvSpPr txBox="1">
                <a:spLocks noChangeArrowheads="1"/>
              </p:cNvSpPr>
              <p:nvPr/>
            </p:nvSpPr>
            <p:spPr bwMode="auto">
              <a:xfrm>
                <a:off x="3251191" y="457775"/>
                <a:ext cx="1196772" cy="51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OpenFlow</a:t>
                </a:r>
              </a:p>
            </p:txBody>
          </p:sp>
        </p:grpSp>
        <p:grpSp>
          <p:nvGrpSpPr>
            <p:cNvPr id="82970" name="Group 420">
              <a:extLst>
                <a:ext uri="{FF2B5EF4-FFF2-40B4-BE49-F238E27FC236}">
                  <a16:creationId xmlns:a16="http://schemas.microsoft.com/office/drawing/2014/main" id="{70C976D6-0455-1843-AD3F-15611DC07AF6}"/>
                </a:ext>
              </a:extLst>
            </p:cNvPr>
            <p:cNvGrpSpPr>
              <a:grpSpLocks/>
            </p:cNvGrpSpPr>
            <p:nvPr/>
          </p:nvGrpSpPr>
          <p:grpSpPr bwMode="auto">
            <a:xfrm>
              <a:off x="2947288" y="4126654"/>
              <a:ext cx="1242839" cy="338177"/>
              <a:chOff x="3129897" y="458923"/>
              <a:chExt cx="1430299" cy="504920"/>
            </a:xfrm>
          </p:grpSpPr>
          <p:sp>
            <p:nvSpPr>
              <p:cNvPr id="422" name="Rounded Rectangle 421">
                <a:extLst>
                  <a:ext uri="{FF2B5EF4-FFF2-40B4-BE49-F238E27FC236}">
                    <a16:creationId xmlns:a16="http://schemas.microsoft.com/office/drawing/2014/main" id="{CBDEC39D-8C28-F34D-9762-5BEABB61071A}"/>
                  </a:ext>
                </a:extLst>
              </p:cNvPr>
              <p:cNvSpPr/>
              <p:nvPr/>
            </p:nvSpPr>
            <p:spPr>
              <a:xfrm>
                <a:off x="3129897" y="458923"/>
                <a:ext cx="1430299" cy="457835"/>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73" name="TextBox 422">
                <a:extLst>
                  <a:ext uri="{FF2B5EF4-FFF2-40B4-BE49-F238E27FC236}">
                    <a16:creationId xmlns:a16="http://schemas.microsoft.com/office/drawing/2014/main" id="{75169F68-8B9C-FF42-9F28-E22F3D256D51}"/>
                  </a:ext>
                </a:extLst>
              </p:cNvPr>
              <p:cNvSpPr txBox="1">
                <a:spLocks noChangeArrowheads="1"/>
              </p:cNvSpPr>
              <p:nvPr/>
            </p:nvSpPr>
            <p:spPr bwMode="auto">
              <a:xfrm>
                <a:off x="3446515" y="484746"/>
                <a:ext cx="806131" cy="479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SNMP</a:t>
                </a:r>
              </a:p>
            </p:txBody>
          </p:sp>
        </p:grpSp>
        <p:sp>
          <p:nvSpPr>
            <p:cNvPr id="424" name="TextBox 423">
              <a:extLst>
                <a:ext uri="{FF2B5EF4-FFF2-40B4-BE49-F238E27FC236}">
                  <a16:creationId xmlns:a16="http://schemas.microsoft.com/office/drawing/2014/main" id="{B558B4AE-6273-6541-86F7-A4BF5FDC1B2B}"/>
                </a:ext>
              </a:extLst>
            </p:cNvPr>
            <p:cNvSpPr txBox="1"/>
            <p:nvPr/>
          </p:nvSpPr>
          <p:spPr>
            <a:xfrm>
              <a:off x="2329555" y="3795340"/>
              <a:ext cx="862470" cy="580834"/>
            </a:xfrm>
            <a:prstGeom prst="rect">
              <a:avLst/>
            </a:prstGeom>
            <a:noFill/>
          </p:spPr>
          <p:txBody>
            <a:bodyPr wrap="none">
              <a:spAutoFit/>
            </a:bodyPr>
            <a:lstStyle/>
            <a:p>
              <a:pPr>
                <a:defRPr/>
              </a:pP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sp>
          <p:nvSpPr>
            <p:cNvPr id="146" name="Rounded Rectangle 145">
              <a:extLst>
                <a:ext uri="{FF2B5EF4-FFF2-40B4-BE49-F238E27FC236}">
                  <a16:creationId xmlns:a16="http://schemas.microsoft.com/office/drawing/2014/main" id="{030C4C31-D129-1040-830E-6ED5ED477325}"/>
                </a:ext>
              </a:extLst>
            </p:cNvPr>
            <p:cNvSpPr/>
            <p:nvPr/>
          </p:nvSpPr>
          <p:spPr>
            <a:xfrm>
              <a:off x="441325" y="2098241"/>
              <a:ext cx="4211638" cy="574511"/>
            </a:xfrm>
            <a:prstGeom prst="roundRect">
              <a:avLst/>
            </a:prstGeom>
            <a:solidFill>
              <a:schemeClr val="accent5">
                <a:lumMod val="75000"/>
              </a:schemeClr>
            </a:solidFill>
            <a:ln w="12700">
              <a:noFill/>
              <a:tailEnd type="arrow"/>
            </a:ln>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grpSp>
          <p:nvGrpSpPr>
            <p:cNvPr id="82973" name="Group 424">
              <a:extLst>
                <a:ext uri="{FF2B5EF4-FFF2-40B4-BE49-F238E27FC236}">
                  <a16:creationId xmlns:a16="http://schemas.microsoft.com/office/drawing/2014/main" id="{4A39016A-7CE8-BA48-A3E3-7749582D50D5}"/>
                </a:ext>
              </a:extLst>
            </p:cNvPr>
            <p:cNvGrpSpPr>
              <a:grpSpLocks/>
            </p:cNvGrpSpPr>
            <p:nvPr/>
          </p:nvGrpSpPr>
          <p:grpSpPr bwMode="auto">
            <a:xfrm>
              <a:off x="534218" y="2156397"/>
              <a:ext cx="1035050" cy="459962"/>
              <a:chOff x="3102151" y="456758"/>
              <a:chExt cx="1461287" cy="461037"/>
            </a:xfrm>
          </p:grpSpPr>
          <p:sp>
            <p:nvSpPr>
              <p:cNvPr id="426" name="Rounded Rectangle 425">
                <a:extLst>
                  <a:ext uri="{FF2B5EF4-FFF2-40B4-BE49-F238E27FC236}">
                    <a16:creationId xmlns:a16="http://schemas.microsoft.com/office/drawing/2014/main" id="{2DE57777-C5CF-6A4B-B6A2-99B0CF74ADF7}"/>
                  </a:ext>
                </a:extLst>
              </p:cNvPr>
              <p:cNvSpPr/>
              <p:nvPr/>
            </p:nvSpPr>
            <p:spPr>
              <a:xfrm>
                <a:off x="3127203" y="456758"/>
                <a:ext cx="1434435" cy="461037"/>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71" name="TextBox 426">
                <a:extLst>
                  <a:ext uri="{FF2B5EF4-FFF2-40B4-BE49-F238E27FC236}">
                    <a16:creationId xmlns:a16="http://schemas.microsoft.com/office/drawing/2014/main" id="{3E11F172-5C27-5842-A0DA-4FF323903846}"/>
                  </a:ext>
                </a:extLst>
              </p:cNvPr>
              <p:cNvSpPr txBox="1">
                <a:spLocks noChangeArrowheads="1"/>
              </p:cNvSpPr>
              <p:nvPr/>
            </p:nvSpPr>
            <p:spPr bwMode="auto">
              <a:xfrm>
                <a:off x="3102151" y="544456"/>
                <a:ext cx="1461287" cy="3216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网络图</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74" name="Group 427">
              <a:extLst>
                <a:ext uri="{FF2B5EF4-FFF2-40B4-BE49-F238E27FC236}">
                  <a16:creationId xmlns:a16="http://schemas.microsoft.com/office/drawing/2014/main" id="{13818352-199A-EE4D-8210-2860ABD64E42}"/>
                </a:ext>
              </a:extLst>
            </p:cNvPr>
            <p:cNvGrpSpPr>
              <a:grpSpLocks/>
            </p:cNvGrpSpPr>
            <p:nvPr/>
          </p:nvGrpSpPr>
          <p:grpSpPr bwMode="auto">
            <a:xfrm>
              <a:off x="3507275" y="2158160"/>
              <a:ext cx="1035050" cy="458199"/>
              <a:chOff x="3101685" y="458566"/>
              <a:chExt cx="1461287" cy="459237"/>
            </a:xfrm>
          </p:grpSpPr>
          <p:sp>
            <p:nvSpPr>
              <p:cNvPr id="429" name="Rounded Rectangle 428">
                <a:extLst>
                  <a:ext uri="{FF2B5EF4-FFF2-40B4-BE49-F238E27FC236}">
                    <a16:creationId xmlns:a16="http://schemas.microsoft.com/office/drawing/2014/main" id="{20E19D2A-6C4D-3D43-9DAD-A31FF4F638F8}"/>
                  </a:ext>
                </a:extLst>
              </p:cNvPr>
              <p:cNvSpPr/>
              <p:nvPr/>
            </p:nvSpPr>
            <p:spPr>
              <a:xfrm>
                <a:off x="3125934" y="458566"/>
                <a:ext cx="1437038" cy="459237"/>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69" name="TextBox 429">
                <a:extLst>
                  <a:ext uri="{FF2B5EF4-FFF2-40B4-BE49-F238E27FC236}">
                    <a16:creationId xmlns:a16="http://schemas.microsoft.com/office/drawing/2014/main" id="{B61A62BB-DD01-BA49-85D2-3C0CEE2705F7}"/>
                  </a:ext>
                </a:extLst>
              </p:cNvPr>
              <p:cNvSpPr txBox="1">
                <a:spLocks noChangeArrowheads="1"/>
              </p:cNvSpPr>
              <p:nvPr/>
            </p:nvSpPr>
            <p:spPr bwMode="auto">
              <a:xfrm>
                <a:off x="3101685" y="512287"/>
                <a:ext cx="1461287" cy="321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zh-CN" altLang="en-US" sz="1200" b="1" u="none" dirty="0">
                    <a:latin typeface="华文新魏" panose="02010800040101010101" pitchFamily="2" charset="-122"/>
                    <a:ea typeface="华文新魏" panose="02010800040101010101" pitchFamily="2" charset="-122"/>
                    <a:cs typeface="Arial" panose="020B0604020202020204" pitchFamily="34" charset="0"/>
                  </a:rPr>
                  <a:t>意图</a:t>
                </a:r>
                <a:endParaRPr lang="en-US" altLang="zh-CN" sz="1200" b="1" u="none" dirty="0">
                  <a:latin typeface="华文新魏" panose="02010800040101010101" pitchFamily="2" charset="-122"/>
                  <a:ea typeface="华文新魏" panose="02010800040101010101" pitchFamily="2" charset="-122"/>
                  <a:cs typeface="Arial" panose="020B0604020202020204" pitchFamily="34" charset="0"/>
                </a:endParaRPr>
              </a:p>
            </p:txBody>
          </p:sp>
        </p:grpSp>
        <p:grpSp>
          <p:nvGrpSpPr>
            <p:cNvPr id="82975" name="Group 430">
              <a:extLst>
                <a:ext uri="{FF2B5EF4-FFF2-40B4-BE49-F238E27FC236}">
                  <a16:creationId xmlns:a16="http://schemas.microsoft.com/office/drawing/2014/main" id="{63DC310E-9CEC-1C46-BBF1-8BEEBD8E5D60}"/>
                </a:ext>
              </a:extLst>
            </p:cNvPr>
            <p:cNvGrpSpPr>
              <a:grpSpLocks/>
            </p:cNvGrpSpPr>
            <p:nvPr/>
          </p:nvGrpSpPr>
          <p:grpSpPr bwMode="auto">
            <a:xfrm>
              <a:off x="1952625" y="2130425"/>
              <a:ext cx="1033463" cy="548661"/>
              <a:chOff x="3103238" y="432317"/>
              <a:chExt cx="1461287" cy="549941"/>
            </a:xfrm>
          </p:grpSpPr>
          <p:sp>
            <p:nvSpPr>
              <p:cNvPr id="432" name="Rounded Rectangle 431">
                <a:extLst>
                  <a:ext uri="{FF2B5EF4-FFF2-40B4-BE49-F238E27FC236}">
                    <a16:creationId xmlns:a16="http://schemas.microsoft.com/office/drawing/2014/main" id="{04B2DC07-7CF5-8549-94F2-C44C3E0C485F}"/>
                  </a:ext>
                </a:extLst>
              </p:cNvPr>
              <p:cNvSpPr/>
              <p:nvPr/>
            </p:nvSpPr>
            <p:spPr>
              <a:xfrm>
                <a:off x="3127779" y="456584"/>
                <a:ext cx="1434030" cy="461035"/>
              </a:xfrm>
              <a:prstGeom prst="roundRect">
                <a:avLst/>
              </a:prstGeom>
              <a:solidFill>
                <a:schemeClr val="accent1">
                  <a:lumMod val="60000"/>
                  <a:lumOff val="40000"/>
                </a:schemeClr>
              </a:solidFill>
              <a:ln w="12700">
                <a:solidFill>
                  <a:schemeClr val="accent1">
                    <a:lumMod val="20000"/>
                    <a:lumOff val="80000"/>
                  </a:schemeClr>
                </a:solidFill>
              </a:ln>
              <a:effectLst>
                <a:outerShdw blurRad="50800" dist="38100" dir="2700000" algn="tl" rotWithShape="0">
                  <a:schemeClr val="accent1">
                    <a:lumMod val="75000"/>
                    <a:alpha val="99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3067" name="TextBox 432">
                <a:extLst>
                  <a:ext uri="{FF2B5EF4-FFF2-40B4-BE49-F238E27FC236}">
                    <a16:creationId xmlns:a16="http://schemas.microsoft.com/office/drawing/2014/main" id="{036A8BE7-F449-6D46-B66C-8C165A874C51}"/>
                  </a:ext>
                </a:extLst>
              </p:cNvPr>
              <p:cNvSpPr txBox="1">
                <a:spLocks noChangeArrowheads="1"/>
              </p:cNvSpPr>
              <p:nvPr/>
            </p:nvSpPr>
            <p:spPr bwMode="auto">
              <a:xfrm>
                <a:off x="3103238" y="432317"/>
                <a:ext cx="1461287" cy="54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RESTful</a:t>
                </a:r>
              </a:p>
              <a:p>
                <a:pPr algn="ctr">
                  <a:lnSpc>
                    <a:spcPts val="1600"/>
                  </a:lnSpc>
                </a:pPr>
                <a:r>
                  <a:rPr lang="en-US" altLang="zh-CN" sz="1200" b="1" u="none">
                    <a:latin typeface="华文新魏" panose="02010800040101010101" pitchFamily="2" charset="-122"/>
                    <a:ea typeface="华文新魏" panose="02010800040101010101" pitchFamily="2" charset="-122"/>
                    <a:cs typeface="Arial" panose="020B0604020202020204" pitchFamily="34" charset="0"/>
                  </a:rPr>
                  <a:t>API</a:t>
                </a:r>
              </a:p>
            </p:txBody>
          </p:sp>
        </p:grpSp>
        <p:sp>
          <p:nvSpPr>
            <p:cNvPr id="434" name="TextBox 433">
              <a:extLst>
                <a:ext uri="{FF2B5EF4-FFF2-40B4-BE49-F238E27FC236}">
                  <a16:creationId xmlns:a16="http://schemas.microsoft.com/office/drawing/2014/main" id="{EDBB1DD1-46AF-5D4F-977F-395293172C9C}"/>
                </a:ext>
              </a:extLst>
            </p:cNvPr>
            <p:cNvSpPr txBox="1"/>
            <p:nvPr/>
          </p:nvSpPr>
          <p:spPr>
            <a:xfrm>
              <a:off x="3006294" y="1957256"/>
              <a:ext cx="862470" cy="580834"/>
            </a:xfrm>
            <a:prstGeom prst="rect">
              <a:avLst/>
            </a:prstGeom>
            <a:noFill/>
          </p:spPr>
          <p:txBody>
            <a:bodyPr wrap="none">
              <a:spAutoFit/>
            </a:bodyPr>
            <a:lstStyle/>
            <a:p>
              <a:pPr>
                <a:defRPr/>
              </a:pPr>
              <a:r>
                <a:rPr lang="en-US" sz="2800" b="1" dirty="0">
                  <a:solidFill>
                    <a:schemeClr val="accent1">
                      <a:lumMod val="60000"/>
                      <a:lumOff val="40000"/>
                    </a:schemeClr>
                  </a:solidFill>
                  <a:latin typeface="华文新魏" panose="02010800040101010101" pitchFamily="2" charset="-122"/>
                  <a:ea typeface="华文新魏" panose="02010800040101010101" pitchFamily="2" charset="-122"/>
                </a:rPr>
                <a:t>…  </a:t>
              </a:r>
            </a:p>
          </p:txBody>
        </p:sp>
        <p:cxnSp>
          <p:nvCxnSpPr>
            <p:cNvPr id="82977" name="Straight Connector 153">
              <a:extLst>
                <a:ext uri="{FF2B5EF4-FFF2-40B4-BE49-F238E27FC236}">
                  <a16:creationId xmlns:a16="http://schemas.microsoft.com/office/drawing/2014/main" id="{8424A48E-F516-0444-82E0-94BA1BDEC0C5}"/>
                </a:ext>
              </a:extLst>
            </p:cNvPr>
            <p:cNvCxnSpPr>
              <a:cxnSpLocks noChangeShapeType="1"/>
            </p:cNvCxnSpPr>
            <p:nvPr/>
          </p:nvCxnSpPr>
          <p:spPr bwMode="auto">
            <a:xfrm flipV="1">
              <a:off x="520700" y="1925638"/>
              <a:ext cx="4117975" cy="0"/>
            </a:xfrm>
            <a:prstGeom prst="line">
              <a:avLst/>
            </a:prstGeom>
            <a:noFill/>
            <a:ln w="19050" algn="ctr">
              <a:solidFill>
                <a:schemeClr val="tx1"/>
              </a:solidFill>
              <a:prstDash val="dash"/>
              <a:round/>
              <a:headEnd/>
              <a:tailEnd/>
            </a:ln>
            <a:extLst>
              <a:ext uri="{909E8E84-426E-40DD-AFC4-6F175D3DCCD1}">
                <a14:hiddenFill xmlns:a14="http://schemas.microsoft.com/office/drawing/2010/main">
                  <a:noFill/>
                </a14:hiddenFill>
              </a:ext>
            </a:extLst>
          </p:spPr>
        </p:cxnSp>
        <p:sp>
          <p:nvSpPr>
            <p:cNvPr id="82978" name="Freeform 2">
              <a:extLst>
                <a:ext uri="{FF2B5EF4-FFF2-40B4-BE49-F238E27FC236}">
                  <a16:creationId xmlns:a16="http://schemas.microsoft.com/office/drawing/2014/main" id="{717E1E54-2E4A-D04F-A456-EA2548A19DF3}"/>
                </a:ext>
              </a:extLst>
            </p:cNvPr>
            <p:cNvSpPr>
              <a:spLocks/>
            </p:cNvSpPr>
            <p:nvPr/>
          </p:nvSpPr>
          <p:spPr bwMode="auto">
            <a:xfrm>
              <a:off x="509588" y="5070475"/>
              <a:ext cx="4057650" cy="1392238"/>
            </a:xfrm>
            <a:custGeom>
              <a:avLst/>
              <a:gdLst>
                <a:gd name="T0" fmla="*/ 2147483646 w 1794"/>
                <a:gd name="T1" fmla="*/ 2147483646 h 933"/>
                <a:gd name="T2" fmla="*/ 2147483646 w 1794"/>
                <a:gd name="T3" fmla="*/ 2147483646 h 933"/>
                <a:gd name="T4" fmla="*/ 2147483646 w 1794"/>
                <a:gd name="T5" fmla="*/ 2147483646 h 933"/>
                <a:gd name="T6" fmla="*/ 2147483646 w 1794"/>
                <a:gd name="T7" fmla="*/ 2147483646 h 933"/>
                <a:gd name="T8" fmla="*/ 2147483646 w 1794"/>
                <a:gd name="T9" fmla="*/ 2147483646 h 933"/>
                <a:gd name="T10" fmla="*/ 2147483646 w 1794"/>
                <a:gd name="T11" fmla="*/ 2147483646 h 933"/>
                <a:gd name="T12" fmla="*/ 2147483646 w 1794"/>
                <a:gd name="T13" fmla="*/ 2147483646 h 933"/>
                <a:gd name="T14" fmla="*/ 2147483646 w 1794"/>
                <a:gd name="T15" fmla="*/ 2147483646 h 933"/>
                <a:gd name="T16" fmla="*/ 2147483646 w 1794"/>
                <a:gd name="T17" fmla="*/ 2147483646 h 933"/>
                <a:gd name="T18" fmla="*/ 2147483646 w 1794"/>
                <a:gd name="T19" fmla="*/ 2147483646 h 933"/>
                <a:gd name="T20" fmla="*/ 2147483646 w 1794"/>
                <a:gd name="T21" fmla="*/ 2147483646 h 9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94"/>
                <a:gd name="T34" fmla="*/ 0 h 933"/>
                <a:gd name="T35" fmla="*/ 1794 w 1794"/>
                <a:gd name="T36" fmla="*/ 933 h 93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94" h="933">
                  <a:moveTo>
                    <a:pt x="6" y="483"/>
                  </a:moveTo>
                  <a:cubicBezTo>
                    <a:pt x="0" y="365"/>
                    <a:pt x="16" y="189"/>
                    <a:pt x="108" y="125"/>
                  </a:cubicBezTo>
                  <a:cubicBezTo>
                    <a:pt x="200" y="61"/>
                    <a:pt x="389" y="116"/>
                    <a:pt x="559" y="100"/>
                  </a:cubicBezTo>
                  <a:cubicBezTo>
                    <a:pt x="729" y="84"/>
                    <a:pt x="935" y="0"/>
                    <a:pt x="1128" y="29"/>
                  </a:cubicBezTo>
                  <a:cubicBezTo>
                    <a:pt x="1321" y="58"/>
                    <a:pt x="1638" y="142"/>
                    <a:pt x="1716" y="275"/>
                  </a:cubicBezTo>
                  <a:cubicBezTo>
                    <a:pt x="1794" y="408"/>
                    <a:pt x="1652" y="721"/>
                    <a:pt x="1596" y="827"/>
                  </a:cubicBezTo>
                  <a:cubicBezTo>
                    <a:pt x="1540" y="933"/>
                    <a:pt x="1506" y="894"/>
                    <a:pt x="1380" y="911"/>
                  </a:cubicBezTo>
                  <a:cubicBezTo>
                    <a:pt x="1254" y="928"/>
                    <a:pt x="1001" y="929"/>
                    <a:pt x="840" y="929"/>
                  </a:cubicBezTo>
                  <a:cubicBezTo>
                    <a:pt x="679" y="929"/>
                    <a:pt x="530" y="927"/>
                    <a:pt x="414" y="911"/>
                  </a:cubicBezTo>
                  <a:cubicBezTo>
                    <a:pt x="298" y="895"/>
                    <a:pt x="211" y="903"/>
                    <a:pt x="143" y="832"/>
                  </a:cubicBezTo>
                  <a:cubicBezTo>
                    <a:pt x="75" y="761"/>
                    <a:pt x="4" y="624"/>
                    <a:pt x="6" y="483"/>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b="1">
                <a:latin typeface="华文新魏" panose="02010800040101010101" pitchFamily="2" charset="-122"/>
                <a:ea typeface="华文新魏" panose="02010800040101010101" pitchFamily="2" charset="-122"/>
              </a:endParaRPr>
            </a:p>
          </p:txBody>
        </p:sp>
        <p:cxnSp>
          <p:nvCxnSpPr>
            <p:cNvPr id="82979" name="Straight Connector 165">
              <a:extLst>
                <a:ext uri="{FF2B5EF4-FFF2-40B4-BE49-F238E27FC236}">
                  <a16:creationId xmlns:a16="http://schemas.microsoft.com/office/drawing/2014/main" id="{52D1B2DC-5CC7-E141-B2E0-64017D5CEB5F}"/>
                </a:ext>
              </a:extLst>
            </p:cNvPr>
            <p:cNvCxnSpPr>
              <a:cxnSpLocks noChangeShapeType="1"/>
            </p:cNvCxnSpPr>
            <p:nvPr/>
          </p:nvCxnSpPr>
          <p:spPr bwMode="auto">
            <a:xfrm flipV="1">
              <a:off x="1592263" y="5453063"/>
              <a:ext cx="615950" cy="282575"/>
            </a:xfrm>
            <a:prstGeom prst="line">
              <a:avLst/>
            </a:prstGeom>
            <a:noFill/>
            <a:ln w="34925" algn="ctr">
              <a:solidFill>
                <a:srgbClr val="FF0000"/>
              </a:solidFill>
              <a:round/>
              <a:headEnd/>
              <a:tailEnd/>
            </a:ln>
            <a:extLst>
              <a:ext uri="{909E8E84-426E-40DD-AFC4-6F175D3DCCD1}">
                <a14:hiddenFill xmlns:a14="http://schemas.microsoft.com/office/drawing/2010/main">
                  <a:noFill/>
                </a14:hiddenFill>
              </a:ext>
            </a:extLst>
          </p:spPr>
        </p:cxnSp>
        <p:cxnSp>
          <p:nvCxnSpPr>
            <p:cNvPr id="167" name="Straight Connector 166">
              <a:extLst>
                <a:ext uri="{FF2B5EF4-FFF2-40B4-BE49-F238E27FC236}">
                  <a16:creationId xmlns:a16="http://schemas.microsoft.com/office/drawing/2014/main" id="{EF1CD424-FEEE-0D49-BA66-8AF990CA54AB}"/>
                </a:ext>
              </a:extLst>
            </p:cNvPr>
            <p:cNvCxnSpPr/>
            <p:nvPr/>
          </p:nvCxnSpPr>
          <p:spPr bwMode="auto">
            <a:xfrm>
              <a:off x="1580901" y="5760311"/>
              <a:ext cx="1652201" cy="137460"/>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68" name="Straight Connector 167">
              <a:extLst>
                <a:ext uri="{FF2B5EF4-FFF2-40B4-BE49-F238E27FC236}">
                  <a16:creationId xmlns:a16="http://schemas.microsoft.com/office/drawing/2014/main" id="{21226AAF-D555-0D46-8812-5E499E9E09C7}"/>
                </a:ext>
              </a:extLst>
            </p:cNvPr>
            <p:cNvCxnSpPr>
              <a:endCxn id="353" idx="1"/>
            </p:cNvCxnSpPr>
            <p:nvPr/>
          </p:nvCxnSpPr>
          <p:spPr bwMode="auto">
            <a:xfrm>
              <a:off x="1591965" y="5816705"/>
              <a:ext cx="317164" cy="387707"/>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69" name="Straight Connector 168">
              <a:extLst>
                <a:ext uri="{FF2B5EF4-FFF2-40B4-BE49-F238E27FC236}">
                  <a16:creationId xmlns:a16="http://schemas.microsoft.com/office/drawing/2014/main" id="{F1E8028F-83F7-BD4B-96EF-827E3D6B2507}"/>
                </a:ext>
              </a:extLst>
            </p:cNvPr>
            <p:cNvCxnSpPr>
              <a:stCxn id="339" idx="3"/>
            </p:cNvCxnSpPr>
            <p:nvPr/>
          </p:nvCxnSpPr>
          <p:spPr bwMode="auto">
            <a:xfrm>
              <a:off x="2893811" y="5450146"/>
              <a:ext cx="333760" cy="421190"/>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cxnSp>
          <p:nvCxnSpPr>
            <p:cNvPr id="170" name="Straight Connector 169">
              <a:extLst>
                <a:ext uri="{FF2B5EF4-FFF2-40B4-BE49-F238E27FC236}">
                  <a16:creationId xmlns:a16="http://schemas.microsoft.com/office/drawing/2014/main" id="{E6AE7179-2634-E34F-9A4F-C126F8133445}"/>
                </a:ext>
              </a:extLst>
            </p:cNvPr>
            <p:cNvCxnSpPr/>
            <p:nvPr/>
          </p:nvCxnSpPr>
          <p:spPr bwMode="auto">
            <a:xfrm flipV="1">
              <a:off x="2371967" y="5955927"/>
              <a:ext cx="861136" cy="276682"/>
            </a:xfrm>
            <a:prstGeom prst="line">
              <a:avLst/>
            </a:prstGeom>
            <a:solidFill>
              <a:schemeClr val="accent1"/>
            </a:solidFill>
            <a:ln w="9525" cap="flat" cmpd="sng" algn="ctr">
              <a:solidFill>
                <a:schemeClr val="bg1">
                  <a:lumMod val="50000"/>
                </a:schemeClr>
              </a:solidFill>
              <a:prstDash val="solid"/>
              <a:round/>
              <a:headEnd type="none" w="med" len="med"/>
              <a:tailEnd type="none" w="med" len="med"/>
            </a:ln>
            <a:effectLst/>
            <a:extLst>
              <a:ext uri="{AF507438-7753-43e0-B8FC-AC1667EBCBE1}"/>
            </a:extLst>
          </p:spPr>
        </p:cxnSp>
        <p:sp>
          <p:nvSpPr>
            <p:cNvPr id="82984" name="Freeform 223">
              <a:extLst>
                <a:ext uri="{FF2B5EF4-FFF2-40B4-BE49-F238E27FC236}">
                  <a16:creationId xmlns:a16="http://schemas.microsoft.com/office/drawing/2014/main" id="{55B021E4-E735-0E47-B28E-E5D4424332B1}"/>
                </a:ext>
              </a:extLst>
            </p:cNvPr>
            <p:cNvSpPr>
              <a:spLocks/>
            </p:cNvSpPr>
            <p:nvPr/>
          </p:nvSpPr>
          <p:spPr bwMode="auto">
            <a:xfrm>
              <a:off x="1449388" y="1774825"/>
              <a:ext cx="711200" cy="3730625"/>
            </a:xfrm>
            <a:custGeom>
              <a:avLst/>
              <a:gdLst>
                <a:gd name="T0" fmla="*/ 34422 w 710887"/>
                <a:gd name="T1" fmla="*/ 5994451 h 2943061"/>
                <a:gd name="T2" fmla="*/ 711513 w 710887"/>
                <a:gd name="T3" fmla="*/ 4241152 h 2943061"/>
                <a:gd name="T4" fmla="*/ 710921 w 710887"/>
                <a:gd name="T5" fmla="*/ 3508193 h 2943061"/>
                <a:gd name="T6" fmla="*/ 21885 w 710887"/>
                <a:gd name="T7" fmla="*/ 3120512 h 2943061"/>
                <a:gd name="T8" fmla="*/ 0 w 710887"/>
                <a:gd name="T9" fmla="*/ 0 h 29430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10887" h="2943061">
                  <a:moveTo>
                    <a:pt x="34392" y="2943061"/>
                  </a:moveTo>
                  <a:cubicBezTo>
                    <a:pt x="643118" y="2216702"/>
                    <a:pt x="436371" y="2471136"/>
                    <a:pt x="710887" y="2082254"/>
                  </a:cubicBezTo>
                  <a:cubicBezTo>
                    <a:pt x="710690" y="1923079"/>
                    <a:pt x="710492" y="1881572"/>
                    <a:pt x="710295" y="1722397"/>
                  </a:cubicBezTo>
                  <a:cubicBezTo>
                    <a:pt x="566067" y="1680698"/>
                    <a:pt x="166093" y="1573759"/>
                    <a:pt x="21865" y="1532060"/>
                  </a:cubicBezTo>
                  <a:cubicBezTo>
                    <a:pt x="5542" y="849989"/>
                    <a:pt x="1676" y="727768"/>
                    <a:pt x="0" y="0"/>
                  </a:cubicBezTo>
                </a:path>
              </a:pathLst>
            </a:custGeom>
            <a:noFill/>
            <a:ln w="12700">
              <a:solidFill>
                <a:schemeClr val="tx1"/>
              </a:solidFill>
              <a:round/>
              <a:headEnd/>
              <a:tailEnd type="triangle" w="med" len="med"/>
            </a:ln>
            <a:extLst>
              <a:ext uri="{909E8E84-426E-40DD-AFC4-6F175D3DCCD1}">
                <a14:hiddenFill xmlns:a14="http://schemas.microsoft.com/office/drawing/2010/main">
                  <a:solidFill>
                    <a:srgbClr val="FFFFFF"/>
                  </a:solidFill>
                </a14:hiddenFill>
              </a:ext>
            </a:extLst>
          </p:spPr>
          <p:txBody>
            <a:bodyPr wrap="none"/>
            <a:lstStyle/>
            <a:p>
              <a:endParaRPr lang="zh-CN" altLang="en-US" b="1">
                <a:latin typeface="华文新魏" panose="02010800040101010101" pitchFamily="2" charset="-122"/>
                <a:ea typeface="华文新魏" panose="02010800040101010101" pitchFamily="2" charset="-122"/>
              </a:endParaRPr>
            </a:p>
          </p:txBody>
        </p:sp>
        <p:grpSp>
          <p:nvGrpSpPr>
            <p:cNvPr id="82985" name="Group 224">
              <a:extLst>
                <a:ext uri="{FF2B5EF4-FFF2-40B4-BE49-F238E27FC236}">
                  <a16:creationId xmlns:a16="http://schemas.microsoft.com/office/drawing/2014/main" id="{4ED5B6A5-9EFE-1449-B8D9-AD16E35FFAB6}"/>
                </a:ext>
              </a:extLst>
            </p:cNvPr>
            <p:cNvGrpSpPr>
              <a:grpSpLocks/>
            </p:cNvGrpSpPr>
            <p:nvPr/>
          </p:nvGrpSpPr>
          <p:grpSpPr bwMode="auto">
            <a:xfrm>
              <a:off x="1671639" y="4824418"/>
              <a:ext cx="309462" cy="375833"/>
              <a:chOff x="418816" y="1964112"/>
              <a:chExt cx="308200" cy="375268"/>
            </a:xfrm>
          </p:grpSpPr>
          <p:sp>
            <p:nvSpPr>
              <p:cNvPr id="83064" name="Oval 225">
                <a:extLst>
                  <a:ext uri="{FF2B5EF4-FFF2-40B4-BE49-F238E27FC236}">
                    <a16:creationId xmlns:a16="http://schemas.microsoft.com/office/drawing/2014/main" id="{57E838E7-047D-D141-9BFB-7AEF38203A5B}"/>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65" name="TextBox 226">
                <a:extLst>
                  <a:ext uri="{FF2B5EF4-FFF2-40B4-BE49-F238E27FC236}">
                    <a16:creationId xmlns:a16="http://schemas.microsoft.com/office/drawing/2014/main" id="{0D643AFD-F02F-F546-B6B7-2D88D7B1AAF6}"/>
                  </a:ext>
                </a:extLst>
              </p:cNvPr>
              <p:cNvSpPr txBox="1">
                <a:spLocks noChangeArrowheads="1"/>
              </p:cNvSpPr>
              <p:nvPr/>
            </p:nvSpPr>
            <p:spPr bwMode="auto">
              <a:xfrm>
                <a:off x="418816" y="1964112"/>
                <a:ext cx="308200" cy="37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1</a:t>
                </a:r>
              </a:p>
            </p:txBody>
          </p:sp>
        </p:grpSp>
        <p:grpSp>
          <p:nvGrpSpPr>
            <p:cNvPr id="82986" name="Group 227">
              <a:extLst>
                <a:ext uri="{FF2B5EF4-FFF2-40B4-BE49-F238E27FC236}">
                  <a16:creationId xmlns:a16="http://schemas.microsoft.com/office/drawing/2014/main" id="{F2AE3330-9728-924D-90AF-5150443F675D}"/>
                </a:ext>
              </a:extLst>
            </p:cNvPr>
            <p:cNvGrpSpPr>
              <a:grpSpLocks/>
            </p:cNvGrpSpPr>
            <p:nvPr/>
          </p:nvGrpSpPr>
          <p:grpSpPr bwMode="auto">
            <a:xfrm>
              <a:off x="1765300" y="3717926"/>
              <a:ext cx="350426" cy="375833"/>
              <a:chOff x="418816" y="1964112"/>
              <a:chExt cx="350770" cy="375268"/>
            </a:xfrm>
          </p:grpSpPr>
          <p:sp>
            <p:nvSpPr>
              <p:cNvPr id="83062" name="Oval 228">
                <a:extLst>
                  <a:ext uri="{FF2B5EF4-FFF2-40B4-BE49-F238E27FC236}">
                    <a16:creationId xmlns:a16="http://schemas.microsoft.com/office/drawing/2014/main" id="{FA4CB6D0-E93A-634A-BD85-104911B0014C}"/>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63" name="TextBox 229">
                <a:extLst>
                  <a:ext uri="{FF2B5EF4-FFF2-40B4-BE49-F238E27FC236}">
                    <a16:creationId xmlns:a16="http://schemas.microsoft.com/office/drawing/2014/main" id="{83A6BBA2-D29C-1F42-A23C-07CEC96AEB46}"/>
                  </a:ext>
                </a:extLst>
              </p:cNvPr>
              <p:cNvSpPr txBox="1">
                <a:spLocks noChangeArrowheads="1"/>
              </p:cNvSpPr>
              <p:nvPr/>
            </p:nvSpPr>
            <p:spPr bwMode="auto">
              <a:xfrm>
                <a:off x="418816" y="1964112"/>
                <a:ext cx="350770" cy="37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2</a:t>
                </a:r>
              </a:p>
            </p:txBody>
          </p:sp>
        </p:grpSp>
        <p:grpSp>
          <p:nvGrpSpPr>
            <p:cNvPr id="82987" name="Group 230">
              <a:extLst>
                <a:ext uri="{FF2B5EF4-FFF2-40B4-BE49-F238E27FC236}">
                  <a16:creationId xmlns:a16="http://schemas.microsoft.com/office/drawing/2014/main" id="{902E66E2-B4F8-804B-957B-8DEAC843D632}"/>
                </a:ext>
              </a:extLst>
            </p:cNvPr>
            <p:cNvGrpSpPr>
              <a:grpSpLocks/>
            </p:cNvGrpSpPr>
            <p:nvPr/>
          </p:nvGrpSpPr>
          <p:grpSpPr bwMode="auto">
            <a:xfrm>
              <a:off x="1285875" y="2532068"/>
              <a:ext cx="350426" cy="375833"/>
              <a:chOff x="418816" y="1964112"/>
              <a:chExt cx="350770" cy="375268"/>
            </a:xfrm>
          </p:grpSpPr>
          <p:sp>
            <p:nvSpPr>
              <p:cNvPr id="83060" name="Oval 231">
                <a:extLst>
                  <a:ext uri="{FF2B5EF4-FFF2-40B4-BE49-F238E27FC236}">
                    <a16:creationId xmlns:a16="http://schemas.microsoft.com/office/drawing/2014/main" id="{ECE623D2-5E25-6843-A1B2-459FDFE6A91B}"/>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61" name="TextBox 232">
                <a:extLst>
                  <a:ext uri="{FF2B5EF4-FFF2-40B4-BE49-F238E27FC236}">
                    <a16:creationId xmlns:a16="http://schemas.microsoft.com/office/drawing/2014/main" id="{BEFF0EA5-790A-544A-A7EE-901E314C159D}"/>
                  </a:ext>
                </a:extLst>
              </p:cNvPr>
              <p:cNvSpPr txBox="1">
                <a:spLocks noChangeArrowheads="1"/>
              </p:cNvSpPr>
              <p:nvPr/>
            </p:nvSpPr>
            <p:spPr bwMode="auto">
              <a:xfrm>
                <a:off x="418816" y="1964112"/>
                <a:ext cx="350770" cy="37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3</a:t>
                </a:r>
              </a:p>
            </p:txBody>
          </p:sp>
        </p:grpSp>
        <p:cxnSp>
          <p:nvCxnSpPr>
            <p:cNvPr id="82988" name="Straight Arrow Connector 3">
              <a:extLst>
                <a:ext uri="{FF2B5EF4-FFF2-40B4-BE49-F238E27FC236}">
                  <a16:creationId xmlns:a16="http://schemas.microsoft.com/office/drawing/2014/main" id="{6256AABF-B90B-CD4D-9CE7-8A951F1FA3AC}"/>
                </a:ext>
              </a:extLst>
            </p:cNvPr>
            <p:cNvCxnSpPr>
              <a:cxnSpLocks noChangeShapeType="1"/>
            </p:cNvCxnSpPr>
            <p:nvPr/>
          </p:nvCxnSpPr>
          <p:spPr bwMode="auto">
            <a:xfrm>
              <a:off x="1635125" y="1382713"/>
              <a:ext cx="36513" cy="1995487"/>
            </a:xfrm>
            <a:prstGeom prst="straightConnector1">
              <a:avLst/>
            </a:prstGeom>
            <a:noFill/>
            <a:ln w="12700" algn="ctr">
              <a:solidFill>
                <a:schemeClr val="tx1"/>
              </a:solidFill>
              <a:round/>
              <a:headEnd type="triangle" w="med" len="med"/>
              <a:tailEnd type="triangle" w="med" len="med"/>
            </a:ln>
            <a:extLst>
              <a:ext uri="{909E8E84-426E-40DD-AFC4-6F175D3DCCD1}">
                <a14:hiddenFill xmlns:a14="http://schemas.microsoft.com/office/drawing/2010/main">
                  <a:noFill/>
                </a14:hiddenFill>
              </a:ext>
            </a:extLst>
          </p:spPr>
        </p:cxnSp>
        <p:grpSp>
          <p:nvGrpSpPr>
            <p:cNvPr id="82989" name="Group 234">
              <a:extLst>
                <a:ext uri="{FF2B5EF4-FFF2-40B4-BE49-F238E27FC236}">
                  <a16:creationId xmlns:a16="http://schemas.microsoft.com/office/drawing/2014/main" id="{DDBFF5E2-88FF-D546-B205-CE5987826D58}"/>
                </a:ext>
              </a:extLst>
            </p:cNvPr>
            <p:cNvGrpSpPr>
              <a:grpSpLocks/>
            </p:cNvGrpSpPr>
            <p:nvPr/>
          </p:nvGrpSpPr>
          <p:grpSpPr bwMode="auto">
            <a:xfrm>
              <a:off x="1506538" y="1884364"/>
              <a:ext cx="350426" cy="375833"/>
              <a:chOff x="418816" y="1964112"/>
              <a:chExt cx="350771" cy="376886"/>
            </a:xfrm>
          </p:grpSpPr>
          <p:sp>
            <p:nvSpPr>
              <p:cNvPr id="83058" name="Oval 235">
                <a:extLst>
                  <a:ext uri="{FF2B5EF4-FFF2-40B4-BE49-F238E27FC236}">
                    <a16:creationId xmlns:a16="http://schemas.microsoft.com/office/drawing/2014/main" id="{3B0103DD-203C-F844-B208-0C1D5E1C6247}"/>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59" name="TextBox 236">
                <a:extLst>
                  <a:ext uri="{FF2B5EF4-FFF2-40B4-BE49-F238E27FC236}">
                    <a16:creationId xmlns:a16="http://schemas.microsoft.com/office/drawing/2014/main" id="{EEA56DB0-22C0-C14C-B348-9ED92CCB0D8C}"/>
                  </a:ext>
                </a:extLst>
              </p:cNvPr>
              <p:cNvSpPr txBox="1">
                <a:spLocks noChangeArrowheads="1"/>
              </p:cNvSpPr>
              <p:nvPr/>
            </p:nvSpPr>
            <p:spPr bwMode="auto">
              <a:xfrm>
                <a:off x="418816" y="1964112"/>
                <a:ext cx="350771" cy="376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4</a:t>
                </a:r>
              </a:p>
            </p:txBody>
          </p:sp>
        </p:grpSp>
        <p:sp>
          <p:nvSpPr>
            <p:cNvPr id="82990" name="Freeform 237">
              <a:extLst>
                <a:ext uri="{FF2B5EF4-FFF2-40B4-BE49-F238E27FC236}">
                  <a16:creationId xmlns:a16="http://schemas.microsoft.com/office/drawing/2014/main" id="{912850E1-A537-804C-9BE7-BA986205A7BA}"/>
                </a:ext>
              </a:extLst>
            </p:cNvPr>
            <p:cNvSpPr>
              <a:spLocks/>
            </p:cNvSpPr>
            <p:nvPr/>
          </p:nvSpPr>
          <p:spPr bwMode="auto">
            <a:xfrm>
              <a:off x="2295525" y="1681163"/>
              <a:ext cx="1030288" cy="3309937"/>
            </a:xfrm>
            <a:custGeom>
              <a:avLst/>
              <a:gdLst>
                <a:gd name="T0" fmla="*/ 19398 w 1029459"/>
                <a:gd name="T1" fmla="*/ 5318440 h 2611201"/>
                <a:gd name="T2" fmla="*/ 0 w 1029459"/>
                <a:gd name="T3" fmla="*/ 3502176 h 2611201"/>
                <a:gd name="T4" fmla="*/ 691885 w 1029459"/>
                <a:gd name="T5" fmla="*/ 3490976 h 2611201"/>
                <a:gd name="T6" fmla="*/ 1030856 w 1029459"/>
                <a:gd name="T7" fmla="*/ 2392974 h 2611201"/>
                <a:gd name="T8" fmla="*/ 978339 w 1029459"/>
                <a:gd name="T9" fmla="*/ 0 h 261120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29459" h="2611201">
                  <a:moveTo>
                    <a:pt x="19366" y="2611201"/>
                  </a:moveTo>
                  <a:lnTo>
                    <a:pt x="0" y="1719468"/>
                  </a:lnTo>
                  <a:lnTo>
                    <a:pt x="690772" y="1713969"/>
                  </a:lnTo>
                  <a:cubicBezTo>
                    <a:pt x="953779" y="1301650"/>
                    <a:pt x="837892" y="1502072"/>
                    <a:pt x="1029198" y="1174881"/>
                  </a:cubicBezTo>
                  <a:cubicBezTo>
                    <a:pt x="1031684" y="714767"/>
                    <a:pt x="1016613" y="902614"/>
                    <a:pt x="976765" y="0"/>
                  </a:cubicBezTo>
                </a:path>
              </a:pathLst>
            </a:custGeom>
            <a:noFill/>
            <a:ln w="12700">
              <a:solidFill>
                <a:schemeClr val="tx1"/>
              </a:solidFill>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endParaRPr lang="zh-CN" altLang="en-US" b="1">
                <a:latin typeface="华文新魏" panose="02010800040101010101" pitchFamily="2" charset="-122"/>
                <a:ea typeface="华文新魏" panose="02010800040101010101" pitchFamily="2" charset="-122"/>
              </a:endParaRPr>
            </a:p>
          </p:txBody>
        </p:sp>
        <p:cxnSp>
          <p:nvCxnSpPr>
            <p:cNvPr id="82991" name="Straight Arrow Connector 238">
              <a:extLst>
                <a:ext uri="{FF2B5EF4-FFF2-40B4-BE49-F238E27FC236}">
                  <a16:creationId xmlns:a16="http://schemas.microsoft.com/office/drawing/2014/main" id="{882B7BD0-25AA-A943-A4DF-3B2B0C146B22}"/>
                </a:ext>
              </a:extLst>
            </p:cNvPr>
            <p:cNvCxnSpPr>
              <a:cxnSpLocks noChangeShapeType="1"/>
            </p:cNvCxnSpPr>
            <p:nvPr/>
          </p:nvCxnSpPr>
          <p:spPr bwMode="auto">
            <a:xfrm>
              <a:off x="2333625" y="4795838"/>
              <a:ext cx="166688" cy="444500"/>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82992" name="Straight Arrow Connector 242">
              <a:extLst>
                <a:ext uri="{FF2B5EF4-FFF2-40B4-BE49-F238E27FC236}">
                  <a16:creationId xmlns:a16="http://schemas.microsoft.com/office/drawing/2014/main" id="{BBDBD61C-1A46-C845-89E9-C7C681E92224}"/>
                </a:ext>
              </a:extLst>
            </p:cNvPr>
            <p:cNvCxnSpPr>
              <a:cxnSpLocks noChangeShapeType="1"/>
            </p:cNvCxnSpPr>
            <p:nvPr/>
          </p:nvCxnSpPr>
          <p:spPr bwMode="auto">
            <a:xfrm flipH="1">
              <a:off x="1630363" y="4824413"/>
              <a:ext cx="698500" cy="763587"/>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grpSp>
          <p:nvGrpSpPr>
            <p:cNvPr id="82993" name="Group 245">
              <a:extLst>
                <a:ext uri="{FF2B5EF4-FFF2-40B4-BE49-F238E27FC236}">
                  <a16:creationId xmlns:a16="http://schemas.microsoft.com/office/drawing/2014/main" id="{8B0992F8-7EE7-6847-A699-BACC59C185D2}"/>
                </a:ext>
              </a:extLst>
            </p:cNvPr>
            <p:cNvGrpSpPr>
              <a:grpSpLocks/>
            </p:cNvGrpSpPr>
            <p:nvPr/>
          </p:nvGrpSpPr>
          <p:grpSpPr bwMode="auto">
            <a:xfrm rot="-153638">
              <a:off x="2171114" y="4664273"/>
              <a:ext cx="350426" cy="375833"/>
              <a:chOff x="400839" y="1961145"/>
              <a:chExt cx="348997" cy="375269"/>
            </a:xfrm>
          </p:grpSpPr>
          <p:sp>
            <p:nvSpPr>
              <p:cNvPr id="83056" name="Oval 246">
                <a:extLst>
                  <a:ext uri="{FF2B5EF4-FFF2-40B4-BE49-F238E27FC236}">
                    <a16:creationId xmlns:a16="http://schemas.microsoft.com/office/drawing/2014/main" id="{1665D16D-0FCC-1A4C-8DA5-34F4913299AB}"/>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57" name="TextBox 247">
                <a:extLst>
                  <a:ext uri="{FF2B5EF4-FFF2-40B4-BE49-F238E27FC236}">
                    <a16:creationId xmlns:a16="http://schemas.microsoft.com/office/drawing/2014/main" id="{21D39C41-0309-8244-A2EF-EAAA33FB5007}"/>
                  </a:ext>
                </a:extLst>
              </p:cNvPr>
              <p:cNvSpPr txBox="1">
                <a:spLocks noChangeArrowheads="1"/>
              </p:cNvSpPr>
              <p:nvPr/>
            </p:nvSpPr>
            <p:spPr bwMode="auto">
              <a:xfrm>
                <a:off x="400839" y="1961145"/>
                <a:ext cx="348997" cy="375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6</a:t>
                </a:r>
              </a:p>
            </p:txBody>
          </p:sp>
        </p:grpSp>
        <p:grpSp>
          <p:nvGrpSpPr>
            <p:cNvPr id="82994" name="Group 248">
              <a:extLst>
                <a:ext uri="{FF2B5EF4-FFF2-40B4-BE49-F238E27FC236}">
                  <a16:creationId xmlns:a16="http://schemas.microsoft.com/office/drawing/2014/main" id="{2D7905EE-F692-8449-873A-43750A0AE7C4}"/>
                </a:ext>
              </a:extLst>
            </p:cNvPr>
            <p:cNvGrpSpPr>
              <a:grpSpLocks/>
            </p:cNvGrpSpPr>
            <p:nvPr/>
          </p:nvGrpSpPr>
          <p:grpSpPr bwMode="auto">
            <a:xfrm>
              <a:off x="3130550" y="1900243"/>
              <a:ext cx="350426" cy="375833"/>
              <a:chOff x="418816" y="1964112"/>
              <a:chExt cx="350770" cy="375268"/>
            </a:xfrm>
          </p:grpSpPr>
          <p:sp>
            <p:nvSpPr>
              <p:cNvPr id="83054" name="Oval 249">
                <a:extLst>
                  <a:ext uri="{FF2B5EF4-FFF2-40B4-BE49-F238E27FC236}">
                    <a16:creationId xmlns:a16="http://schemas.microsoft.com/office/drawing/2014/main" id="{8D42192F-9D25-0F4B-B7D9-EE22127B2394}"/>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sz="1600"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3055" name="TextBox 250">
                <a:extLst>
                  <a:ext uri="{FF2B5EF4-FFF2-40B4-BE49-F238E27FC236}">
                    <a16:creationId xmlns:a16="http://schemas.microsoft.com/office/drawing/2014/main" id="{1702AE9A-3CEF-DD4C-B118-809EEE20F24D}"/>
                  </a:ext>
                </a:extLst>
              </p:cNvPr>
              <p:cNvSpPr txBox="1">
                <a:spLocks noChangeArrowheads="1"/>
              </p:cNvSpPr>
              <p:nvPr/>
            </p:nvSpPr>
            <p:spPr bwMode="auto">
              <a:xfrm>
                <a:off x="418816" y="1964112"/>
                <a:ext cx="350770" cy="375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1600" b="1">
                    <a:latin typeface="华文新魏" panose="02010800040101010101" pitchFamily="2" charset="-122"/>
                    <a:ea typeface="华文新魏" panose="02010800040101010101" pitchFamily="2" charset="-122"/>
                    <a:cs typeface="Arial" panose="020B0604020202020204" pitchFamily="34" charset="0"/>
                  </a:rPr>
                  <a:t>5</a:t>
                </a:r>
              </a:p>
            </p:txBody>
          </p:sp>
        </p:grpSp>
        <p:sp>
          <p:nvSpPr>
            <p:cNvPr id="253" name="Oval 252">
              <a:extLst>
                <a:ext uri="{FF2B5EF4-FFF2-40B4-BE49-F238E27FC236}">
                  <a16:creationId xmlns:a16="http://schemas.microsoft.com/office/drawing/2014/main" id="{4CAB928B-C723-7F4C-AF40-2988DB4D7CD8}"/>
                </a:ext>
              </a:extLst>
            </p:cNvPr>
            <p:cNvSpPr/>
            <p:nvPr/>
          </p:nvSpPr>
          <p:spPr>
            <a:xfrm rot="5400000">
              <a:off x="1969846" y="420380"/>
              <a:ext cx="630905" cy="2234897"/>
            </a:xfrm>
            <a:prstGeom prst="ellipse">
              <a:avLst/>
            </a:prstGeom>
            <a:solidFill>
              <a:schemeClr val="accent1">
                <a:lumMod val="60000"/>
                <a:lumOff val="40000"/>
              </a:schemeClr>
            </a:solidFill>
            <a:ln w="12700">
              <a:noFill/>
              <a:tailEnd type="arrow"/>
            </a:ln>
            <a:effectLst>
              <a:outerShdw blurRad="50800" dist="38100" dir="2700000" algn="tl" rotWithShape="0">
                <a:schemeClr val="accent1">
                  <a:lumMod val="75000"/>
                  <a:alpha val="43000"/>
                </a:schemeClr>
              </a:outerShdw>
            </a:effectLst>
          </p:spPr>
          <p:txBody>
            <a:bodyPr wrap="none"/>
            <a:lstStyle/>
            <a:p>
              <a:pPr>
                <a:defRPr/>
              </a:pPr>
              <a:endParaRPr lang="en-US" sz="1600" b="1" u="none">
                <a:latin typeface="华文新魏" panose="02010800040101010101" pitchFamily="2" charset="-122"/>
                <a:ea typeface="华文新魏" panose="02010800040101010101" pitchFamily="2" charset="-122"/>
              </a:endParaRPr>
            </a:p>
          </p:txBody>
        </p:sp>
        <p:sp>
          <p:nvSpPr>
            <p:cNvPr id="82996" name="TextBox 152">
              <a:extLst>
                <a:ext uri="{FF2B5EF4-FFF2-40B4-BE49-F238E27FC236}">
                  <a16:creationId xmlns:a16="http://schemas.microsoft.com/office/drawing/2014/main" id="{81EEA25C-322A-394F-B835-A1C84B382B30}"/>
                </a:ext>
              </a:extLst>
            </p:cNvPr>
            <p:cNvSpPr txBox="1">
              <a:spLocks noChangeArrowheads="1"/>
            </p:cNvSpPr>
            <p:nvPr/>
          </p:nvSpPr>
          <p:spPr bwMode="auto">
            <a:xfrm>
              <a:off x="1100731" y="1408723"/>
              <a:ext cx="2357642" cy="330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lnSpc>
                  <a:spcPts val="1600"/>
                </a:lnSpc>
              </a:pPr>
              <a:r>
                <a:rPr lang="en-US" altLang="zh-CN" sz="1400" b="1" u="none" dirty="0">
                  <a:latin typeface="华文新魏" panose="02010800040101010101" pitchFamily="2" charset="-122"/>
                  <a:ea typeface="华文新魏" panose="02010800040101010101" pitchFamily="2" charset="-122"/>
                  <a:cs typeface="Arial" panose="020B0604020202020204" pitchFamily="34" charset="0"/>
                </a:rPr>
                <a:t>Dijkstra’</a:t>
              </a:r>
              <a:r>
                <a:rPr lang="zh-CN" altLang="en-US" sz="1400" b="1" u="none" dirty="0">
                  <a:latin typeface="华文新魏" panose="02010800040101010101" pitchFamily="2" charset="-122"/>
                  <a:ea typeface="华文新魏" panose="02010800040101010101" pitchFamily="2" charset="-122"/>
                  <a:cs typeface="Arial" panose="020B0604020202020204" pitchFamily="34" charset="0"/>
                </a:rPr>
                <a:t>链路状态路由</a:t>
              </a:r>
              <a:endParaRPr lang="en-US" altLang="zh-CN" sz="1400" b="1" u="none" dirty="0">
                <a:latin typeface="华文新魏" panose="02010800040101010101" pitchFamily="2" charset="-122"/>
                <a:ea typeface="华文新魏" panose="02010800040101010101" pitchFamily="2" charset="-122"/>
                <a:cs typeface="Arial" panose="020B0604020202020204" pitchFamily="34" charset="0"/>
              </a:endParaRPr>
            </a:p>
          </p:txBody>
        </p:sp>
        <p:grpSp>
          <p:nvGrpSpPr>
            <p:cNvPr id="82997" name="Group 318">
              <a:extLst>
                <a:ext uri="{FF2B5EF4-FFF2-40B4-BE49-F238E27FC236}">
                  <a16:creationId xmlns:a16="http://schemas.microsoft.com/office/drawing/2014/main" id="{06B167FF-3B0C-8A47-A339-4B27DBAC0A89}"/>
                </a:ext>
              </a:extLst>
            </p:cNvPr>
            <p:cNvGrpSpPr>
              <a:grpSpLocks/>
            </p:cNvGrpSpPr>
            <p:nvPr/>
          </p:nvGrpSpPr>
          <p:grpSpPr bwMode="auto">
            <a:xfrm>
              <a:off x="922338" y="5537198"/>
              <a:ext cx="687387" cy="480221"/>
              <a:chOff x="1736090" y="2893762"/>
              <a:chExt cx="565150" cy="347563"/>
            </a:xfrm>
          </p:grpSpPr>
          <p:grpSp>
            <p:nvGrpSpPr>
              <p:cNvPr id="83041" name="Group 327">
                <a:extLst>
                  <a:ext uri="{FF2B5EF4-FFF2-40B4-BE49-F238E27FC236}">
                    <a16:creationId xmlns:a16="http://schemas.microsoft.com/office/drawing/2014/main" id="{796EF157-8C90-9540-B120-AB8F7E440A01}"/>
                  </a:ext>
                </a:extLst>
              </p:cNvPr>
              <p:cNvGrpSpPr>
                <a:grpSpLocks/>
              </p:cNvGrpSpPr>
              <p:nvPr/>
            </p:nvGrpSpPr>
            <p:grpSpPr bwMode="auto">
              <a:xfrm>
                <a:off x="1736090" y="2893762"/>
                <a:ext cx="565150" cy="292100"/>
                <a:chOff x="1871277" y="1576300"/>
                <a:chExt cx="1128371" cy="437861"/>
              </a:xfrm>
            </p:grpSpPr>
            <p:sp>
              <p:nvSpPr>
                <p:cNvPr id="324" name="Oval 323">
                  <a:extLst>
                    <a:ext uri="{FF2B5EF4-FFF2-40B4-BE49-F238E27FC236}">
                      <a16:creationId xmlns:a16="http://schemas.microsoft.com/office/drawing/2014/main" id="{8B40E10D-A1A7-674C-813F-0E58C1466209}"/>
                    </a:ext>
                  </a:extLst>
                </p:cNvPr>
                <p:cNvSpPr/>
                <p:nvPr/>
              </p:nvSpPr>
              <p:spPr bwMode="auto">
                <a:xfrm flipV="1">
                  <a:off x="1874738" y="1692170"/>
                  <a:ext cx="1126026" cy="321209"/>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25" name="Rectangle 324">
                  <a:extLst>
                    <a:ext uri="{FF2B5EF4-FFF2-40B4-BE49-F238E27FC236}">
                      <a16:creationId xmlns:a16="http://schemas.microsoft.com/office/drawing/2014/main" id="{F51AB7A9-8691-D44B-8922-EA8B24BF6A57}"/>
                    </a:ext>
                  </a:extLst>
                </p:cNvPr>
                <p:cNvSpPr/>
                <p:nvPr/>
              </p:nvSpPr>
              <p:spPr bwMode="auto">
                <a:xfrm>
                  <a:off x="1871712" y="1739969"/>
                  <a:ext cx="1129052" cy="11471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6" name="Oval 325">
                  <a:extLst>
                    <a:ext uri="{FF2B5EF4-FFF2-40B4-BE49-F238E27FC236}">
                      <a16:creationId xmlns:a16="http://schemas.microsoft.com/office/drawing/2014/main" id="{37DFDB68-CF31-DA4F-9514-17B4BBD37A0B}"/>
                    </a:ext>
                  </a:extLst>
                </p:cNvPr>
                <p:cNvSpPr/>
                <p:nvPr/>
              </p:nvSpPr>
              <p:spPr bwMode="auto">
                <a:xfrm flipV="1">
                  <a:off x="1871712" y="1575540"/>
                  <a:ext cx="1126026" cy="321209"/>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27" name="Freeform 326">
                  <a:extLst>
                    <a:ext uri="{FF2B5EF4-FFF2-40B4-BE49-F238E27FC236}">
                      <a16:creationId xmlns:a16="http://schemas.microsoft.com/office/drawing/2014/main" id="{B02DCE9E-3394-1F4E-AB07-C6E02BB9C046}"/>
                    </a:ext>
                  </a:extLst>
                </p:cNvPr>
                <p:cNvSpPr/>
                <p:nvPr/>
              </p:nvSpPr>
              <p:spPr bwMode="auto">
                <a:xfrm>
                  <a:off x="2162299" y="1673051"/>
                  <a:ext cx="547877" cy="15869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8" name="Freeform 327">
                  <a:extLst>
                    <a:ext uri="{FF2B5EF4-FFF2-40B4-BE49-F238E27FC236}">
                      <a16:creationId xmlns:a16="http://schemas.microsoft.com/office/drawing/2014/main" id="{6C4FB41C-BE38-7E49-902C-F2895DF07F47}"/>
                    </a:ext>
                  </a:extLst>
                </p:cNvPr>
                <p:cNvSpPr/>
                <p:nvPr/>
              </p:nvSpPr>
              <p:spPr bwMode="auto">
                <a:xfrm>
                  <a:off x="2104786" y="1632899"/>
                  <a:ext cx="659875" cy="110894"/>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29" name="Freeform 328">
                  <a:extLst>
                    <a:ext uri="{FF2B5EF4-FFF2-40B4-BE49-F238E27FC236}">
                      <a16:creationId xmlns:a16="http://schemas.microsoft.com/office/drawing/2014/main" id="{3DF4B21E-66EC-6E4A-8CE0-3FCC194C3B53}"/>
                    </a:ext>
                  </a:extLst>
                </p:cNvPr>
                <p:cNvSpPr/>
                <p:nvPr/>
              </p:nvSpPr>
              <p:spPr bwMode="auto">
                <a:xfrm>
                  <a:off x="2537641" y="1726585"/>
                  <a:ext cx="245182" cy="9942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30" name="Freeform 329">
                  <a:extLst>
                    <a:ext uri="{FF2B5EF4-FFF2-40B4-BE49-F238E27FC236}">
                      <a16:creationId xmlns:a16="http://schemas.microsoft.com/office/drawing/2014/main" id="{38CD8D7B-DE74-0E41-A199-67AB36166494}"/>
                    </a:ext>
                  </a:extLst>
                </p:cNvPr>
                <p:cNvSpPr/>
                <p:nvPr/>
              </p:nvSpPr>
              <p:spPr bwMode="auto">
                <a:xfrm>
                  <a:off x="2089652" y="1730409"/>
                  <a:ext cx="242156" cy="95598"/>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31" name="Straight Connector 330">
                  <a:extLst>
                    <a:ext uri="{FF2B5EF4-FFF2-40B4-BE49-F238E27FC236}">
                      <a16:creationId xmlns:a16="http://schemas.microsoft.com/office/drawing/2014/main" id="{C0F950F6-6264-EA4E-83AA-EADD7746E996}"/>
                    </a:ext>
                  </a:extLst>
                </p:cNvPr>
                <p:cNvCxnSpPr>
                  <a:endCxn id="326" idx="2"/>
                </p:cNvCxnSpPr>
                <p:nvPr/>
              </p:nvCxnSpPr>
              <p:spPr bwMode="auto">
                <a:xfrm flipH="1" flipV="1">
                  <a:off x="1871712" y="1734233"/>
                  <a:ext cx="3026" cy="12427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32" name="Straight Connector 331">
                  <a:extLst>
                    <a:ext uri="{FF2B5EF4-FFF2-40B4-BE49-F238E27FC236}">
                      <a16:creationId xmlns:a16="http://schemas.microsoft.com/office/drawing/2014/main" id="{D79E0E2E-319B-6146-AEC6-8F96AB3DCAD2}"/>
                    </a:ext>
                  </a:extLst>
                </p:cNvPr>
                <p:cNvCxnSpPr/>
                <p:nvPr/>
              </p:nvCxnSpPr>
              <p:spPr bwMode="auto">
                <a:xfrm flipH="1" flipV="1">
                  <a:off x="2997737" y="1732321"/>
                  <a:ext cx="3026" cy="12427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3042" name="Group 320">
                <a:extLst>
                  <a:ext uri="{FF2B5EF4-FFF2-40B4-BE49-F238E27FC236}">
                    <a16:creationId xmlns:a16="http://schemas.microsoft.com/office/drawing/2014/main" id="{B0C4F47C-B13D-7B45-BADF-D37793D7FD44}"/>
                  </a:ext>
                </a:extLst>
              </p:cNvPr>
              <p:cNvGrpSpPr>
                <a:grpSpLocks/>
              </p:cNvGrpSpPr>
              <p:nvPr/>
            </p:nvGrpSpPr>
            <p:grpSpPr bwMode="auto">
              <a:xfrm>
                <a:off x="1828502" y="2944584"/>
                <a:ext cx="374754" cy="296741"/>
                <a:chOff x="725185" y="1779875"/>
                <a:chExt cx="374754" cy="296741"/>
              </a:xfrm>
            </p:grpSpPr>
            <p:sp>
              <p:nvSpPr>
                <p:cNvPr id="322" name="Oval 321">
                  <a:extLst>
                    <a:ext uri="{FF2B5EF4-FFF2-40B4-BE49-F238E27FC236}">
                      <a16:creationId xmlns:a16="http://schemas.microsoft.com/office/drawing/2014/main" id="{1292B2C6-F42E-E240-8264-38663CC7CEC9}"/>
                    </a:ext>
                  </a:extLst>
                </p:cNvPr>
                <p:cNvSpPr/>
                <p:nvPr/>
              </p:nvSpPr>
              <p:spPr bwMode="auto">
                <a:xfrm>
                  <a:off x="742148" y="1850992"/>
                  <a:ext cx="357791" cy="167088"/>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3044" name="TextBox 322">
                  <a:extLst>
                    <a:ext uri="{FF2B5EF4-FFF2-40B4-BE49-F238E27FC236}">
                      <a16:creationId xmlns:a16="http://schemas.microsoft.com/office/drawing/2014/main" id="{A561208A-3D74-1A4B-B7F9-3D15129B09A4}"/>
                    </a:ext>
                  </a:extLst>
                </p:cNvPr>
                <p:cNvSpPr txBox="1">
                  <a:spLocks noChangeArrowheads="1"/>
                </p:cNvSpPr>
                <p:nvPr/>
              </p:nvSpPr>
              <p:spPr bwMode="auto">
                <a:xfrm>
                  <a:off x="725185" y="1779875"/>
                  <a:ext cx="338628" cy="296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s1</a:t>
                  </a:r>
                </a:p>
              </p:txBody>
            </p:sp>
          </p:grpSp>
        </p:grpSp>
        <p:grpSp>
          <p:nvGrpSpPr>
            <p:cNvPr id="82998" name="Group 332">
              <a:extLst>
                <a:ext uri="{FF2B5EF4-FFF2-40B4-BE49-F238E27FC236}">
                  <a16:creationId xmlns:a16="http://schemas.microsoft.com/office/drawing/2014/main" id="{5024E628-EE18-504B-89A1-4A20713780AF}"/>
                </a:ext>
              </a:extLst>
            </p:cNvPr>
            <p:cNvGrpSpPr>
              <a:grpSpLocks/>
            </p:cNvGrpSpPr>
            <p:nvPr/>
          </p:nvGrpSpPr>
          <p:grpSpPr bwMode="auto">
            <a:xfrm>
              <a:off x="2206625" y="5245110"/>
              <a:ext cx="687388" cy="480221"/>
              <a:chOff x="1736090" y="2893762"/>
              <a:chExt cx="565150" cy="347560"/>
            </a:xfrm>
          </p:grpSpPr>
          <p:grpSp>
            <p:nvGrpSpPr>
              <p:cNvPr id="83028" name="Group 327">
                <a:extLst>
                  <a:ext uri="{FF2B5EF4-FFF2-40B4-BE49-F238E27FC236}">
                    <a16:creationId xmlns:a16="http://schemas.microsoft.com/office/drawing/2014/main" id="{D99214A7-ADF2-A94D-B388-29A070742372}"/>
                  </a:ext>
                </a:extLst>
              </p:cNvPr>
              <p:cNvGrpSpPr>
                <a:grpSpLocks/>
              </p:cNvGrpSpPr>
              <p:nvPr/>
            </p:nvGrpSpPr>
            <p:grpSpPr bwMode="auto">
              <a:xfrm>
                <a:off x="1736090" y="2893762"/>
                <a:ext cx="565150" cy="292100"/>
                <a:chOff x="1871277" y="1576300"/>
                <a:chExt cx="1128371" cy="437861"/>
              </a:xfrm>
            </p:grpSpPr>
            <p:sp>
              <p:nvSpPr>
                <p:cNvPr id="338" name="Oval 337">
                  <a:extLst>
                    <a:ext uri="{FF2B5EF4-FFF2-40B4-BE49-F238E27FC236}">
                      <a16:creationId xmlns:a16="http://schemas.microsoft.com/office/drawing/2014/main" id="{2112C9ED-419B-5444-AEDF-10EDD35C8ABA}"/>
                    </a:ext>
                  </a:extLst>
                </p:cNvPr>
                <p:cNvSpPr/>
                <p:nvPr/>
              </p:nvSpPr>
              <p:spPr bwMode="auto">
                <a:xfrm flipV="1">
                  <a:off x="1873292" y="1693594"/>
                  <a:ext cx="1126024" cy="32120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39" name="Rectangle 338">
                  <a:extLst>
                    <a:ext uri="{FF2B5EF4-FFF2-40B4-BE49-F238E27FC236}">
                      <a16:creationId xmlns:a16="http://schemas.microsoft.com/office/drawing/2014/main" id="{52DC1C01-940F-A14F-AB9D-7E7C1861C4F6}"/>
                    </a:ext>
                  </a:extLst>
                </p:cNvPr>
                <p:cNvSpPr/>
                <p:nvPr/>
              </p:nvSpPr>
              <p:spPr bwMode="auto">
                <a:xfrm>
                  <a:off x="1870266" y="1741393"/>
                  <a:ext cx="1129050" cy="114717"/>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0" name="Oval 339">
                  <a:extLst>
                    <a:ext uri="{FF2B5EF4-FFF2-40B4-BE49-F238E27FC236}">
                      <a16:creationId xmlns:a16="http://schemas.microsoft.com/office/drawing/2014/main" id="{F334D4D7-20E7-9A4B-A2EF-2693495D26E7}"/>
                    </a:ext>
                  </a:extLst>
                </p:cNvPr>
                <p:cNvSpPr/>
                <p:nvPr/>
              </p:nvSpPr>
              <p:spPr bwMode="auto">
                <a:xfrm flipV="1">
                  <a:off x="1870266" y="1576966"/>
                  <a:ext cx="1126024" cy="32120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41" name="Freeform 340">
                  <a:extLst>
                    <a:ext uri="{FF2B5EF4-FFF2-40B4-BE49-F238E27FC236}">
                      <a16:creationId xmlns:a16="http://schemas.microsoft.com/office/drawing/2014/main" id="{08A92920-67B0-CC4F-8733-F5D55FC48E4B}"/>
                    </a:ext>
                  </a:extLst>
                </p:cNvPr>
                <p:cNvSpPr/>
                <p:nvPr/>
              </p:nvSpPr>
              <p:spPr bwMode="auto">
                <a:xfrm>
                  <a:off x="2160853" y="1674475"/>
                  <a:ext cx="547876" cy="15869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2" name="Freeform 341">
                  <a:extLst>
                    <a:ext uri="{FF2B5EF4-FFF2-40B4-BE49-F238E27FC236}">
                      <a16:creationId xmlns:a16="http://schemas.microsoft.com/office/drawing/2014/main" id="{3D657306-7427-F041-A70E-8E6CC42E60E4}"/>
                    </a:ext>
                  </a:extLst>
                </p:cNvPr>
                <p:cNvSpPr/>
                <p:nvPr/>
              </p:nvSpPr>
              <p:spPr bwMode="auto">
                <a:xfrm>
                  <a:off x="2103340" y="1634324"/>
                  <a:ext cx="659874" cy="110893"/>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3" name="Freeform 342">
                  <a:extLst>
                    <a:ext uri="{FF2B5EF4-FFF2-40B4-BE49-F238E27FC236}">
                      <a16:creationId xmlns:a16="http://schemas.microsoft.com/office/drawing/2014/main" id="{9A954EE0-D709-5144-8990-50C94AA30E80}"/>
                    </a:ext>
                  </a:extLst>
                </p:cNvPr>
                <p:cNvSpPr/>
                <p:nvPr/>
              </p:nvSpPr>
              <p:spPr bwMode="auto">
                <a:xfrm>
                  <a:off x="2536194" y="1728009"/>
                  <a:ext cx="245182" cy="99421"/>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44" name="Freeform 343">
                  <a:extLst>
                    <a:ext uri="{FF2B5EF4-FFF2-40B4-BE49-F238E27FC236}">
                      <a16:creationId xmlns:a16="http://schemas.microsoft.com/office/drawing/2014/main" id="{2C87D95E-8EA9-4647-B897-B7CF4D2561D0}"/>
                    </a:ext>
                  </a:extLst>
                </p:cNvPr>
                <p:cNvSpPr/>
                <p:nvPr/>
              </p:nvSpPr>
              <p:spPr bwMode="auto">
                <a:xfrm>
                  <a:off x="2088207" y="1731833"/>
                  <a:ext cx="242156" cy="9559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45" name="Straight Connector 344">
                  <a:extLst>
                    <a:ext uri="{FF2B5EF4-FFF2-40B4-BE49-F238E27FC236}">
                      <a16:creationId xmlns:a16="http://schemas.microsoft.com/office/drawing/2014/main" id="{082E623D-D87F-5E4F-8730-6DD4DD449B92}"/>
                    </a:ext>
                  </a:extLst>
                </p:cNvPr>
                <p:cNvCxnSpPr>
                  <a:endCxn id="340" idx="2"/>
                </p:cNvCxnSpPr>
                <p:nvPr/>
              </p:nvCxnSpPr>
              <p:spPr bwMode="auto">
                <a:xfrm flipH="1" flipV="1">
                  <a:off x="1870266" y="1735657"/>
                  <a:ext cx="3026" cy="12427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46" name="Straight Connector 345">
                  <a:extLst>
                    <a:ext uri="{FF2B5EF4-FFF2-40B4-BE49-F238E27FC236}">
                      <a16:creationId xmlns:a16="http://schemas.microsoft.com/office/drawing/2014/main" id="{A73B29F1-CBA9-E447-A860-ACFD2B0ABE07}"/>
                    </a:ext>
                  </a:extLst>
                </p:cNvPr>
                <p:cNvCxnSpPr/>
                <p:nvPr/>
              </p:nvCxnSpPr>
              <p:spPr bwMode="auto">
                <a:xfrm flipH="1" flipV="1">
                  <a:off x="2996290" y="1733745"/>
                  <a:ext cx="3026" cy="12427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3029" name="Group 334">
                <a:extLst>
                  <a:ext uri="{FF2B5EF4-FFF2-40B4-BE49-F238E27FC236}">
                    <a16:creationId xmlns:a16="http://schemas.microsoft.com/office/drawing/2014/main" id="{7B6669F2-9B7E-1047-A08B-3FC0E4BB7C2A}"/>
                  </a:ext>
                </a:extLst>
              </p:cNvPr>
              <p:cNvGrpSpPr>
                <a:grpSpLocks/>
              </p:cNvGrpSpPr>
              <p:nvPr/>
            </p:nvGrpSpPr>
            <p:grpSpPr bwMode="auto">
              <a:xfrm>
                <a:off x="1828502" y="2944584"/>
                <a:ext cx="376900" cy="296738"/>
                <a:chOff x="725185" y="1779875"/>
                <a:chExt cx="376900" cy="296738"/>
              </a:xfrm>
            </p:grpSpPr>
            <p:sp>
              <p:nvSpPr>
                <p:cNvPr id="336" name="Oval 335">
                  <a:extLst>
                    <a:ext uri="{FF2B5EF4-FFF2-40B4-BE49-F238E27FC236}">
                      <a16:creationId xmlns:a16="http://schemas.microsoft.com/office/drawing/2014/main" id="{8601049F-CF1F-AB41-BB8B-E2739ACC266A}"/>
                    </a:ext>
                  </a:extLst>
                </p:cNvPr>
                <p:cNvSpPr/>
                <p:nvPr/>
              </p:nvSpPr>
              <p:spPr bwMode="auto">
                <a:xfrm>
                  <a:off x="741423" y="1850667"/>
                  <a:ext cx="357790" cy="168362"/>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3031" name="TextBox 336">
                  <a:extLst>
                    <a:ext uri="{FF2B5EF4-FFF2-40B4-BE49-F238E27FC236}">
                      <a16:creationId xmlns:a16="http://schemas.microsoft.com/office/drawing/2014/main" id="{44225C44-0085-9544-9E21-E4B53F038104}"/>
                    </a:ext>
                  </a:extLst>
                </p:cNvPr>
                <p:cNvSpPr txBox="1">
                  <a:spLocks noChangeArrowheads="1"/>
                </p:cNvSpPr>
                <p:nvPr/>
              </p:nvSpPr>
              <p:spPr bwMode="auto">
                <a:xfrm>
                  <a:off x="725185" y="1779875"/>
                  <a:ext cx="376900" cy="29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s2</a:t>
                  </a:r>
                </a:p>
              </p:txBody>
            </p:sp>
          </p:grpSp>
        </p:grpSp>
        <p:grpSp>
          <p:nvGrpSpPr>
            <p:cNvPr id="82999" name="Group 346">
              <a:extLst>
                <a:ext uri="{FF2B5EF4-FFF2-40B4-BE49-F238E27FC236}">
                  <a16:creationId xmlns:a16="http://schemas.microsoft.com/office/drawing/2014/main" id="{181EF53C-949B-9F43-B3E1-9C77B9EE31B9}"/>
                </a:ext>
              </a:extLst>
            </p:cNvPr>
            <p:cNvGrpSpPr>
              <a:grpSpLocks/>
            </p:cNvGrpSpPr>
            <p:nvPr/>
          </p:nvGrpSpPr>
          <p:grpSpPr bwMode="auto">
            <a:xfrm>
              <a:off x="1909763" y="5999173"/>
              <a:ext cx="687387" cy="480221"/>
              <a:chOff x="1736090" y="2893762"/>
              <a:chExt cx="565150" cy="347560"/>
            </a:xfrm>
          </p:grpSpPr>
          <p:grpSp>
            <p:nvGrpSpPr>
              <p:cNvPr id="83015" name="Group 327">
                <a:extLst>
                  <a:ext uri="{FF2B5EF4-FFF2-40B4-BE49-F238E27FC236}">
                    <a16:creationId xmlns:a16="http://schemas.microsoft.com/office/drawing/2014/main" id="{60620250-B00F-1942-9C41-8F9AA9E987C8}"/>
                  </a:ext>
                </a:extLst>
              </p:cNvPr>
              <p:cNvGrpSpPr>
                <a:grpSpLocks/>
              </p:cNvGrpSpPr>
              <p:nvPr/>
            </p:nvGrpSpPr>
            <p:grpSpPr bwMode="auto">
              <a:xfrm>
                <a:off x="1736090" y="2893762"/>
                <a:ext cx="565150" cy="292100"/>
                <a:chOff x="1871277" y="1576300"/>
                <a:chExt cx="1128371" cy="437861"/>
              </a:xfrm>
            </p:grpSpPr>
            <p:sp>
              <p:nvSpPr>
                <p:cNvPr id="352" name="Oval 351">
                  <a:extLst>
                    <a:ext uri="{FF2B5EF4-FFF2-40B4-BE49-F238E27FC236}">
                      <a16:creationId xmlns:a16="http://schemas.microsoft.com/office/drawing/2014/main" id="{A717E7A5-0B4A-8343-ADC2-4CEFA28F2AD0}"/>
                    </a:ext>
                  </a:extLst>
                </p:cNvPr>
                <p:cNvSpPr/>
                <p:nvPr/>
              </p:nvSpPr>
              <p:spPr bwMode="auto">
                <a:xfrm flipV="1">
                  <a:off x="1873264" y="1693816"/>
                  <a:ext cx="1126026" cy="32120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53" name="Rectangle 352">
                  <a:extLst>
                    <a:ext uri="{FF2B5EF4-FFF2-40B4-BE49-F238E27FC236}">
                      <a16:creationId xmlns:a16="http://schemas.microsoft.com/office/drawing/2014/main" id="{C50DFFDE-13E3-D94F-820D-A1606C0C3118}"/>
                    </a:ext>
                  </a:extLst>
                </p:cNvPr>
                <p:cNvSpPr/>
                <p:nvPr/>
              </p:nvSpPr>
              <p:spPr bwMode="auto">
                <a:xfrm>
                  <a:off x="1870236" y="1741615"/>
                  <a:ext cx="1129054" cy="114717"/>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4" name="Oval 353">
                  <a:extLst>
                    <a:ext uri="{FF2B5EF4-FFF2-40B4-BE49-F238E27FC236}">
                      <a16:creationId xmlns:a16="http://schemas.microsoft.com/office/drawing/2014/main" id="{42F3E248-35F0-624B-B297-155BD915AC71}"/>
                    </a:ext>
                  </a:extLst>
                </p:cNvPr>
                <p:cNvSpPr/>
                <p:nvPr/>
              </p:nvSpPr>
              <p:spPr bwMode="auto">
                <a:xfrm flipV="1">
                  <a:off x="1870236" y="1577188"/>
                  <a:ext cx="1126026" cy="32120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55" name="Freeform 354">
                  <a:extLst>
                    <a:ext uri="{FF2B5EF4-FFF2-40B4-BE49-F238E27FC236}">
                      <a16:creationId xmlns:a16="http://schemas.microsoft.com/office/drawing/2014/main" id="{7411FB0B-404F-DF45-ACCE-D5C66417FDCD}"/>
                    </a:ext>
                  </a:extLst>
                </p:cNvPr>
                <p:cNvSpPr/>
                <p:nvPr/>
              </p:nvSpPr>
              <p:spPr bwMode="auto">
                <a:xfrm>
                  <a:off x="2160823" y="1674696"/>
                  <a:ext cx="547879" cy="15869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6" name="Freeform 355">
                  <a:extLst>
                    <a:ext uri="{FF2B5EF4-FFF2-40B4-BE49-F238E27FC236}">
                      <a16:creationId xmlns:a16="http://schemas.microsoft.com/office/drawing/2014/main" id="{707C34C7-4874-BF46-9830-4981681ECF01}"/>
                    </a:ext>
                  </a:extLst>
                </p:cNvPr>
                <p:cNvSpPr/>
                <p:nvPr/>
              </p:nvSpPr>
              <p:spPr bwMode="auto">
                <a:xfrm>
                  <a:off x="2103312" y="1634546"/>
                  <a:ext cx="659875" cy="110893"/>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7" name="Freeform 356">
                  <a:extLst>
                    <a:ext uri="{FF2B5EF4-FFF2-40B4-BE49-F238E27FC236}">
                      <a16:creationId xmlns:a16="http://schemas.microsoft.com/office/drawing/2014/main" id="{82DB1B13-155A-5644-97DC-0FCED6C7F1DC}"/>
                    </a:ext>
                  </a:extLst>
                </p:cNvPr>
                <p:cNvSpPr/>
                <p:nvPr/>
              </p:nvSpPr>
              <p:spPr bwMode="auto">
                <a:xfrm>
                  <a:off x="2536165" y="1728231"/>
                  <a:ext cx="245184" cy="99421"/>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58" name="Freeform 357">
                  <a:extLst>
                    <a:ext uri="{FF2B5EF4-FFF2-40B4-BE49-F238E27FC236}">
                      <a16:creationId xmlns:a16="http://schemas.microsoft.com/office/drawing/2014/main" id="{6A701F4C-FD5E-2748-B99D-A3F57A0F378D}"/>
                    </a:ext>
                  </a:extLst>
                </p:cNvPr>
                <p:cNvSpPr/>
                <p:nvPr/>
              </p:nvSpPr>
              <p:spPr bwMode="auto">
                <a:xfrm>
                  <a:off x="2088176" y="1732054"/>
                  <a:ext cx="242156" cy="9559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59" name="Straight Connector 358">
                  <a:extLst>
                    <a:ext uri="{FF2B5EF4-FFF2-40B4-BE49-F238E27FC236}">
                      <a16:creationId xmlns:a16="http://schemas.microsoft.com/office/drawing/2014/main" id="{923CA362-C7B3-F445-8C59-0A73B045E05B}"/>
                    </a:ext>
                  </a:extLst>
                </p:cNvPr>
                <p:cNvCxnSpPr>
                  <a:endCxn id="354" idx="2"/>
                </p:cNvCxnSpPr>
                <p:nvPr/>
              </p:nvCxnSpPr>
              <p:spPr bwMode="auto">
                <a:xfrm flipH="1" flipV="1">
                  <a:off x="1870236" y="1735878"/>
                  <a:ext cx="3028" cy="12427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60" name="Straight Connector 359">
                  <a:extLst>
                    <a:ext uri="{FF2B5EF4-FFF2-40B4-BE49-F238E27FC236}">
                      <a16:creationId xmlns:a16="http://schemas.microsoft.com/office/drawing/2014/main" id="{9AC0E00C-E8CA-5F42-9592-4702B7B26EAC}"/>
                    </a:ext>
                  </a:extLst>
                </p:cNvPr>
                <p:cNvCxnSpPr/>
                <p:nvPr/>
              </p:nvCxnSpPr>
              <p:spPr bwMode="auto">
                <a:xfrm flipH="1" flipV="1">
                  <a:off x="2996262" y="1733967"/>
                  <a:ext cx="3028" cy="12427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3016" name="Group 348">
                <a:extLst>
                  <a:ext uri="{FF2B5EF4-FFF2-40B4-BE49-F238E27FC236}">
                    <a16:creationId xmlns:a16="http://schemas.microsoft.com/office/drawing/2014/main" id="{65A041C8-E5F9-4043-9935-08F752E69651}"/>
                  </a:ext>
                </a:extLst>
              </p:cNvPr>
              <p:cNvGrpSpPr>
                <a:grpSpLocks/>
              </p:cNvGrpSpPr>
              <p:nvPr/>
            </p:nvGrpSpPr>
            <p:grpSpPr bwMode="auto">
              <a:xfrm>
                <a:off x="1828502" y="2944584"/>
                <a:ext cx="376901" cy="296738"/>
                <a:chOff x="725185" y="1779875"/>
                <a:chExt cx="376901" cy="296738"/>
              </a:xfrm>
            </p:grpSpPr>
            <p:sp>
              <p:nvSpPr>
                <p:cNvPr id="350" name="Oval 349">
                  <a:extLst>
                    <a:ext uri="{FF2B5EF4-FFF2-40B4-BE49-F238E27FC236}">
                      <a16:creationId xmlns:a16="http://schemas.microsoft.com/office/drawing/2014/main" id="{66D462F1-ABBA-B747-91BE-11FA9AFA61EB}"/>
                    </a:ext>
                  </a:extLst>
                </p:cNvPr>
                <p:cNvSpPr/>
                <p:nvPr/>
              </p:nvSpPr>
              <p:spPr bwMode="auto">
                <a:xfrm>
                  <a:off x="741409" y="1850814"/>
                  <a:ext cx="357791" cy="168362"/>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3018" name="TextBox 350">
                  <a:extLst>
                    <a:ext uri="{FF2B5EF4-FFF2-40B4-BE49-F238E27FC236}">
                      <a16:creationId xmlns:a16="http://schemas.microsoft.com/office/drawing/2014/main" id="{7CEBE42D-15DF-B648-B61D-0485C6DA09B4}"/>
                    </a:ext>
                  </a:extLst>
                </p:cNvPr>
                <p:cNvSpPr txBox="1">
                  <a:spLocks noChangeArrowheads="1"/>
                </p:cNvSpPr>
                <p:nvPr/>
              </p:nvSpPr>
              <p:spPr bwMode="auto">
                <a:xfrm>
                  <a:off x="725185" y="1779875"/>
                  <a:ext cx="376901" cy="29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s3</a:t>
                  </a:r>
                </a:p>
              </p:txBody>
            </p:sp>
          </p:grpSp>
        </p:grpSp>
        <p:grpSp>
          <p:nvGrpSpPr>
            <p:cNvPr id="83000" name="Group 360">
              <a:extLst>
                <a:ext uri="{FF2B5EF4-FFF2-40B4-BE49-F238E27FC236}">
                  <a16:creationId xmlns:a16="http://schemas.microsoft.com/office/drawing/2014/main" id="{97BF9CE6-C55D-7B4B-9207-BFF2F78E57A0}"/>
                </a:ext>
              </a:extLst>
            </p:cNvPr>
            <p:cNvGrpSpPr>
              <a:grpSpLocks/>
            </p:cNvGrpSpPr>
            <p:nvPr/>
          </p:nvGrpSpPr>
          <p:grpSpPr bwMode="auto">
            <a:xfrm>
              <a:off x="3078163" y="5718185"/>
              <a:ext cx="687387" cy="480221"/>
              <a:chOff x="1736090" y="2893762"/>
              <a:chExt cx="565150" cy="347560"/>
            </a:xfrm>
          </p:grpSpPr>
          <p:grpSp>
            <p:nvGrpSpPr>
              <p:cNvPr id="83002" name="Group 327">
                <a:extLst>
                  <a:ext uri="{FF2B5EF4-FFF2-40B4-BE49-F238E27FC236}">
                    <a16:creationId xmlns:a16="http://schemas.microsoft.com/office/drawing/2014/main" id="{8269CE77-CD7A-BE4D-ADAC-FA1C98C798FE}"/>
                  </a:ext>
                </a:extLst>
              </p:cNvPr>
              <p:cNvGrpSpPr>
                <a:grpSpLocks/>
              </p:cNvGrpSpPr>
              <p:nvPr/>
            </p:nvGrpSpPr>
            <p:grpSpPr bwMode="auto">
              <a:xfrm>
                <a:off x="1736090" y="2893762"/>
                <a:ext cx="565150" cy="292100"/>
                <a:chOff x="1871277" y="1576300"/>
                <a:chExt cx="1128371" cy="437861"/>
              </a:xfrm>
            </p:grpSpPr>
            <p:sp>
              <p:nvSpPr>
                <p:cNvPr id="366" name="Oval 365">
                  <a:extLst>
                    <a:ext uri="{FF2B5EF4-FFF2-40B4-BE49-F238E27FC236}">
                      <a16:creationId xmlns:a16="http://schemas.microsoft.com/office/drawing/2014/main" id="{47CAE2F8-3C40-7246-BA46-B2520622F03A}"/>
                    </a:ext>
                  </a:extLst>
                </p:cNvPr>
                <p:cNvSpPr/>
                <p:nvPr/>
              </p:nvSpPr>
              <p:spPr bwMode="auto">
                <a:xfrm flipV="1">
                  <a:off x="1874379" y="1692751"/>
                  <a:ext cx="1126026" cy="321207"/>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67" name="Rectangle 366">
                  <a:extLst>
                    <a:ext uri="{FF2B5EF4-FFF2-40B4-BE49-F238E27FC236}">
                      <a16:creationId xmlns:a16="http://schemas.microsoft.com/office/drawing/2014/main" id="{6F443209-172A-5440-8A81-4022C77CAACB}"/>
                    </a:ext>
                  </a:extLst>
                </p:cNvPr>
                <p:cNvSpPr/>
                <p:nvPr/>
              </p:nvSpPr>
              <p:spPr bwMode="auto">
                <a:xfrm>
                  <a:off x="1871351" y="1740550"/>
                  <a:ext cx="1129054" cy="114717"/>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68" name="Oval 367">
                  <a:extLst>
                    <a:ext uri="{FF2B5EF4-FFF2-40B4-BE49-F238E27FC236}">
                      <a16:creationId xmlns:a16="http://schemas.microsoft.com/office/drawing/2014/main" id="{9CC03B31-0A65-1F4C-ADC7-101DA3AA28DE}"/>
                    </a:ext>
                  </a:extLst>
                </p:cNvPr>
                <p:cNvSpPr/>
                <p:nvPr/>
              </p:nvSpPr>
              <p:spPr bwMode="auto">
                <a:xfrm flipV="1">
                  <a:off x="1871351" y="1576123"/>
                  <a:ext cx="1126026" cy="321207"/>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n>
                      <a:solidFill>
                        <a:schemeClr val="tx1"/>
                      </a:solidFill>
                    </a:ln>
                    <a:latin typeface="华文新魏" panose="02010800040101010101" pitchFamily="2" charset="-122"/>
                    <a:ea typeface="华文新魏" panose="02010800040101010101" pitchFamily="2" charset="-122"/>
                  </a:endParaRPr>
                </a:p>
              </p:txBody>
            </p:sp>
            <p:sp>
              <p:nvSpPr>
                <p:cNvPr id="369" name="Freeform 368">
                  <a:extLst>
                    <a:ext uri="{FF2B5EF4-FFF2-40B4-BE49-F238E27FC236}">
                      <a16:creationId xmlns:a16="http://schemas.microsoft.com/office/drawing/2014/main" id="{DFDF1216-38F4-2D4F-9C96-203C11C6EE3D}"/>
                    </a:ext>
                  </a:extLst>
                </p:cNvPr>
                <p:cNvSpPr/>
                <p:nvPr/>
              </p:nvSpPr>
              <p:spPr bwMode="auto">
                <a:xfrm>
                  <a:off x="2161939" y="1673631"/>
                  <a:ext cx="547879" cy="158692"/>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0" name="Freeform 369">
                  <a:extLst>
                    <a:ext uri="{FF2B5EF4-FFF2-40B4-BE49-F238E27FC236}">
                      <a16:creationId xmlns:a16="http://schemas.microsoft.com/office/drawing/2014/main" id="{623E9E37-C439-A248-92E0-CA69BA90F119}"/>
                    </a:ext>
                  </a:extLst>
                </p:cNvPr>
                <p:cNvSpPr/>
                <p:nvPr/>
              </p:nvSpPr>
              <p:spPr bwMode="auto">
                <a:xfrm>
                  <a:off x="2104428" y="1633481"/>
                  <a:ext cx="659875" cy="110893"/>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1" name="Freeform 370">
                  <a:extLst>
                    <a:ext uri="{FF2B5EF4-FFF2-40B4-BE49-F238E27FC236}">
                      <a16:creationId xmlns:a16="http://schemas.microsoft.com/office/drawing/2014/main" id="{2D1C1F5F-F85F-6341-9BDF-9448BD775035}"/>
                    </a:ext>
                  </a:extLst>
                </p:cNvPr>
                <p:cNvSpPr/>
                <p:nvPr/>
              </p:nvSpPr>
              <p:spPr bwMode="auto">
                <a:xfrm>
                  <a:off x="2537281" y="1727166"/>
                  <a:ext cx="245184" cy="99421"/>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sp>
              <p:nvSpPr>
                <p:cNvPr id="372" name="Freeform 371">
                  <a:extLst>
                    <a:ext uri="{FF2B5EF4-FFF2-40B4-BE49-F238E27FC236}">
                      <a16:creationId xmlns:a16="http://schemas.microsoft.com/office/drawing/2014/main" id="{F4994C6F-31BE-834E-A879-34443C50691B}"/>
                    </a:ext>
                  </a:extLst>
                </p:cNvPr>
                <p:cNvSpPr/>
                <p:nvPr/>
              </p:nvSpPr>
              <p:spPr bwMode="auto">
                <a:xfrm>
                  <a:off x="2089292" y="1730990"/>
                  <a:ext cx="242156" cy="9559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a:latin typeface="华文新魏" panose="02010800040101010101" pitchFamily="2" charset="-122"/>
                    <a:ea typeface="华文新魏" panose="02010800040101010101" pitchFamily="2" charset="-122"/>
                  </a:endParaRPr>
                </a:p>
              </p:txBody>
            </p:sp>
            <p:cxnSp>
              <p:nvCxnSpPr>
                <p:cNvPr id="373" name="Straight Connector 372">
                  <a:extLst>
                    <a:ext uri="{FF2B5EF4-FFF2-40B4-BE49-F238E27FC236}">
                      <a16:creationId xmlns:a16="http://schemas.microsoft.com/office/drawing/2014/main" id="{48A14307-DE35-F14A-AB42-BC62CA52EDC9}"/>
                    </a:ext>
                  </a:extLst>
                </p:cNvPr>
                <p:cNvCxnSpPr>
                  <a:endCxn id="368" idx="2"/>
                </p:cNvCxnSpPr>
                <p:nvPr/>
              </p:nvCxnSpPr>
              <p:spPr bwMode="auto">
                <a:xfrm flipH="1" flipV="1">
                  <a:off x="1871351" y="1734814"/>
                  <a:ext cx="3028" cy="124277"/>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374" name="Straight Connector 373">
                  <a:extLst>
                    <a:ext uri="{FF2B5EF4-FFF2-40B4-BE49-F238E27FC236}">
                      <a16:creationId xmlns:a16="http://schemas.microsoft.com/office/drawing/2014/main" id="{59B78A91-CC16-C648-9312-95D6BA071160}"/>
                    </a:ext>
                  </a:extLst>
                </p:cNvPr>
                <p:cNvCxnSpPr/>
                <p:nvPr/>
              </p:nvCxnSpPr>
              <p:spPr bwMode="auto">
                <a:xfrm flipH="1" flipV="1">
                  <a:off x="2997377" y="1732902"/>
                  <a:ext cx="3028" cy="124276"/>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3003" name="Group 362">
                <a:extLst>
                  <a:ext uri="{FF2B5EF4-FFF2-40B4-BE49-F238E27FC236}">
                    <a16:creationId xmlns:a16="http://schemas.microsoft.com/office/drawing/2014/main" id="{E3A6D12B-4C99-B84F-AB29-BB90F5DD268C}"/>
                  </a:ext>
                </a:extLst>
              </p:cNvPr>
              <p:cNvGrpSpPr>
                <a:grpSpLocks/>
              </p:cNvGrpSpPr>
              <p:nvPr/>
            </p:nvGrpSpPr>
            <p:grpSpPr bwMode="auto">
              <a:xfrm>
                <a:off x="1828502" y="2944584"/>
                <a:ext cx="376901" cy="296738"/>
                <a:chOff x="725185" y="1779875"/>
                <a:chExt cx="376901" cy="296738"/>
              </a:xfrm>
            </p:grpSpPr>
            <p:sp>
              <p:nvSpPr>
                <p:cNvPr id="364" name="Oval 363">
                  <a:extLst>
                    <a:ext uri="{FF2B5EF4-FFF2-40B4-BE49-F238E27FC236}">
                      <a16:creationId xmlns:a16="http://schemas.microsoft.com/office/drawing/2014/main" id="{E0CE16AA-D42E-C84D-98CC-D49917A5D920}"/>
                    </a:ext>
                  </a:extLst>
                </p:cNvPr>
                <p:cNvSpPr/>
                <p:nvPr/>
              </p:nvSpPr>
              <p:spPr bwMode="auto">
                <a:xfrm>
                  <a:off x="741967" y="1851380"/>
                  <a:ext cx="357791" cy="167086"/>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1600" b="1" dirty="0">
                    <a:latin typeface="华文新魏" panose="02010800040101010101" pitchFamily="2" charset="-122"/>
                    <a:ea typeface="华文新魏" panose="02010800040101010101" pitchFamily="2" charset="-122"/>
                  </a:endParaRPr>
                </a:p>
              </p:txBody>
            </p:sp>
            <p:sp>
              <p:nvSpPr>
                <p:cNvPr id="83005" name="TextBox 364">
                  <a:extLst>
                    <a:ext uri="{FF2B5EF4-FFF2-40B4-BE49-F238E27FC236}">
                      <a16:creationId xmlns:a16="http://schemas.microsoft.com/office/drawing/2014/main" id="{FEF353E5-6A74-BA47-9F41-96F65508B549}"/>
                    </a:ext>
                  </a:extLst>
                </p:cNvPr>
                <p:cNvSpPr txBox="1">
                  <a:spLocks noChangeArrowheads="1"/>
                </p:cNvSpPr>
                <p:nvPr/>
              </p:nvSpPr>
              <p:spPr bwMode="auto">
                <a:xfrm>
                  <a:off x="725185" y="1779875"/>
                  <a:ext cx="376901" cy="29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a:latin typeface="华文新魏" panose="02010800040101010101" pitchFamily="2" charset="-122"/>
                      <a:ea typeface="华文新魏" panose="02010800040101010101" pitchFamily="2" charset="-122"/>
                    </a:rPr>
                    <a:t>s4</a:t>
                  </a:r>
                </a:p>
              </p:txBody>
            </p:sp>
          </p:grpSp>
        </p:grpSp>
        <p:cxnSp>
          <p:nvCxnSpPr>
            <p:cNvPr id="83001" name="Straight Arrow Connector 239">
              <a:extLst>
                <a:ext uri="{FF2B5EF4-FFF2-40B4-BE49-F238E27FC236}">
                  <a16:creationId xmlns:a16="http://schemas.microsoft.com/office/drawing/2014/main" id="{1321AC0D-C17D-2A41-AE4F-369B97150204}"/>
                </a:ext>
              </a:extLst>
            </p:cNvPr>
            <p:cNvCxnSpPr>
              <a:cxnSpLocks noChangeShapeType="1"/>
            </p:cNvCxnSpPr>
            <p:nvPr/>
          </p:nvCxnSpPr>
          <p:spPr bwMode="auto">
            <a:xfrm>
              <a:off x="2476500" y="4899025"/>
              <a:ext cx="906463" cy="769938"/>
            </a:xfrm>
            <a:prstGeom prst="straightConnector1">
              <a:avLst/>
            </a:prstGeom>
            <a:noFill/>
            <a:ln w="9525" algn="ctr">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82946" name="Title 1">
            <a:extLst>
              <a:ext uri="{FF2B5EF4-FFF2-40B4-BE49-F238E27FC236}">
                <a16:creationId xmlns:a16="http://schemas.microsoft.com/office/drawing/2014/main" id="{0ABBFD06-879D-B743-AA3C-6F769B88BD6C}"/>
              </a:ext>
            </a:extLst>
          </p:cNvPr>
          <p:cNvSpPr txBox="1">
            <a:spLocks/>
          </p:cNvSpPr>
          <p:nvPr/>
        </p:nvSpPr>
        <p:spPr bwMode="auto">
          <a:xfrm>
            <a:off x="354013" y="427039"/>
            <a:ext cx="6696064"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600" u="none" dirty="0">
                <a:solidFill>
                  <a:schemeClr val="tx2"/>
                </a:solidFill>
                <a:latin typeface="Calibri" panose="020F0502020204030204" pitchFamily="34" charset="0"/>
                <a:ea typeface="MS PGothic" panose="020B0600070205080204" pitchFamily="34" charset="-128"/>
              </a:rPr>
              <a:t>SDN</a:t>
            </a:r>
            <a:r>
              <a:rPr lang="zh-CN" altLang="en-US" sz="3600" u="none" dirty="0">
                <a:solidFill>
                  <a:schemeClr val="tx2"/>
                </a:solidFill>
                <a:latin typeface="Calibri" panose="020F0502020204030204" pitchFamily="34" charset="0"/>
                <a:ea typeface="MS PGothic" panose="020B0600070205080204" pitchFamily="34" charset="-128"/>
              </a:rPr>
              <a:t>控制平面</a:t>
            </a:r>
            <a:r>
              <a:rPr lang="en-US" altLang="zh-CN" sz="3600" u="none" dirty="0">
                <a:solidFill>
                  <a:schemeClr val="tx2"/>
                </a:solidFill>
                <a:latin typeface="Calibri" panose="020F0502020204030204" pitchFamily="34" charset="0"/>
                <a:ea typeface="MS PGothic" panose="020B0600070205080204" pitchFamily="34" charset="-128"/>
              </a:rPr>
              <a:t>/</a:t>
            </a:r>
            <a:r>
              <a:rPr lang="zh-CN" altLang="en-US" sz="3600" u="none" dirty="0">
                <a:solidFill>
                  <a:schemeClr val="tx2"/>
                </a:solidFill>
                <a:latin typeface="Calibri" panose="020F0502020204030204" pitchFamily="34" charset="0"/>
                <a:ea typeface="MS PGothic" panose="020B0600070205080204" pitchFamily="34" charset="-128"/>
              </a:rPr>
              <a:t>数据平面交互示例</a:t>
            </a:r>
            <a:endParaRPr lang="en-US" altLang="zh-CN" sz="3600" u="none" dirty="0">
              <a:solidFill>
                <a:schemeClr val="tx2"/>
              </a:solidFill>
              <a:latin typeface="Calibri" panose="020F0502020204030204" pitchFamily="34" charset="0"/>
              <a:ea typeface="MS PGothic" panose="020B0600070205080204" pitchFamily="34" charset="-128"/>
            </a:endParaRPr>
          </a:p>
        </p:txBody>
      </p:sp>
      <p:grpSp>
        <p:nvGrpSpPr>
          <p:cNvPr id="382" name="Group 381">
            <a:extLst>
              <a:ext uri="{FF2B5EF4-FFF2-40B4-BE49-F238E27FC236}">
                <a16:creationId xmlns:a16="http://schemas.microsoft.com/office/drawing/2014/main" id="{DD078468-A87B-8A4A-BF87-40FF8F28D115}"/>
              </a:ext>
            </a:extLst>
          </p:cNvPr>
          <p:cNvGrpSpPr>
            <a:grpSpLocks/>
          </p:cNvGrpSpPr>
          <p:nvPr/>
        </p:nvGrpSpPr>
        <p:grpSpPr bwMode="auto">
          <a:xfrm>
            <a:off x="4786315" y="2211388"/>
            <a:ext cx="3389311" cy="854517"/>
            <a:chOff x="5313966" y="1301119"/>
            <a:chExt cx="3388877" cy="854576"/>
          </a:xfrm>
        </p:grpSpPr>
        <p:sp>
          <p:nvSpPr>
            <p:cNvPr id="383" name="TextBox 382">
              <a:extLst>
                <a:ext uri="{FF2B5EF4-FFF2-40B4-BE49-F238E27FC236}">
                  <a16:creationId xmlns:a16="http://schemas.microsoft.com/office/drawing/2014/main" id="{606DEBB2-D090-D740-8607-53460A1A9D8C}"/>
                </a:ext>
              </a:extLst>
            </p:cNvPr>
            <p:cNvSpPr txBox="1"/>
            <p:nvPr/>
          </p:nvSpPr>
          <p:spPr>
            <a:xfrm>
              <a:off x="5655233" y="1315407"/>
              <a:ext cx="3047610" cy="840288"/>
            </a:xfrm>
            <a:prstGeom prst="rect">
              <a:avLst/>
            </a:prstGeom>
            <a:noFill/>
          </p:spPr>
          <p:txBody>
            <a:bodyPr>
              <a:spAutoFit/>
            </a:bodyPr>
            <a:lstStyle/>
            <a:p>
              <a:pPr>
                <a:lnSpc>
                  <a:spcPct val="90000"/>
                </a:lnSpc>
                <a:defRPr/>
              </a:pPr>
              <a:r>
                <a:rPr lang="zh-CN" altLang="en-US" b="1" u="none" dirty="0">
                  <a:solidFill>
                    <a:srgbClr val="000000"/>
                  </a:solidFill>
                  <a:latin typeface="华文新魏" panose="02010800040101010101" pitchFamily="2" charset="-122"/>
                  <a:ea typeface="华文新魏" panose="02010800040101010101" pitchFamily="2" charset="-122"/>
                </a:rPr>
                <a:t>链路状态路由</a:t>
              </a:r>
              <a:r>
                <a:rPr lang="en-US" altLang="zh-CN" b="1" u="none" dirty="0">
                  <a:solidFill>
                    <a:srgbClr val="000000"/>
                  </a:solidFill>
                  <a:latin typeface="华文新魏" panose="02010800040101010101" pitchFamily="2" charset="-122"/>
                  <a:ea typeface="华文新魏" panose="02010800040101010101" pitchFamily="2" charset="-122"/>
                </a:rPr>
                <a:t>app</a:t>
              </a:r>
              <a:r>
                <a:rPr lang="zh-CN" altLang="en-US" b="1" u="none" dirty="0">
                  <a:solidFill>
                    <a:srgbClr val="000000"/>
                  </a:solidFill>
                  <a:latin typeface="华文新魏" panose="02010800040101010101" pitchFamily="2" charset="-122"/>
                  <a:ea typeface="华文新魏" panose="02010800040101010101" pitchFamily="2" charset="-122"/>
                </a:rPr>
                <a:t>与</a:t>
              </a:r>
              <a:r>
                <a:rPr lang="en-US" altLang="zh-CN" b="1" u="none" dirty="0">
                  <a:solidFill>
                    <a:srgbClr val="000000"/>
                  </a:solidFill>
                  <a:latin typeface="华文新魏" panose="02010800040101010101" pitchFamily="2" charset="-122"/>
                  <a:ea typeface="华文新魏" panose="02010800040101010101" pitchFamily="2" charset="-122"/>
                </a:rPr>
                <a:t>SDN</a:t>
              </a:r>
              <a:r>
                <a:rPr lang="zh-CN" altLang="en-US" b="1" u="none" dirty="0">
                  <a:solidFill>
                    <a:srgbClr val="000000"/>
                  </a:solidFill>
                  <a:latin typeface="华文新魏" panose="02010800040101010101" pitchFamily="2" charset="-122"/>
                  <a:ea typeface="华文新魏" panose="02010800040101010101" pitchFamily="2" charset="-122"/>
                </a:rPr>
                <a:t>控制器中的流表管理器交互，计算所需的新流表</a:t>
              </a:r>
              <a:endParaRPr lang="en-US" b="1" u="none" dirty="0">
                <a:solidFill>
                  <a:srgbClr val="000000"/>
                </a:solidFill>
                <a:latin typeface="华文新魏" panose="02010800040101010101" pitchFamily="2" charset="-122"/>
                <a:ea typeface="华文新魏" panose="02010800040101010101" pitchFamily="2" charset="-122"/>
              </a:endParaRPr>
            </a:p>
          </p:txBody>
        </p:sp>
        <p:grpSp>
          <p:nvGrpSpPr>
            <p:cNvPr id="82956" name="Group 383">
              <a:extLst>
                <a:ext uri="{FF2B5EF4-FFF2-40B4-BE49-F238E27FC236}">
                  <a16:creationId xmlns:a16="http://schemas.microsoft.com/office/drawing/2014/main" id="{04525D63-3CC7-F749-9DB1-F28649DA752A}"/>
                </a:ext>
              </a:extLst>
            </p:cNvPr>
            <p:cNvGrpSpPr>
              <a:grpSpLocks/>
            </p:cNvGrpSpPr>
            <p:nvPr/>
          </p:nvGrpSpPr>
          <p:grpSpPr bwMode="auto">
            <a:xfrm>
              <a:off x="5313966" y="1301119"/>
              <a:ext cx="316072" cy="369358"/>
              <a:chOff x="418816" y="1964112"/>
              <a:chExt cx="292507" cy="369358"/>
            </a:xfrm>
          </p:grpSpPr>
          <p:sp>
            <p:nvSpPr>
              <p:cNvPr id="82957" name="Oval 384">
                <a:extLst>
                  <a:ext uri="{FF2B5EF4-FFF2-40B4-BE49-F238E27FC236}">
                    <a16:creationId xmlns:a16="http://schemas.microsoft.com/office/drawing/2014/main" id="{D1C84F0F-2EA8-7F4D-B5E7-9EE4A99E1CD2}"/>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958" name="TextBox 386">
                <a:extLst>
                  <a:ext uri="{FF2B5EF4-FFF2-40B4-BE49-F238E27FC236}">
                    <a16:creationId xmlns:a16="http://schemas.microsoft.com/office/drawing/2014/main" id="{AB336A03-33B9-E948-A35C-4C7C51AEB634}"/>
                  </a:ext>
                </a:extLst>
              </p:cNvPr>
              <p:cNvSpPr txBox="1">
                <a:spLocks noChangeArrowheads="1"/>
              </p:cNvSpPr>
              <p:nvPr/>
            </p:nvSpPr>
            <p:spPr bwMode="auto">
              <a:xfrm>
                <a:off x="418816" y="1964112"/>
                <a:ext cx="292507" cy="369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a:latin typeface="华文新魏" panose="02010800040101010101" pitchFamily="2" charset="-122"/>
                    <a:ea typeface="华文新魏" panose="02010800040101010101" pitchFamily="2" charset="-122"/>
                    <a:cs typeface="Arial" panose="020B0604020202020204" pitchFamily="34" charset="0"/>
                  </a:rPr>
                  <a:t>5</a:t>
                </a:r>
              </a:p>
            </p:txBody>
          </p:sp>
        </p:grpSp>
      </p:grpSp>
      <p:grpSp>
        <p:nvGrpSpPr>
          <p:cNvPr id="393" name="Group 392">
            <a:extLst>
              <a:ext uri="{FF2B5EF4-FFF2-40B4-BE49-F238E27FC236}">
                <a16:creationId xmlns:a16="http://schemas.microsoft.com/office/drawing/2014/main" id="{7CC96170-B279-B346-AE68-C23DC01A03FA}"/>
              </a:ext>
            </a:extLst>
          </p:cNvPr>
          <p:cNvGrpSpPr>
            <a:grpSpLocks/>
          </p:cNvGrpSpPr>
          <p:nvPr/>
        </p:nvGrpSpPr>
        <p:grpSpPr bwMode="auto">
          <a:xfrm>
            <a:off x="4876803" y="3719513"/>
            <a:ext cx="3389312" cy="607207"/>
            <a:chOff x="5313966" y="1301119"/>
            <a:chExt cx="3388877" cy="607146"/>
          </a:xfrm>
        </p:grpSpPr>
        <p:sp>
          <p:nvSpPr>
            <p:cNvPr id="394" name="TextBox 393">
              <a:extLst>
                <a:ext uri="{FF2B5EF4-FFF2-40B4-BE49-F238E27FC236}">
                  <a16:creationId xmlns:a16="http://schemas.microsoft.com/office/drawing/2014/main" id="{BC7D7847-960C-A54B-B610-2CDB947F43BA}"/>
                </a:ext>
              </a:extLst>
            </p:cNvPr>
            <p:cNvSpPr txBox="1"/>
            <p:nvPr/>
          </p:nvSpPr>
          <p:spPr>
            <a:xfrm>
              <a:off x="5655234" y="1315406"/>
              <a:ext cx="3047609" cy="592859"/>
            </a:xfrm>
            <a:prstGeom prst="rect">
              <a:avLst/>
            </a:prstGeom>
            <a:noFill/>
          </p:spPr>
          <p:txBody>
            <a:bodyPr>
              <a:spAutoFit/>
            </a:bodyPr>
            <a:lstStyle/>
            <a:p>
              <a:pPr>
                <a:lnSpc>
                  <a:spcPct val="90000"/>
                </a:lnSpc>
                <a:defRPr/>
              </a:pPr>
              <a:r>
                <a:rPr lang="zh-CN" altLang="en-US" b="1" u="none" dirty="0">
                  <a:solidFill>
                    <a:srgbClr val="000000"/>
                  </a:solidFill>
                  <a:latin typeface="华文新魏" panose="02010800040101010101" pitchFamily="2" charset="-122"/>
                  <a:ea typeface="华文新魏" panose="02010800040101010101" pitchFamily="2" charset="-122"/>
                </a:rPr>
                <a:t>控制器使用</a:t>
              </a:r>
              <a:r>
                <a:rPr lang="en-US" b="1" u="none" dirty="0">
                  <a:solidFill>
                    <a:srgbClr val="000000"/>
                  </a:solidFill>
                  <a:latin typeface="华文新魏" panose="02010800040101010101" pitchFamily="2" charset="-122"/>
                  <a:ea typeface="华文新魏" panose="02010800040101010101" pitchFamily="2" charset="-122"/>
                </a:rPr>
                <a:t>OpenFlow</a:t>
              </a:r>
              <a:r>
                <a:rPr lang="zh-CN" altLang="en-US" b="1" u="none" dirty="0">
                  <a:solidFill>
                    <a:srgbClr val="000000"/>
                  </a:solidFill>
                  <a:latin typeface="华文新魏" panose="02010800040101010101" pitchFamily="2" charset="-122"/>
                  <a:ea typeface="华文新魏" panose="02010800040101010101" pitchFamily="2" charset="-122"/>
                </a:rPr>
                <a:t>在需要更新的交换机中安装新表</a:t>
              </a:r>
              <a:endParaRPr lang="en-US" b="1" u="none" dirty="0">
                <a:solidFill>
                  <a:srgbClr val="000000"/>
                </a:solidFill>
                <a:latin typeface="华文新魏" panose="02010800040101010101" pitchFamily="2" charset="-122"/>
                <a:ea typeface="华文新魏" panose="02010800040101010101" pitchFamily="2" charset="-122"/>
              </a:endParaRPr>
            </a:p>
          </p:txBody>
        </p:sp>
        <p:grpSp>
          <p:nvGrpSpPr>
            <p:cNvPr id="82952" name="Group 394">
              <a:extLst>
                <a:ext uri="{FF2B5EF4-FFF2-40B4-BE49-F238E27FC236}">
                  <a16:creationId xmlns:a16="http://schemas.microsoft.com/office/drawing/2014/main" id="{3AF54625-DF97-DE45-B869-BEAC9B8F4C31}"/>
                </a:ext>
              </a:extLst>
            </p:cNvPr>
            <p:cNvGrpSpPr>
              <a:grpSpLocks/>
            </p:cNvGrpSpPr>
            <p:nvPr/>
          </p:nvGrpSpPr>
          <p:grpSpPr bwMode="auto">
            <a:xfrm>
              <a:off x="5313966" y="1301119"/>
              <a:ext cx="316072" cy="369295"/>
              <a:chOff x="418816" y="1964112"/>
              <a:chExt cx="292507" cy="369295"/>
            </a:xfrm>
          </p:grpSpPr>
          <p:sp>
            <p:nvSpPr>
              <p:cNvPr id="82953" name="Oval 395">
                <a:extLst>
                  <a:ext uri="{FF2B5EF4-FFF2-40B4-BE49-F238E27FC236}">
                    <a16:creationId xmlns:a16="http://schemas.microsoft.com/office/drawing/2014/main" id="{5B3AD6EA-5C74-474D-882C-ADC0E5C03A57}"/>
                  </a:ext>
                </a:extLst>
              </p:cNvPr>
              <p:cNvSpPr>
                <a:spLocks noChangeArrowheads="1"/>
              </p:cNvSpPr>
              <p:nvPr/>
            </p:nvSpPr>
            <p:spPr bwMode="auto">
              <a:xfrm>
                <a:off x="448041" y="2026177"/>
                <a:ext cx="251755" cy="263122"/>
              </a:xfrm>
              <a:prstGeom prst="ellipse">
                <a:avLst/>
              </a:prstGeom>
              <a:solidFill>
                <a:schemeClr val="bg1"/>
              </a:solidFill>
              <a:ln w="12700">
                <a:solidFill>
                  <a:schemeClr val="tx1"/>
                </a:solidFill>
                <a:round/>
                <a:headEnd/>
                <a:tailEnd/>
              </a:ln>
            </p:spPr>
            <p:txBody>
              <a:bodyPr wrap="none"/>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u="none">
                  <a:latin typeface="华文新魏" panose="02010800040101010101" pitchFamily="2" charset="-122"/>
                  <a:ea typeface="华文新魏" panose="02010800040101010101" pitchFamily="2" charset="-122"/>
                  <a:cs typeface="Arial" panose="020B0604020202020204" pitchFamily="34" charset="0"/>
                </a:endParaRPr>
              </a:p>
            </p:txBody>
          </p:sp>
          <p:sp>
            <p:nvSpPr>
              <p:cNvPr id="82954" name="TextBox 396">
                <a:extLst>
                  <a:ext uri="{FF2B5EF4-FFF2-40B4-BE49-F238E27FC236}">
                    <a16:creationId xmlns:a16="http://schemas.microsoft.com/office/drawing/2014/main" id="{8277AB4B-19B4-D14E-AA08-F100D39F0F26}"/>
                  </a:ext>
                </a:extLst>
              </p:cNvPr>
              <p:cNvSpPr txBox="1">
                <a:spLocks noChangeArrowheads="1"/>
              </p:cNvSpPr>
              <p:nvPr/>
            </p:nvSpPr>
            <p:spPr bwMode="auto">
              <a:xfrm>
                <a:off x="418816" y="1964112"/>
                <a:ext cx="292507" cy="3692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b="1" u="none">
                    <a:latin typeface="华文新魏" panose="02010800040101010101" pitchFamily="2" charset="-122"/>
                    <a:ea typeface="华文新魏" panose="02010800040101010101" pitchFamily="2" charset="-122"/>
                    <a:cs typeface="Arial" panose="020B0604020202020204" pitchFamily="34" charset="0"/>
                  </a:rPr>
                  <a:t>6</a:t>
                </a:r>
              </a:p>
            </p:txBody>
          </p:sp>
        </p:grpSp>
      </p:grpSp>
    </p:spTree>
    <p:extLst>
      <p:ext uri="{BB962C8B-B14F-4D97-AF65-F5344CB8AC3E}">
        <p14:creationId xmlns:p14="http://schemas.microsoft.com/office/powerpoint/2010/main" val="27701076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382"/>
                                        </p:tgtEl>
                                        <p:attrNameLst>
                                          <p:attrName>style.visibility</p:attrName>
                                        </p:attrNameLst>
                                      </p:cBhvr>
                                      <p:to>
                                        <p:strVal val="visible"/>
                                      </p:to>
                                    </p:set>
                                    <p:animEffect transition="in" filter="dissolve">
                                      <p:cBhvr>
                                        <p:cTn id="7" dur="500"/>
                                        <p:tgtEl>
                                          <p:spTgt spid="38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393"/>
                                        </p:tgtEl>
                                        <p:attrNameLst>
                                          <p:attrName>style.visibility</p:attrName>
                                        </p:attrNameLst>
                                      </p:cBhvr>
                                      <p:to>
                                        <p:strVal val="visible"/>
                                      </p:to>
                                    </p:set>
                                    <p:animEffect transition="in" filter="dissolve">
                                      <p:cBhvr>
                                        <p:cTn id="12" dur="500"/>
                                        <p:tgtEl>
                                          <p:spTgt spid="3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由来</a:t>
            </a: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架构</a:t>
            </a:r>
            <a:endParaRPr lang="en-US" altLang="zh-CN" dirty="0">
              <a:latin typeface="华文新魏" panose="02010800040101010101" pitchFamily="2" charset="-122"/>
              <a:ea typeface="华文新魏" panose="02010800040101010101" pitchFamily="2" charset="-122"/>
            </a:endParaRP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数据平面：通用转发</a:t>
            </a:r>
            <a:endParaRPr lang="en-US" altLang="zh-CN" dirty="0">
              <a:latin typeface="华文新魏" panose="02010800040101010101" pitchFamily="2" charset="-122"/>
              <a:ea typeface="华文新魏" panose="02010800040101010101" pitchFamily="2" charset="-122"/>
            </a:endParaRP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控制平面</a:t>
            </a:r>
            <a:endParaRPr lang="en-US" altLang="zh-CN" dirty="0">
              <a:latin typeface="华文新魏" panose="02010800040101010101" pitchFamily="2" charset="-122"/>
              <a:ea typeface="华文新魏" panose="02010800040101010101" pitchFamily="2" charset="-122"/>
            </a:endParaRPr>
          </a:p>
          <a:p>
            <a:r>
              <a:rPr lang="en-US" altLang="zh-CN" dirty="0">
                <a:solidFill>
                  <a:srgbClr val="FF0000"/>
                </a:solidFill>
                <a:latin typeface="华文新魏" panose="02010800040101010101" pitchFamily="2" charset="-122"/>
                <a:ea typeface="华文新魏" panose="02010800040101010101" pitchFamily="2" charset="-122"/>
              </a:rPr>
              <a:t>OpenFlow</a:t>
            </a:r>
            <a:r>
              <a:rPr lang="zh-CN" altLang="en-US" dirty="0">
                <a:solidFill>
                  <a:srgbClr val="FF0000"/>
                </a:solidFill>
                <a:latin typeface="华文新魏" panose="02010800040101010101" pitchFamily="2" charset="-122"/>
                <a:ea typeface="华文新魏" panose="02010800040101010101" pitchFamily="2" charset="-122"/>
              </a:rPr>
              <a:t>协议</a:t>
            </a:r>
            <a:endParaRPr lang="en-US" altLang="zh-CN" dirty="0">
              <a:solidFill>
                <a:srgbClr val="FF0000"/>
              </a:solidFill>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框架及应用</a:t>
            </a:r>
          </a:p>
        </p:txBody>
      </p:sp>
    </p:spTree>
    <p:extLst>
      <p:ext uri="{BB962C8B-B14F-4D97-AF65-F5344CB8AC3E}">
        <p14:creationId xmlns:p14="http://schemas.microsoft.com/office/powerpoint/2010/main" val="37261441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6CA30-D454-D140-925C-416A2804C239}"/>
              </a:ext>
            </a:extLst>
          </p:cNvPr>
          <p:cNvSpPr>
            <a:spLocks noGrp="1"/>
          </p:cNvSpPr>
          <p:nvPr>
            <p:ph type="title"/>
          </p:nvPr>
        </p:nvSpPr>
        <p:spPr>
          <a:xfrm>
            <a:off x="493714" y="404814"/>
            <a:ext cx="3016980" cy="646331"/>
          </a:xfrm>
        </p:spPr>
        <p:txBody>
          <a:bodyPr wrap="none">
            <a:spAutoFit/>
          </a:bodyPr>
          <a:lstStyle/>
          <a:p>
            <a:pPr>
              <a:defRPr/>
            </a:pPr>
            <a:r>
              <a:rPr lang="en-US"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endParaRPr lang="en-US" kern="1200" dirty="0">
              <a:latin typeface="Calibri" panose="020F0502020204030204" pitchFamily="34" charset="0"/>
              <a:ea typeface="MS PGothic" panose="020B0600070205080204" pitchFamily="34" charset="-128"/>
            </a:endParaRPr>
          </a:p>
        </p:txBody>
      </p:sp>
      <p:sp>
        <p:nvSpPr>
          <p:cNvPr id="78850" name="Content Placeholder 3">
            <a:extLst>
              <a:ext uri="{FF2B5EF4-FFF2-40B4-BE49-F238E27FC236}">
                <a16:creationId xmlns:a16="http://schemas.microsoft.com/office/drawing/2014/main" id="{6CCBCBB6-93FA-D448-A659-45CEF977939E}"/>
              </a:ext>
            </a:extLst>
          </p:cNvPr>
          <p:cNvSpPr>
            <a:spLocks noGrp="1" noChangeArrowheads="1"/>
          </p:cNvSpPr>
          <p:nvPr>
            <p:ph sz="half" idx="2"/>
          </p:nvPr>
        </p:nvSpPr>
        <p:spPr>
          <a:xfrm>
            <a:off x="4527751" y="1772785"/>
            <a:ext cx="4292721" cy="4078288"/>
          </a:xfrm>
        </p:spPr>
        <p:txBody>
          <a:bodyPr/>
          <a:lstStyle/>
          <a:p>
            <a:r>
              <a:rPr lang="zh-CN" altLang="en-US" sz="2400" b="1" dirty="0">
                <a:latin typeface="华文新魏" panose="02010800040101010101" pitchFamily="2" charset="-122"/>
                <a:ea typeface="华文新魏" panose="02010800040101010101" pitchFamily="2" charset="-122"/>
              </a:rPr>
              <a:t>在控制器，交换机之间运行</a:t>
            </a:r>
            <a:endParaRPr lang="en-US" altLang="zh-CN" sz="2400" b="1" dirty="0">
              <a:latin typeface="华文新魏" panose="02010800040101010101" pitchFamily="2" charset="-122"/>
              <a:ea typeface="华文新魏" panose="02010800040101010101" pitchFamily="2" charset="-122"/>
            </a:endParaRPr>
          </a:p>
          <a:p>
            <a:r>
              <a:rPr lang="zh-CN" altLang="en-US" sz="2400" b="1" dirty="0">
                <a:latin typeface="华文新魏" panose="02010800040101010101" pitchFamily="2" charset="-122"/>
                <a:ea typeface="华文新魏" panose="02010800040101010101" pitchFamily="2" charset="-122"/>
              </a:rPr>
              <a:t>基于</a:t>
            </a:r>
            <a:r>
              <a:rPr lang="en-US" altLang="zh-CN" sz="2400" b="1" dirty="0">
                <a:latin typeface="华文新魏" panose="02010800040101010101" pitchFamily="2" charset="-122"/>
                <a:ea typeface="华文新魏" panose="02010800040101010101" pitchFamily="2" charset="-122"/>
              </a:rPr>
              <a:t>TCP</a:t>
            </a:r>
            <a:r>
              <a:rPr lang="zh-CN" altLang="en-US" sz="2400" b="1" dirty="0">
                <a:latin typeface="华文新魏" panose="02010800040101010101" pitchFamily="2" charset="-122"/>
                <a:ea typeface="华文新魏" panose="02010800040101010101" pitchFamily="2" charset="-122"/>
              </a:rPr>
              <a:t>交换</a:t>
            </a:r>
            <a:r>
              <a:rPr lang="en-US" altLang="zh-CN" sz="2400" b="1" dirty="0">
                <a:latin typeface="华文新魏" panose="02010800040101010101" pitchFamily="2" charset="-122"/>
                <a:ea typeface="华文新魏" panose="02010800040101010101" pitchFamily="2" charset="-122"/>
              </a:rPr>
              <a:t>OpenFlow</a:t>
            </a:r>
            <a:r>
              <a:rPr lang="zh-CN" altLang="en-US" sz="2400" b="1" dirty="0">
                <a:latin typeface="华文新魏" panose="02010800040101010101" pitchFamily="2" charset="-122"/>
                <a:ea typeface="华文新魏" panose="02010800040101010101" pitchFamily="2" charset="-122"/>
              </a:rPr>
              <a:t>消息</a:t>
            </a:r>
            <a:endParaRPr lang="en-US" altLang="zh-CN" sz="2400" b="1" dirty="0">
              <a:latin typeface="华文新魏" panose="02010800040101010101" pitchFamily="2" charset="-122"/>
              <a:ea typeface="华文新魏" panose="02010800040101010101" pitchFamily="2" charset="-122"/>
            </a:endParaRPr>
          </a:p>
          <a:p>
            <a:pPr lvl="1"/>
            <a:r>
              <a:rPr lang="zh-CN" altLang="en-US" sz="2000" b="1" dirty="0">
                <a:latin typeface="华文新魏" panose="02010800040101010101" pitchFamily="2" charset="-122"/>
                <a:ea typeface="华文新魏" panose="02010800040101010101" pitchFamily="2" charset="-122"/>
              </a:rPr>
              <a:t>可选加密</a:t>
            </a:r>
            <a:endParaRPr lang="en-US" altLang="zh-CN" sz="2000" b="1" dirty="0">
              <a:latin typeface="华文新魏" panose="02010800040101010101" pitchFamily="2" charset="-122"/>
              <a:ea typeface="华文新魏" panose="02010800040101010101" pitchFamily="2" charset="-122"/>
            </a:endParaRPr>
          </a:p>
          <a:p>
            <a:pPr lvl="1"/>
            <a:r>
              <a:rPr lang="zh-CN" altLang="en-US" sz="2000" b="1" dirty="0">
                <a:latin typeface="华文新魏" panose="02010800040101010101" pitchFamily="2" charset="-122"/>
                <a:ea typeface="华文新魏" panose="02010800040101010101" pitchFamily="2" charset="-122"/>
              </a:rPr>
              <a:t>默认端口号</a:t>
            </a:r>
            <a:r>
              <a:rPr lang="en-US" altLang="zh-CN" sz="2000" b="1" dirty="0">
                <a:latin typeface="华文新魏" panose="02010800040101010101" pitchFamily="2" charset="-122"/>
                <a:ea typeface="华文新魏" panose="02010800040101010101" pitchFamily="2" charset="-122"/>
              </a:rPr>
              <a:t>6653</a:t>
            </a:r>
          </a:p>
          <a:p>
            <a:r>
              <a:rPr lang="zh-CN" altLang="en-US" sz="2400" b="1" dirty="0">
                <a:latin typeface="华文新魏" panose="02010800040101010101" pitchFamily="2" charset="-122"/>
                <a:ea typeface="华文新魏" panose="02010800040101010101" pitchFamily="2" charset="-122"/>
              </a:rPr>
              <a:t>三种重要的</a:t>
            </a:r>
            <a:r>
              <a:rPr lang="en-US" altLang="zh-CN" sz="2400" b="1" dirty="0">
                <a:latin typeface="华文新魏" panose="02010800040101010101" pitchFamily="2" charset="-122"/>
                <a:ea typeface="华文新魏" panose="02010800040101010101" pitchFamily="2" charset="-122"/>
              </a:rPr>
              <a:t>OpenFlow</a:t>
            </a:r>
            <a:r>
              <a:rPr lang="zh-CN" altLang="en-US" sz="2400" b="1" dirty="0">
                <a:latin typeface="华文新魏" panose="02010800040101010101" pitchFamily="2" charset="-122"/>
                <a:ea typeface="华文新魏" panose="02010800040101010101" pitchFamily="2" charset="-122"/>
              </a:rPr>
              <a:t>消息</a:t>
            </a:r>
            <a:r>
              <a:rPr lang="en-US" altLang="zh-CN" sz="2400" b="1" dirty="0">
                <a:latin typeface="华文新魏" panose="02010800040101010101" pitchFamily="2" charset="-122"/>
                <a:ea typeface="华文新魏" panose="02010800040101010101" pitchFamily="2" charset="-122"/>
              </a:rPr>
              <a:t>:</a:t>
            </a:r>
          </a:p>
          <a:p>
            <a:pPr lvl="1"/>
            <a:r>
              <a:rPr lang="zh-CN" altLang="en-US" sz="2000" b="1" dirty="0">
                <a:latin typeface="华文新魏" panose="02010800040101010101" pitchFamily="2" charset="-122"/>
                <a:ea typeface="华文新魏" panose="02010800040101010101" pitchFamily="2" charset="-122"/>
              </a:rPr>
              <a:t>控制器到交换机</a:t>
            </a:r>
            <a:endParaRPr lang="en-US" altLang="zh-CN" sz="2000" b="1" dirty="0">
              <a:latin typeface="华文新魏" panose="02010800040101010101" pitchFamily="2" charset="-122"/>
              <a:ea typeface="华文新魏" panose="02010800040101010101" pitchFamily="2" charset="-122"/>
            </a:endParaRPr>
          </a:p>
          <a:p>
            <a:pPr lvl="1"/>
            <a:r>
              <a:rPr lang="zh-CN" altLang="en-US" sz="2000" b="1" dirty="0">
                <a:latin typeface="华文新魏" panose="02010800040101010101" pitchFamily="2" charset="-122"/>
                <a:ea typeface="华文新魏" panose="02010800040101010101" pitchFamily="2" charset="-122"/>
              </a:rPr>
              <a:t>交换机到控制器（异步消息）</a:t>
            </a:r>
            <a:endParaRPr lang="en-US" altLang="zh-CN" sz="2000" b="1" dirty="0">
              <a:latin typeface="华文新魏" panose="02010800040101010101" pitchFamily="2" charset="-122"/>
              <a:ea typeface="华文新魏" panose="02010800040101010101" pitchFamily="2" charset="-122"/>
            </a:endParaRPr>
          </a:p>
          <a:p>
            <a:pPr lvl="1"/>
            <a:r>
              <a:rPr lang="zh-CN" altLang="en-US" sz="2000" b="1" dirty="0">
                <a:latin typeface="华文新魏" panose="02010800040101010101" pitchFamily="2" charset="-122"/>
                <a:ea typeface="华文新魏" panose="02010800040101010101" pitchFamily="2" charset="-122"/>
              </a:rPr>
              <a:t>对称（</a:t>
            </a:r>
            <a:r>
              <a:rPr lang="en-US" altLang="zh-CN" sz="2000" b="1" dirty="0">
                <a:latin typeface="华文新魏" panose="02010800040101010101" pitchFamily="2" charset="-122"/>
                <a:ea typeface="华文新魏" panose="02010800040101010101" pitchFamily="2" charset="-122"/>
              </a:rPr>
              <a:t>Symmetric</a:t>
            </a:r>
            <a:r>
              <a:rPr lang="zh-CN" altLang="en-US" sz="2000" b="1" dirty="0">
                <a:latin typeface="华文新魏" panose="02010800040101010101" pitchFamily="2" charset="-122"/>
                <a:ea typeface="华文新魏" panose="02010800040101010101" pitchFamily="2" charset="-122"/>
              </a:rPr>
              <a:t>）消息，</a:t>
            </a:r>
          </a:p>
          <a:p>
            <a:pPr lvl="2">
              <a:buFontTx/>
              <a:buChar char="–"/>
            </a:pPr>
            <a:r>
              <a:rPr lang="zh-CN" altLang="en-US" b="1" dirty="0">
                <a:latin typeface="华文新魏" panose="02010800040101010101" pitchFamily="2" charset="-122"/>
                <a:ea typeface="华文新魏" panose="02010800040101010101" pitchFamily="2" charset="-122"/>
              </a:rPr>
              <a:t>主要用来建立连接、检测对方是否在线等。 </a:t>
            </a:r>
          </a:p>
          <a:p>
            <a:pPr lvl="1"/>
            <a:endParaRPr lang="en-US" altLang="zh-CN" sz="2000" b="1" dirty="0">
              <a:latin typeface="华文新魏" panose="02010800040101010101" pitchFamily="2" charset="-122"/>
              <a:ea typeface="华文新魏" panose="02010800040101010101" pitchFamily="2" charset="-122"/>
            </a:endParaRPr>
          </a:p>
        </p:txBody>
      </p:sp>
      <p:grpSp>
        <p:nvGrpSpPr>
          <p:cNvPr id="78851" name="Group 2">
            <a:extLst>
              <a:ext uri="{FF2B5EF4-FFF2-40B4-BE49-F238E27FC236}">
                <a16:creationId xmlns:a16="http://schemas.microsoft.com/office/drawing/2014/main" id="{CB23AFF9-B98D-F440-8F3A-7B9BE98843FB}"/>
              </a:ext>
            </a:extLst>
          </p:cNvPr>
          <p:cNvGrpSpPr>
            <a:grpSpLocks/>
          </p:cNvGrpSpPr>
          <p:nvPr/>
        </p:nvGrpSpPr>
        <p:grpSpPr bwMode="auto">
          <a:xfrm>
            <a:off x="395536" y="1556792"/>
            <a:ext cx="4024266" cy="4060919"/>
            <a:chOff x="335248" y="2302328"/>
            <a:chExt cx="4024721" cy="4060636"/>
          </a:xfrm>
        </p:grpSpPr>
        <p:sp>
          <p:nvSpPr>
            <p:cNvPr id="9" name="Cloud 8">
              <a:extLst>
                <a:ext uri="{FF2B5EF4-FFF2-40B4-BE49-F238E27FC236}">
                  <a16:creationId xmlns:a16="http://schemas.microsoft.com/office/drawing/2014/main" id="{20ED27CF-CCBE-2E40-A1C5-A5B3A22F73C6}"/>
                </a:ext>
              </a:extLst>
            </p:cNvPr>
            <p:cNvSpPr/>
            <p:nvPr/>
          </p:nvSpPr>
          <p:spPr>
            <a:xfrm>
              <a:off x="460628" y="4245386"/>
              <a:ext cx="3899341" cy="2117578"/>
            </a:xfrm>
            <a:prstGeom prst="cloud">
              <a:avLst/>
            </a:prstGeom>
            <a:noFill/>
            <a:ln>
              <a:solidFill>
                <a:srgbClr val="000090"/>
              </a:solidFill>
            </a:ln>
            <a:effectLst>
              <a:outerShdw blurRad="40000" dist="23000" dir="5400000" rotWithShape="0">
                <a:schemeClr val="accent6">
                  <a:lumMod val="40000"/>
                  <a:lumOff val="60000"/>
                  <a:alpha val="35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defRPr/>
              </a:pPr>
              <a:endParaRPr lang="en-US" b="1">
                <a:latin typeface="华文新魏" panose="02010800040101010101" pitchFamily="2" charset="-122"/>
                <a:ea typeface="华文新魏" panose="02010800040101010101" pitchFamily="2" charset="-122"/>
              </a:endParaRPr>
            </a:p>
          </p:txBody>
        </p:sp>
        <p:cxnSp>
          <p:nvCxnSpPr>
            <p:cNvPr id="13" name="Straight Connector 12">
              <a:extLst>
                <a:ext uri="{FF2B5EF4-FFF2-40B4-BE49-F238E27FC236}">
                  <a16:creationId xmlns:a16="http://schemas.microsoft.com/office/drawing/2014/main" id="{3BAF62FD-9DA4-D240-8E05-86B6E4E86C44}"/>
                </a:ext>
              </a:extLst>
            </p:cNvPr>
            <p:cNvCxnSpPr/>
            <p:nvPr/>
          </p:nvCxnSpPr>
          <p:spPr>
            <a:xfrm flipV="1">
              <a:off x="1124278" y="4539053"/>
              <a:ext cx="1203461" cy="81909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34D31DB-48AC-7C4D-9EB9-35F7F8EF3DD2}"/>
                </a:ext>
              </a:extLst>
            </p:cNvPr>
            <p:cNvCxnSpPr/>
            <p:nvPr/>
          </p:nvCxnSpPr>
          <p:spPr>
            <a:xfrm>
              <a:off x="1124278" y="5358146"/>
              <a:ext cx="1203461" cy="641305"/>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1AFF90BE-EEE2-814B-ACB7-557E1F8397D6}"/>
                </a:ext>
              </a:extLst>
            </p:cNvPr>
            <p:cNvCxnSpPr/>
            <p:nvPr/>
          </p:nvCxnSpPr>
          <p:spPr>
            <a:xfrm>
              <a:off x="2134042" y="4796210"/>
              <a:ext cx="319123" cy="102704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9D51AAB3-F010-704C-8726-A9896B367AD8}"/>
                </a:ext>
              </a:extLst>
            </p:cNvPr>
            <p:cNvCxnSpPr/>
            <p:nvPr/>
          </p:nvCxnSpPr>
          <p:spPr>
            <a:xfrm>
              <a:off x="2403948" y="4715254"/>
              <a:ext cx="1308248" cy="33652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390AC712-7597-8443-938D-7132C444F3D1}"/>
                </a:ext>
              </a:extLst>
            </p:cNvPr>
            <p:cNvCxnSpPr/>
            <p:nvPr/>
          </p:nvCxnSpPr>
          <p:spPr>
            <a:xfrm flipV="1">
              <a:off x="2596057" y="5245442"/>
              <a:ext cx="1116139" cy="75401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8860" name="Group 950">
              <a:extLst>
                <a:ext uri="{FF2B5EF4-FFF2-40B4-BE49-F238E27FC236}">
                  <a16:creationId xmlns:a16="http://schemas.microsoft.com/office/drawing/2014/main" id="{B3D47CBE-2268-764E-86AE-F99F719BC9E0}"/>
                </a:ext>
              </a:extLst>
            </p:cNvPr>
            <p:cNvGrpSpPr>
              <a:grpSpLocks/>
            </p:cNvGrpSpPr>
            <p:nvPr/>
          </p:nvGrpSpPr>
          <p:grpSpPr bwMode="auto">
            <a:xfrm>
              <a:off x="1839080" y="2785594"/>
              <a:ext cx="549038" cy="880838"/>
              <a:chOff x="4140" y="429"/>
              <a:chExt cx="1425" cy="2396"/>
            </a:xfrm>
          </p:grpSpPr>
          <p:sp>
            <p:nvSpPr>
              <p:cNvPr id="78907" name="Freeform 951">
                <a:extLst>
                  <a:ext uri="{FF2B5EF4-FFF2-40B4-BE49-F238E27FC236}">
                    <a16:creationId xmlns:a16="http://schemas.microsoft.com/office/drawing/2014/main" id="{475F99AB-9F29-DF49-9567-CE156C19DA8E}"/>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08" name="Rectangle 952">
                <a:extLst>
                  <a:ext uri="{FF2B5EF4-FFF2-40B4-BE49-F238E27FC236}">
                    <a16:creationId xmlns:a16="http://schemas.microsoft.com/office/drawing/2014/main" id="{E3DB805C-66AF-5540-8D00-E4F663CAA0D2}"/>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09" name="Freeform 953">
                <a:extLst>
                  <a:ext uri="{FF2B5EF4-FFF2-40B4-BE49-F238E27FC236}">
                    <a16:creationId xmlns:a16="http://schemas.microsoft.com/office/drawing/2014/main" id="{88B09869-2E14-D440-BE93-F50F056DC9CC}"/>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10" name="Freeform 954">
                <a:extLst>
                  <a:ext uri="{FF2B5EF4-FFF2-40B4-BE49-F238E27FC236}">
                    <a16:creationId xmlns:a16="http://schemas.microsoft.com/office/drawing/2014/main" id="{5AFE7A0C-79F1-144D-8EE1-2D14CF3870E2}"/>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11" name="Rectangle 955">
                <a:extLst>
                  <a:ext uri="{FF2B5EF4-FFF2-40B4-BE49-F238E27FC236}">
                    <a16:creationId xmlns:a16="http://schemas.microsoft.com/office/drawing/2014/main" id="{E0C64A60-2FDA-8D44-8D18-25C0243D9C23}"/>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8912" name="Group 956">
                <a:extLst>
                  <a:ext uri="{FF2B5EF4-FFF2-40B4-BE49-F238E27FC236}">
                    <a16:creationId xmlns:a16="http://schemas.microsoft.com/office/drawing/2014/main" id="{233BBFB5-BA87-F34F-AE06-8028185E55E3}"/>
                  </a:ext>
                </a:extLst>
              </p:cNvPr>
              <p:cNvGrpSpPr>
                <a:grpSpLocks/>
              </p:cNvGrpSpPr>
              <p:nvPr/>
            </p:nvGrpSpPr>
            <p:grpSpPr bwMode="auto">
              <a:xfrm>
                <a:off x="4749" y="668"/>
                <a:ext cx="581" cy="145"/>
                <a:chOff x="614" y="2568"/>
                <a:chExt cx="725" cy="139"/>
              </a:xfrm>
            </p:grpSpPr>
            <p:sp>
              <p:nvSpPr>
                <p:cNvPr id="78937" name="AutoShape 957">
                  <a:extLst>
                    <a:ext uri="{FF2B5EF4-FFF2-40B4-BE49-F238E27FC236}">
                      <a16:creationId xmlns:a16="http://schemas.microsoft.com/office/drawing/2014/main" id="{B175DB33-F870-7C47-B157-FC499F210814}"/>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38" name="AutoShape 958">
                  <a:extLst>
                    <a:ext uri="{FF2B5EF4-FFF2-40B4-BE49-F238E27FC236}">
                      <a16:creationId xmlns:a16="http://schemas.microsoft.com/office/drawing/2014/main" id="{51A79FCA-CCF8-9048-95FE-BBC7B869E227}"/>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8913" name="Rectangle 959">
                <a:extLst>
                  <a:ext uri="{FF2B5EF4-FFF2-40B4-BE49-F238E27FC236}">
                    <a16:creationId xmlns:a16="http://schemas.microsoft.com/office/drawing/2014/main" id="{90BBFE9D-6A5F-364E-9C8A-D51585BB5874}"/>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8914" name="Group 960">
                <a:extLst>
                  <a:ext uri="{FF2B5EF4-FFF2-40B4-BE49-F238E27FC236}">
                    <a16:creationId xmlns:a16="http://schemas.microsoft.com/office/drawing/2014/main" id="{C4F91EDB-D1D4-4140-AA12-682FF743A6B7}"/>
                  </a:ext>
                </a:extLst>
              </p:cNvPr>
              <p:cNvGrpSpPr>
                <a:grpSpLocks/>
              </p:cNvGrpSpPr>
              <p:nvPr/>
            </p:nvGrpSpPr>
            <p:grpSpPr bwMode="auto">
              <a:xfrm>
                <a:off x="4747" y="994"/>
                <a:ext cx="581" cy="134"/>
                <a:chOff x="614" y="2568"/>
                <a:chExt cx="725" cy="139"/>
              </a:xfrm>
            </p:grpSpPr>
            <p:sp>
              <p:nvSpPr>
                <p:cNvPr id="78935" name="AutoShape 961">
                  <a:extLst>
                    <a:ext uri="{FF2B5EF4-FFF2-40B4-BE49-F238E27FC236}">
                      <a16:creationId xmlns:a16="http://schemas.microsoft.com/office/drawing/2014/main" id="{6F7F4DBC-3344-8448-B772-73A40C3D2F6B}"/>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36" name="AutoShape 962">
                  <a:extLst>
                    <a:ext uri="{FF2B5EF4-FFF2-40B4-BE49-F238E27FC236}">
                      <a16:creationId xmlns:a16="http://schemas.microsoft.com/office/drawing/2014/main" id="{2A2A475D-D93E-C241-940E-62E892DB1825}"/>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8915" name="Rectangle 963">
                <a:extLst>
                  <a:ext uri="{FF2B5EF4-FFF2-40B4-BE49-F238E27FC236}">
                    <a16:creationId xmlns:a16="http://schemas.microsoft.com/office/drawing/2014/main" id="{22A34135-E162-4F4B-9CC7-B177B2FD7F6C}"/>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16" name="Rectangle 964">
                <a:extLst>
                  <a:ext uri="{FF2B5EF4-FFF2-40B4-BE49-F238E27FC236}">
                    <a16:creationId xmlns:a16="http://schemas.microsoft.com/office/drawing/2014/main" id="{1DF1F3A7-27AA-6247-AA37-5AD9C8A66C93}"/>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nvGrpSpPr>
              <p:cNvPr id="78917" name="Group 965">
                <a:extLst>
                  <a:ext uri="{FF2B5EF4-FFF2-40B4-BE49-F238E27FC236}">
                    <a16:creationId xmlns:a16="http://schemas.microsoft.com/office/drawing/2014/main" id="{006B75D6-B77E-604B-B89F-8C6D80B7AA35}"/>
                  </a:ext>
                </a:extLst>
              </p:cNvPr>
              <p:cNvGrpSpPr>
                <a:grpSpLocks/>
              </p:cNvGrpSpPr>
              <p:nvPr/>
            </p:nvGrpSpPr>
            <p:grpSpPr bwMode="auto">
              <a:xfrm>
                <a:off x="4735" y="1627"/>
                <a:ext cx="582" cy="151"/>
                <a:chOff x="614" y="2568"/>
                <a:chExt cx="725" cy="139"/>
              </a:xfrm>
            </p:grpSpPr>
            <p:sp>
              <p:nvSpPr>
                <p:cNvPr id="78933" name="AutoShape 966">
                  <a:extLst>
                    <a:ext uri="{FF2B5EF4-FFF2-40B4-BE49-F238E27FC236}">
                      <a16:creationId xmlns:a16="http://schemas.microsoft.com/office/drawing/2014/main" id="{9E30420F-639B-884C-8BCC-93D364A036B9}"/>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34" name="AutoShape 967">
                  <a:extLst>
                    <a:ext uri="{FF2B5EF4-FFF2-40B4-BE49-F238E27FC236}">
                      <a16:creationId xmlns:a16="http://schemas.microsoft.com/office/drawing/2014/main" id="{FBBCE109-AD49-E64F-89C3-8904B354BD6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8918" name="Freeform 968">
                <a:extLst>
                  <a:ext uri="{FF2B5EF4-FFF2-40B4-BE49-F238E27FC236}">
                    <a16:creationId xmlns:a16="http://schemas.microsoft.com/office/drawing/2014/main" id="{9EB4BA06-0486-EE4D-8A6C-24022D0E1F0B}"/>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grpSp>
            <p:nvGrpSpPr>
              <p:cNvPr id="78919" name="Group 969">
                <a:extLst>
                  <a:ext uri="{FF2B5EF4-FFF2-40B4-BE49-F238E27FC236}">
                    <a16:creationId xmlns:a16="http://schemas.microsoft.com/office/drawing/2014/main" id="{63EFB27F-BFF7-294E-9234-05E2E6B55077}"/>
                  </a:ext>
                </a:extLst>
              </p:cNvPr>
              <p:cNvGrpSpPr>
                <a:grpSpLocks/>
              </p:cNvGrpSpPr>
              <p:nvPr/>
            </p:nvGrpSpPr>
            <p:grpSpPr bwMode="auto">
              <a:xfrm>
                <a:off x="4739" y="1327"/>
                <a:ext cx="582" cy="139"/>
                <a:chOff x="614" y="2568"/>
                <a:chExt cx="725" cy="139"/>
              </a:xfrm>
            </p:grpSpPr>
            <p:sp>
              <p:nvSpPr>
                <p:cNvPr id="78931" name="AutoShape 970">
                  <a:extLst>
                    <a:ext uri="{FF2B5EF4-FFF2-40B4-BE49-F238E27FC236}">
                      <a16:creationId xmlns:a16="http://schemas.microsoft.com/office/drawing/2014/main" id="{688699B7-C43C-1E4B-9F1F-7D5E57322E05}"/>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32" name="AutoShape 971">
                  <a:extLst>
                    <a:ext uri="{FF2B5EF4-FFF2-40B4-BE49-F238E27FC236}">
                      <a16:creationId xmlns:a16="http://schemas.microsoft.com/office/drawing/2014/main" id="{90007898-335C-BE45-BB69-A5F7F7431B22}"/>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sp>
            <p:nvSpPr>
              <p:cNvPr id="78920" name="Rectangle 972">
                <a:extLst>
                  <a:ext uri="{FF2B5EF4-FFF2-40B4-BE49-F238E27FC236}">
                    <a16:creationId xmlns:a16="http://schemas.microsoft.com/office/drawing/2014/main" id="{BC73389E-4DC5-C749-89C7-C5ABB5B5C9CA}"/>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21" name="Freeform 973">
                <a:extLst>
                  <a:ext uri="{FF2B5EF4-FFF2-40B4-BE49-F238E27FC236}">
                    <a16:creationId xmlns:a16="http://schemas.microsoft.com/office/drawing/2014/main" id="{7A18FEE5-F5A6-E542-B697-2E57B862E9F9}"/>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22" name="Freeform 974">
                <a:extLst>
                  <a:ext uri="{FF2B5EF4-FFF2-40B4-BE49-F238E27FC236}">
                    <a16:creationId xmlns:a16="http://schemas.microsoft.com/office/drawing/2014/main" id="{FD94D22F-FF74-0C48-893B-9EF29FD0878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23" name="Oval 975">
                <a:extLst>
                  <a:ext uri="{FF2B5EF4-FFF2-40B4-BE49-F238E27FC236}">
                    <a16:creationId xmlns:a16="http://schemas.microsoft.com/office/drawing/2014/main" id="{91C3CE6E-F9EA-8E46-A37A-847408B3D0B7}"/>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24" name="Freeform 976">
                <a:extLst>
                  <a:ext uri="{FF2B5EF4-FFF2-40B4-BE49-F238E27FC236}">
                    <a16:creationId xmlns:a16="http://schemas.microsoft.com/office/drawing/2014/main" id="{76CFE5DC-801E-BC46-9B1B-2F6AFAB3133A}"/>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b="1">
                  <a:latin typeface="华文新魏" panose="02010800040101010101" pitchFamily="2" charset="-122"/>
                  <a:ea typeface="华文新魏" panose="02010800040101010101" pitchFamily="2" charset="-122"/>
                </a:endParaRPr>
              </a:p>
            </p:txBody>
          </p:sp>
          <p:sp>
            <p:nvSpPr>
              <p:cNvPr id="78925" name="AutoShape 977">
                <a:extLst>
                  <a:ext uri="{FF2B5EF4-FFF2-40B4-BE49-F238E27FC236}">
                    <a16:creationId xmlns:a16="http://schemas.microsoft.com/office/drawing/2014/main" id="{9A228BAF-DA9C-DE41-A76C-7FF0F9BD1570}"/>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26" name="AutoShape 978">
                <a:extLst>
                  <a:ext uri="{FF2B5EF4-FFF2-40B4-BE49-F238E27FC236}">
                    <a16:creationId xmlns:a16="http://schemas.microsoft.com/office/drawing/2014/main" id="{8337160D-040D-C14D-BC7B-28188E2C06B5}"/>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27" name="Oval 979">
                <a:extLst>
                  <a:ext uri="{FF2B5EF4-FFF2-40B4-BE49-F238E27FC236}">
                    <a16:creationId xmlns:a16="http://schemas.microsoft.com/office/drawing/2014/main" id="{747B9045-038F-B648-8044-12BC064ACC2C}"/>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28" name="Oval 980">
                <a:extLst>
                  <a:ext uri="{FF2B5EF4-FFF2-40B4-BE49-F238E27FC236}">
                    <a16:creationId xmlns:a16="http://schemas.microsoft.com/office/drawing/2014/main" id="{C204E901-B315-1E4A-BC98-3F75E12A94D5}"/>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b="1">
                  <a:solidFill>
                    <a:srgbClr val="FF0000"/>
                  </a:solidFill>
                  <a:latin typeface="华文新魏" panose="02010800040101010101" pitchFamily="2" charset="-122"/>
                  <a:ea typeface="华文新魏" panose="02010800040101010101" pitchFamily="2" charset="-122"/>
                </a:endParaRPr>
              </a:p>
            </p:txBody>
          </p:sp>
          <p:sp>
            <p:nvSpPr>
              <p:cNvPr id="78929" name="Oval 981">
                <a:extLst>
                  <a:ext uri="{FF2B5EF4-FFF2-40B4-BE49-F238E27FC236}">
                    <a16:creationId xmlns:a16="http://schemas.microsoft.com/office/drawing/2014/main" id="{254A69B6-864C-0A48-BEB9-71A99AD01487}"/>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sp>
            <p:nvSpPr>
              <p:cNvPr id="78930" name="Rectangle 982">
                <a:extLst>
                  <a:ext uri="{FF2B5EF4-FFF2-40B4-BE49-F238E27FC236}">
                    <a16:creationId xmlns:a16="http://schemas.microsoft.com/office/drawing/2014/main" id="{02F24D5B-AB72-6F40-9B06-8013BEA666F6}"/>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b="1">
                  <a:latin typeface="华文新魏" panose="02010800040101010101" pitchFamily="2" charset="-122"/>
                  <a:ea typeface="华文新魏" panose="02010800040101010101" pitchFamily="2" charset="-122"/>
                </a:endParaRPr>
              </a:p>
            </p:txBody>
          </p:sp>
        </p:grpSp>
        <p:pic>
          <p:nvPicPr>
            <p:cNvPr id="78861" name="Picture 4">
              <a:extLst>
                <a:ext uri="{FF2B5EF4-FFF2-40B4-BE49-F238E27FC236}">
                  <a16:creationId xmlns:a16="http://schemas.microsoft.com/office/drawing/2014/main" id="{6D8BBC89-3217-EF42-BA18-E69B32A7FD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48" y="3687532"/>
              <a:ext cx="1629624" cy="43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62" name="TextBox 389">
              <a:extLst>
                <a:ext uri="{FF2B5EF4-FFF2-40B4-BE49-F238E27FC236}">
                  <a16:creationId xmlns:a16="http://schemas.microsoft.com/office/drawing/2014/main" id="{A04C62D2-8383-0C4B-B1D8-21930DC05FD9}"/>
                </a:ext>
              </a:extLst>
            </p:cNvPr>
            <p:cNvSpPr txBox="1">
              <a:spLocks noChangeArrowheads="1"/>
            </p:cNvSpPr>
            <p:nvPr/>
          </p:nvSpPr>
          <p:spPr bwMode="auto">
            <a:xfrm>
              <a:off x="1124278" y="2302328"/>
              <a:ext cx="2155001" cy="4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b="1" u="none" dirty="0">
                  <a:solidFill>
                    <a:srgbClr val="CC0000"/>
                  </a:solidFill>
                  <a:latin typeface="华文新魏" panose="02010800040101010101" pitchFamily="2" charset="-122"/>
                  <a:ea typeface="华文新魏" panose="02010800040101010101" pitchFamily="2" charset="-122"/>
                </a:rPr>
                <a:t>OpenFlow</a:t>
              </a:r>
              <a:r>
                <a:rPr lang="zh-CN" altLang="en-US" sz="2000" b="1" u="none" dirty="0">
                  <a:solidFill>
                    <a:srgbClr val="CC0000"/>
                  </a:solidFill>
                  <a:latin typeface="华文新魏" panose="02010800040101010101" pitchFamily="2" charset="-122"/>
                  <a:ea typeface="华文新魏" panose="02010800040101010101" pitchFamily="2" charset="-122"/>
                </a:rPr>
                <a:t>控制器</a:t>
              </a:r>
              <a:endParaRPr lang="en-US" altLang="zh-CN" sz="2000" b="1" u="none" dirty="0">
                <a:solidFill>
                  <a:srgbClr val="CC0000"/>
                </a:solidFill>
                <a:latin typeface="华文新魏" panose="02010800040101010101" pitchFamily="2" charset="-122"/>
                <a:ea typeface="华文新魏" panose="02010800040101010101" pitchFamily="2" charset="-122"/>
              </a:endParaRPr>
            </a:p>
          </p:txBody>
        </p:sp>
        <p:grpSp>
          <p:nvGrpSpPr>
            <p:cNvPr id="78863" name="Group 327">
              <a:extLst>
                <a:ext uri="{FF2B5EF4-FFF2-40B4-BE49-F238E27FC236}">
                  <a16:creationId xmlns:a16="http://schemas.microsoft.com/office/drawing/2014/main" id="{EAA4AB58-06D3-1F42-8A77-3CC74C9476CA}"/>
                </a:ext>
              </a:extLst>
            </p:cNvPr>
            <p:cNvGrpSpPr>
              <a:grpSpLocks/>
            </p:cNvGrpSpPr>
            <p:nvPr/>
          </p:nvGrpSpPr>
          <p:grpSpPr bwMode="auto">
            <a:xfrm>
              <a:off x="2112211" y="5801894"/>
              <a:ext cx="736172" cy="452961"/>
              <a:chOff x="1871277" y="1576300"/>
              <a:chExt cx="1128371" cy="437861"/>
            </a:xfrm>
          </p:grpSpPr>
          <p:sp>
            <p:nvSpPr>
              <p:cNvPr id="62" name="Oval 61">
                <a:extLst>
                  <a:ext uri="{FF2B5EF4-FFF2-40B4-BE49-F238E27FC236}">
                    <a16:creationId xmlns:a16="http://schemas.microsoft.com/office/drawing/2014/main" id="{8BC47D21-9F8D-6941-B3BE-2BBD38D78EC1}"/>
                  </a:ext>
                </a:extLst>
              </p:cNvPr>
              <p:cNvSpPr/>
              <p:nvPr/>
            </p:nvSpPr>
            <p:spPr bwMode="auto">
              <a:xfrm flipV="1">
                <a:off x="1873103" y="1693617"/>
                <a:ext cx="1126722" cy="32070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63" name="Rectangle 62">
                <a:extLst>
                  <a:ext uri="{FF2B5EF4-FFF2-40B4-BE49-F238E27FC236}">
                    <a16:creationId xmlns:a16="http://schemas.microsoft.com/office/drawing/2014/main" id="{2390EF3D-AA09-D943-BB37-7F4522328D33}"/>
                  </a:ext>
                </a:extLst>
              </p:cNvPr>
              <p:cNvSpPr/>
              <p:nvPr/>
            </p:nvSpPr>
            <p:spPr bwMode="auto">
              <a:xfrm>
                <a:off x="1870670" y="1741186"/>
                <a:ext cx="1129154" cy="11355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64" name="Oval 63">
                <a:extLst>
                  <a:ext uri="{FF2B5EF4-FFF2-40B4-BE49-F238E27FC236}">
                    <a16:creationId xmlns:a16="http://schemas.microsoft.com/office/drawing/2014/main" id="{8CFACF9E-D5B9-1A49-A1F4-E3D0EACE1CC3}"/>
                  </a:ext>
                </a:extLst>
              </p:cNvPr>
              <p:cNvSpPr/>
              <p:nvPr/>
            </p:nvSpPr>
            <p:spPr bwMode="auto">
              <a:xfrm flipV="1">
                <a:off x="1870670" y="1576997"/>
                <a:ext cx="1126720" cy="32070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65" name="Freeform 64">
                <a:extLst>
                  <a:ext uri="{FF2B5EF4-FFF2-40B4-BE49-F238E27FC236}">
                    <a16:creationId xmlns:a16="http://schemas.microsoft.com/office/drawing/2014/main" id="{A3276800-2026-5C4A-8365-0F5AF2B82047}"/>
                  </a:ext>
                </a:extLst>
              </p:cNvPr>
              <p:cNvSpPr/>
              <p:nvPr/>
            </p:nvSpPr>
            <p:spPr bwMode="auto">
              <a:xfrm>
                <a:off x="2160258" y="1675203"/>
                <a:ext cx="547543" cy="15805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66" name="Freeform 65">
                <a:extLst>
                  <a:ext uri="{FF2B5EF4-FFF2-40B4-BE49-F238E27FC236}">
                    <a16:creationId xmlns:a16="http://schemas.microsoft.com/office/drawing/2014/main" id="{0DF23438-B2E0-E64F-9670-CC20D364DF88}"/>
                  </a:ext>
                </a:extLst>
              </p:cNvPr>
              <p:cNvSpPr/>
              <p:nvPr/>
            </p:nvSpPr>
            <p:spPr bwMode="auto">
              <a:xfrm>
                <a:off x="2101854" y="1633773"/>
                <a:ext cx="664352" cy="11201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67" name="Freeform 66">
                <a:extLst>
                  <a:ext uri="{FF2B5EF4-FFF2-40B4-BE49-F238E27FC236}">
                    <a16:creationId xmlns:a16="http://schemas.microsoft.com/office/drawing/2014/main" id="{F54A5CA5-8323-CC43-AC4B-88F7BE17710D}"/>
                  </a:ext>
                </a:extLst>
              </p:cNvPr>
              <p:cNvSpPr/>
              <p:nvPr/>
            </p:nvSpPr>
            <p:spPr bwMode="auto">
              <a:xfrm>
                <a:off x="2537455" y="1728910"/>
                <a:ext cx="243352" cy="9820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68" name="Freeform 67">
                <a:extLst>
                  <a:ext uri="{FF2B5EF4-FFF2-40B4-BE49-F238E27FC236}">
                    <a16:creationId xmlns:a16="http://schemas.microsoft.com/office/drawing/2014/main" id="{C59AC2F1-EE60-AF44-8704-A8DCAC3B9819}"/>
                  </a:ext>
                </a:extLst>
              </p:cNvPr>
              <p:cNvSpPr/>
              <p:nvPr/>
            </p:nvSpPr>
            <p:spPr bwMode="auto">
              <a:xfrm>
                <a:off x="2089687" y="1731979"/>
                <a:ext cx="240918" cy="9513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69" name="Straight Connector 68">
                <a:extLst>
                  <a:ext uri="{FF2B5EF4-FFF2-40B4-BE49-F238E27FC236}">
                    <a16:creationId xmlns:a16="http://schemas.microsoft.com/office/drawing/2014/main" id="{5D0A3B1F-37D3-FD4F-A572-AD211438B9B8}"/>
                  </a:ext>
                </a:extLst>
              </p:cNvPr>
              <p:cNvCxnSpPr>
                <a:endCxn id="64" idx="2"/>
              </p:cNvCxnSpPr>
              <p:nvPr/>
            </p:nvCxnSpPr>
            <p:spPr bwMode="auto">
              <a:xfrm flipH="1" flipV="1">
                <a:off x="1870670" y="1736582"/>
                <a:ext cx="2433" cy="122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5B70449B-2F11-9F4D-8EB5-1CC1A108950D}"/>
                  </a:ext>
                </a:extLst>
              </p:cNvPr>
              <p:cNvCxnSpPr/>
              <p:nvPr/>
            </p:nvCxnSpPr>
            <p:spPr bwMode="auto">
              <a:xfrm flipH="1" flipV="1">
                <a:off x="2997390" y="1733513"/>
                <a:ext cx="2434" cy="1242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864" name="Group 327">
              <a:extLst>
                <a:ext uri="{FF2B5EF4-FFF2-40B4-BE49-F238E27FC236}">
                  <a16:creationId xmlns:a16="http://schemas.microsoft.com/office/drawing/2014/main" id="{D55C77F5-5AF6-C44B-8C2A-A916C440F2F7}"/>
                </a:ext>
              </a:extLst>
            </p:cNvPr>
            <p:cNvGrpSpPr>
              <a:grpSpLocks/>
            </p:cNvGrpSpPr>
            <p:nvPr/>
          </p:nvGrpSpPr>
          <p:grpSpPr bwMode="auto">
            <a:xfrm>
              <a:off x="3547978" y="4938294"/>
              <a:ext cx="736172" cy="452961"/>
              <a:chOff x="1871277" y="1576300"/>
              <a:chExt cx="1128371" cy="437861"/>
            </a:xfrm>
          </p:grpSpPr>
          <p:sp>
            <p:nvSpPr>
              <p:cNvPr id="72" name="Oval 71">
                <a:extLst>
                  <a:ext uri="{FF2B5EF4-FFF2-40B4-BE49-F238E27FC236}">
                    <a16:creationId xmlns:a16="http://schemas.microsoft.com/office/drawing/2014/main" id="{52C59FFE-D964-2041-B3A8-C93B3570E9DD}"/>
                  </a:ext>
                </a:extLst>
              </p:cNvPr>
              <p:cNvSpPr/>
              <p:nvPr/>
            </p:nvSpPr>
            <p:spPr bwMode="auto">
              <a:xfrm flipV="1">
                <a:off x="1874763" y="1693675"/>
                <a:ext cx="1124287" cy="320705"/>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73" name="Rectangle 72">
                <a:extLst>
                  <a:ext uri="{FF2B5EF4-FFF2-40B4-BE49-F238E27FC236}">
                    <a16:creationId xmlns:a16="http://schemas.microsoft.com/office/drawing/2014/main" id="{0BEE100A-EAAD-174A-95E0-E4729B40A30D}"/>
                  </a:ext>
                </a:extLst>
              </p:cNvPr>
              <p:cNvSpPr/>
              <p:nvPr/>
            </p:nvSpPr>
            <p:spPr bwMode="auto">
              <a:xfrm>
                <a:off x="1872329" y="1741244"/>
                <a:ext cx="1126722" cy="113551"/>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74" name="Oval 73">
                <a:extLst>
                  <a:ext uri="{FF2B5EF4-FFF2-40B4-BE49-F238E27FC236}">
                    <a16:creationId xmlns:a16="http://schemas.microsoft.com/office/drawing/2014/main" id="{FF56E95B-E42D-8044-B27D-1EC4602B0890}"/>
                  </a:ext>
                </a:extLst>
              </p:cNvPr>
              <p:cNvSpPr/>
              <p:nvPr/>
            </p:nvSpPr>
            <p:spPr bwMode="auto">
              <a:xfrm flipV="1">
                <a:off x="1872329" y="1577055"/>
                <a:ext cx="1124287" cy="320705"/>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75" name="Freeform 74">
                <a:extLst>
                  <a:ext uri="{FF2B5EF4-FFF2-40B4-BE49-F238E27FC236}">
                    <a16:creationId xmlns:a16="http://schemas.microsoft.com/office/drawing/2014/main" id="{CF4F48D5-50DB-CA43-8FA3-FBA4CD948992}"/>
                  </a:ext>
                </a:extLst>
              </p:cNvPr>
              <p:cNvSpPr/>
              <p:nvPr/>
            </p:nvSpPr>
            <p:spPr bwMode="auto">
              <a:xfrm>
                <a:off x="2159484" y="1675261"/>
                <a:ext cx="547543" cy="15805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76" name="Freeform 75">
                <a:extLst>
                  <a:ext uri="{FF2B5EF4-FFF2-40B4-BE49-F238E27FC236}">
                    <a16:creationId xmlns:a16="http://schemas.microsoft.com/office/drawing/2014/main" id="{706F652F-4515-D24B-8E17-D1B2C9BB3F1C}"/>
                  </a:ext>
                </a:extLst>
              </p:cNvPr>
              <p:cNvSpPr/>
              <p:nvPr/>
            </p:nvSpPr>
            <p:spPr bwMode="auto">
              <a:xfrm>
                <a:off x="2103514" y="1633831"/>
                <a:ext cx="661918" cy="11201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77" name="Freeform 76">
                <a:extLst>
                  <a:ext uri="{FF2B5EF4-FFF2-40B4-BE49-F238E27FC236}">
                    <a16:creationId xmlns:a16="http://schemas.microsoft.com/office/drawing/2014/main" id="{09625F51-715B-204D-8BA7-BECAB1D75308}"/>
                  </a:ext>
                </a:extLst>
              </p:cNvPr>
              <p:cNvSpPr/>
              <p:nvPr/>
            </p:nvSpPr>
            <p:spPr bwMode="auto">
              <a:xfrm>
                <a:off x="2536681" y="1728968"/>
                <a:ext cx="243352" cy="9820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78" name="Freeform 77">
                <a:extLst>
                  <a:ext uri="{FF2B5EF4-FFF2-40B4-BE49-F238E27FC236}">
                    <a16:creationId xmlns:a16="http://schemas.microsoft.com/office/drawing/2014/main" id="{7846CBE2-5EDE-B74C-9D03-211C338DEC81}"/>
                  </a:ext>
                </a:extLst>
              </p:cNvPr>
              <p:cNvSpPr/>
              <p:nvPr/>
            </p:nvSpPr>
            <p:spPr bwMode="auto">
              <a:xfrm>
                <a:off x="2091346" y="1732037"/>
                <a:ext cx="240919" cy="9513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79" name="Straight Connector 78">
                <a:extLst>
                  <a:ext uri="{FF2B5EF4-FFF2-40B4-BE49-F238E27FC236}">
                    <a16:creationId xmlns:a16="http://schemas.microsoft.com/office/drawing/2014/main" id="{19279398-CB21-8A46-94A6-47B842DE1BD9}"/>
                  </a:ext>
                </a:extLst>
              </p:cNvPr>
              <p:cNvCxnSpPr>
                <a:endCxn id="74" idx="2"/>
              </p:cNvCxnSpPr>
              <p:nvPr/>
            </p:nvCxnSpPr>
            <p:spPr bwMode="auto">
              <a:xfrm flipH="1" flipV="1">
                <a:off x="1872329" y="1736640"/>
                <a:ext cx="2434" cy="122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0" name="Straight Connector 79">
                <a:extLst>
                  <a:ext uri="{FF2B5EF4-FFF2-40B4-BE49-F238E27FC236}">
                    <a16:creationId xmlns:a16="http://schemas.microsoft.com/office/drawing/2014/main" id="{66F602B4-6DDF-F542-A31C-E725D8027406}"/>
                  </a:ext>
                </a:extLst>
              </p:cNvPr>
              <p:cNvCxnSpPr/>
              <p:nvPr/>
            </p:nvCxnSpPr>
            <p:spPr bwMode="auto">
              <a:xfrm flipH="1" flipV="1">
                <a:off x="2996616" y="1733571"/>
                <a:ext cx="2434" cy="1242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865" name="Group 327">
              <a:extLst>
                <a:ext uri="{FF2B5EF4-FFF2-40B4-BE49-F238E27FC236}">
                  <a16:creationId xmlns:a16="http://schemas.microsoft.com/office/drawing/2014/main" id="{08FB22F1-5BF4-C042-92A8-C529DE13472D}"/>
                </a:ext>
              </a:extLst>
            </p:cNvPr>
            <p:cNvGrpSpPr>
              <a:grpSpLocks/>
            </p:cNvGrpSpPr>
            <p:nvPr/>
          </p:nvGrpSpPr>
          <p:grpSpPr bwMode="auto">
            <a:xfrm>
              <a:off x="665747" y="5144167"/>
              <a:ext cx="736172" cy="452961"/>
              <a:chOff x="1871277" y="1576300"/>
              <a:chExt cx="1128371" cy="437861"/>
            </a:xfrm>
          </p:grpSpPr>
          <p:sp>
            <p:nvSpPr>
              <p:cNvPr id="82" name="Oval 81">
                <a:extLst>
                  <a:ext uri="{FF2B5EF4-FFF2-40B4-BE49-F238E27FC236}">
                    <a16:creationId xmlns:a16="http://schemas.microsoft.com/office/drawing/2014/main" id="{582415B2-4AF4-154D-A45E-11BFB252409A}"/>
                  </a:ext>
                </a:extLst>
              </p:cNvPr>
              <p:cNvSpPr/>
              <p:nvPr/>
            </p:nvSpPr>
            <p:spPr bwMode="auto">
              <a:xfrm flipV="1">
                <a:off x="1873238" y="1692612"/>
                <a:ext cx="1126720" cy="322239"/>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3" name="Rectangle 82">
                <a:extLst>
                  <a:ext uri="{FF2B5EF4-FFF2-40B4-BE49-F238E27FC236}">
                    <a16:creationId xmlns:a16="http://schemas.microsoft.com/office/drawing/2014/main" id="{DA6E8439-2EF6-5744-9B01-3D4A8A4BFA3F}"/>
                  </a:ext>
                </a:extLst>
              </p:cNvPr>
              <p:cNvSpPr/>
              <p:nvPr/>
            </p:nvSpPr>
            <p:spPr bwMode="auto">
              <a:xfrm>
                <a:off x="1870803" y="1740180"/>
                <a:ext cx="1129154" cy="115086"/>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4" name="Oval 83">
                <a:extLst>
                  <a:ext uri="{FF2B5EF4-FFF2-40B4-BE49-F238E27FC236}">
                    <a16:creationId xmlns:a16="http://schemas.microsoft.com/office/drawing/2014/main" id="{55ADC8A1-9873-084C-BB8B-B10FDB12AF59}"/>
                  </a:ext>
                </a:extLst>
              </p:cNvPr>
              <p:cNvSpPr/>
              <p:nvPr/>
            </p:nvSpPr>
            <p:spPr bwMode="auto">
              <a:xfrm flipV="1">
                <a:off x="1870803" y="1575993"/>
                <a:ext cx="1126722" cy="322239"/>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85" name="Freeform 84">
                <a:extLst>
                  <a:ext uri="{FF2B5EF4-FFF2-40B4-BE49-F238E27FC236}">
                    <a16:creationId xmlns:a16="http://schemas.microsoft.com/office/drawing/2014/main" id="{F8715DCC-DA08-C743-96E3-51C2F5271E66}"/>
                  </a:ext>
                </a:extLst>
              </p:cNvPr>
              <p:cNvSpPr/>
              <p:nvPr/>
            </p:nvSpPr>
            <p:spPr bwMode="auto">
              <a:xfrm>
                <a:off x="2160393" y="1674199"/>
                <a:ext cx="547542" cy="1595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6" name="Freeform 85">
                <a:extLst>
                  <a:ext uri="{FF2B5EF4-FFF2-40B4-BE49-F238E27FC236}">
                    <a16:creationId xmlns:a16="http://schemas.microsoft.com/office/drawing/2014/main" id="{B4F54CEA-D498-E742-9461-48C705615F6D}"/>
                  </a:ext>
                </a:extLst>
              </p:cNvPr>
              <p:cNvSpPr/>
              <p:nvPr/>
            </p:nvSpPr>
            <p:spPr bwMode="auto">
              <a:xfrm>
                <a:off x="2101989" y="1632768"/>
                <a:ext cx="664351" cy="112017"/>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7" name="Freeform 86">
                <a:extLst>
                  <a:ext uri="{FF2B5EF4-FFF2-40B4-BE49-F238E27FC236}">
                    <a16:creationId xmlns:a16="http://schemas.microsoft.com/office/drawing/2014/main" id="{4E3699AA-B10E-CB42-9FDE-22C879E0B7AA}"/>
                  </a:ext>
                </a:extLst>
              </p:cNvPr>
              <p:cNvSpPr/>
              <p:nvPr/>
            </p:nvSpPr>
            <p:spPr bwMode="auto">
              <a:xfrm>
                <a:off x="2537588" y="1727905"/>
                <a:ext cx="243352" cy="9820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88" name="Freeform 87">
                <a:extLst>
                  <a:ext uri="{FF2B5EF4-FFF2-40B4-BE49-F238E27FC236}">
                    <a16:creationId xmlns:a16="http://schemas.microsoft.com/office/drawing/2014/main" id="{8B2AB488-B78D-6D4F-B15A-072B4BA99DD2}"/>
                  </a:ext>
                </a:extLst>
              </p:cNvPr>
              <p:cNvSpPr/>
              <p:nvPr/>
            </p:nvSpPr>
            <p:spPr bwMode="auto">
              <a:xfrm>
                <a:off x="2089820" y="1730974"/>
                <a:ext cx="240919" cy="9513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89" name="Straight Connector 88">
                <a:extLst>
                  <a:ext uri="{FF2B5EF4-FFF2-40B4-BE49-F238E27FC236}">
                    <a16:creationId xmlns:a16="http://schemas.microsoft.com/office/drawing/2014/main" id="{D3E2D099-2BD4-6749-AA06-CCB32B13D1D3}"/>
                  </a:ext>
                </a:extLst>
              </p:cNvPr>
              <p:cNvCxnSpPr>
                <a:endCxn id="84" idx="2"/>
              </p:cNvCxnSpPr>
              <p:nvPr/>
            </p:nvCxnSpPr>
            <p:spPr bwMode="auto">
              <a:xfrm flipH="1" flipV="1">
                <a:off x="1870803" y="1735578"/>
                <a:ext cx="2434" cy="124292"/>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0" name="Straight Connector 89">
                <a:extLst>
                  <a:ext uri="{FF2B5EF4-FFF2-40B4-BE49-F238E27FC236}">
                    <a16:creationId xmlns:a16="http://schemas.microsoft.com/office/drawing/2014/main" id="{884A437A-222F-754A-9E2B-9FE8D9BEDC18}"/>
                  </a:ext>
                </a:extLst>
              </p:cNvPr>
              <p:cNvCxnSpPr/>
              <p:nvPr/>
            </p:nvCxnSpPr>
            <p:spPr bwMode="auto">
              <a:xfrm flipH="1" flipV="1">
                <a:off x="2997525" y="1734043"/>
                <a:ext cx="2433" cy="122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8866" name="Group 327">
              <a:extLst>
                <a:ext uri="{FF2B5EF4-FFF2-40B4-BE49-F238E27FC236}">
                  <a16:creationId xmlns:a16="http://schemas.microsoft.com/office/drawing/2014/main" id="{145E573F-853B-A649-9646-16600DBA5172}"/>
                </a:ext>
              </a:extLst>
            </p:cNvPr>
            <p:cNvGrpSpPr>
              <a:grpSpLocks/>
            </p:cNvGrpSpPr>
            <p:nvPr/>
          </p:nvGrpSpPr>
          <p:grpSpPr bwMode="auto">
            <a:xfrm>
              <a:off x="1753937" y="4440989"/>
              <a:ext cx="736172" cy="452961"/>
              <a:chOff x="1871277" y="1576300"/>
              <a:chExt cx="1128371" cy="437861"/>
            </a:xfrm>
          </p:grpSpPr>
          <p:sp>
            <p:nvSpPr>
              <p:cNvPr id="92" name="Oval 91">
                <a:extLst>
                  <a:ext uri="{FF2B5EF4-FFF2-40B4-BE49-F238E27FC236}">
                    <a16:creationId xmlns:a16="http://schemas.microsoft.com/office/drawing/2014/main" id="{CB0A611C-EEB7-BA4D-A820-B2E838E2C585}"/>
                  </a:ext>
                </a:extLst>
              </p:cNvPr>
              <p:cNvSpPr/>
              <p:nvPr/>
            </p:nvSpPr>
            <p:spPr bwMode="auto">
              <a:xfrm flipV="1">
                <a:off x="1874706" y="1692578"/>
                <a:ext cx="1124287" cy="322239"/>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3" name="Rectangle 92">
                <a:extLst>
                  <a:ext uri="{FF2B5EF4-FFF2-40B4-BE49-F238E27FC236}">
                    <a16:creationId xmlns:a16="http://schemas.microsoft.com/office/drawing/2014/main" id="{24C59C99-4F3B-2A42-BDD6-202292ECEEDB}"/>
                  </a:ext>
                </a:extLst>
              </p:cNvPr>
              <p:cNvSpPr/>
              <p:nvPr/>
            </p:nvSpPr>
            <p:spPr bwMode="auto">
              <a:xfrm>
                <a:off x="1872272" y="1740147"/>
                <a:ext cx="1126722" cy="115085"/>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5" name="Oval 94">
                <a:extLst>
                  <a:ext uri="{FF2B5EF4-FFF2-40B4-BE49-F238E27FC236}">
                    <a16:creationId xmlns:a16="http://schemas.microsoft.com/office/drawing/2014/main" id="{06DFD6BC-EBFD-2146-8A6A-7F5F33D01604}"/>
                  </a:ext>
                </a:extLst>
              </p:cNvPr>
              <p:cNvSpPr/>
              <p:nvPr/>
            </p:nvSpPr>
            <p:spPr bwMode="auto">
              <a:xfrm flipV="1">
                <a:off x="1872272" y="1575958"/>
                <a:ext cx="1124287" cy="322239"/>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dirty="0">
                  <a:ln>
                    <a:solidFill>
                      <a:schemeClr val="tx1"/>
                    </a:solidFill>
                  </a:ln>
                  <a:latin typeface="华文新魏" panose="02010800040101010101" pitchFamily="2" charset="-122"/>
                  <a:ea typeface="华文新魏" panose="02010800040101010101" pitchFamily="2" charset="-122"/>
                </a:endParaRPr>
              </a:p>
            </p:txBody>
          </p:sp>
          <p:sp>
            <p:nvSpPr>
              <p:cNvPr id="96" name="Freeform 95">
                <a:extLst>
                  <a:ext uri="{FF2B5EF4-FFF2-40B4-BE49-F238E27FC236}">
                    <a16:creationId xmlns:a16="http://schemas.microsoft.com/office/drawing/2014/main" id="{4B4D6DE3-916D-7149-89A6-EBCA27FC6EB5}"/>
                  </a:ext>
                </a:extLst>
              </p:cNvPr>
              <p:cNvSpPr/>
              <p:nvPr/>
            </p:nvSpPr>
            <p:spPr bwMode="auto">
              <a:xfrm>
                <a:off x="2159427" y="1674164"/>
                <a:ext cx="547543" cy="1595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7" name="Freeform 96">
                <a:extLst>
                  <a:ext uri="{FF2B5EF4-FFF2-40B4-BE49-F238E27FC236}">
                    <a16:creationId xmlns:a16="http://schemas.microsoft.com/office/drawing/2014/main" id="{096BE646-FAC1-014D-8393-53BF19A6B252}"/>
                  </a:ext>
                </a:extLst>
              </p:cNvPr>
              <p:cNvSpPr/>
              <p:nvPr/>
            </p:nvSpPr>
            <p:spPr bwMode="auto">
              <a:xfrm>
                <a:off x="2103457" y="1632734"/>
                <a:ext cx="661918" cy="112016"/>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8" name="Freeform 97">
                <a:extLst>
                  <a:ext uri="{FF2B5EF4-FFF2-40B4-BE49-F238E27FC236}">
                    <a16:creationId xmlns:a16="http://schemas.microsoft.com/office/drawing/2014/main" id="{20EF47C6-9D61-0748-B4D4-96E1C90BA0C6}"/>
                  </a:ext>
                </a:extLst>
              </p:cNvPr>
              <p:cNvSpPr/>
              <p:nvPr/>
            </p:nvSpPr>
            <p:spPr bwMode="auto">
              <a:xfrm>
                <a:off x="2536624" y="1727871"/>
                <a:ext cx="243352" cy="9820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sp>
            <p:nvSpPr>
              <p:cNvPr id="99" name="Freeform 98">
                <a:extLst>
                  <a:ext uri="{FF2B5EF4-FFF2-40B4-BE49-F238E27FC236}">
                    <a16:creationId xmlns:a16="http://schemas.microsoft.com/office/drawing/2014/main" id="{02A20D10-E3B4-7B49-9E84-8372AE39192B}"/>
                  </a:ext>
                </a:extLst>
              </p:cNvPr>
              <p:cNvSpPr/>
              <p:nvPr/>
            </p:nvSpPr>
            <p:spPr bwMode="auto">
              <a:xfrm>
                <a:off x="2091289" y="1730940"/>
                <a:ext cx="240919" cy="95137"/>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b="1">
                  <a:latin typeface="华文新魏" panose="02010800040101010101" pitchFamily="2" charset="-122"/>
                  <a:ea typeface="华文新魏" panose="02010800040101010101" pitchFamily="2" charset="-122"/>
                </a:endParaRPr>
              </a:p>
            </p:txBody>
          </p:sp>
          <p:cxnSp>
            <p:nvCxnSpPr>
              <p:cNvPr id="100" name="Straight Connector 99">
                <a:extLst>
                  <a:ext uri="{FF2B5EF4-FFF2-40B4-BE49-F238E27FC236}">
                    <a16:creationId xmlns:a16="http://schemas.microsoft.com/office/drawing/2014/main" id="{DFD9685F-B5CA-5444-B7A5-4DC1A956C4A7}"/>
                  </a:ext>
                </a:extLst>
              </p:cNvPr>
              <p:cNvCxnSpPr>
                <a:endCxn id="95" idx="2"/>
              </p:cNvCxnSpPr>
              <p:nvPr/>
            </p:nvCxnSpPr>
            <p:spPr bwMode="auto">
              <a:xfrm flipH="1" flipV="1">
                <a:off x="1872272" y="1735543"/>
                <a:ext cx="2434" cy="124293"/>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D3F1F20C-2937-C247-A909-C037E171BA0E}"/>
                  </a:ext>
                </a:extLst>
              </p:cNvPr>
              <p:cNvCxnSpPr/>
              <p:nvPr/>
            </p:nvCxnSpPr>
            <p:spPr bwMode="auto">
              <a:xfrm flipH="1" flipV="1">
                <a:off x="2996559" y="1734009"/>
                <a:ext cx="2434" cy="122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sp>
          <p:nvSpPr>
            <p:cNvPr id="78867" name="Up-Down Arrow 394">
              <a:extLst>
                <a:ext uri="{FF2B5EF4-FFF2-40B4-BE49-F238E27FC236}">
                  <a16:creationId xmlns:a16="http://schemas.microsoft.com/office/drawing/2014/main" id="{4D59DA7C-0B3C-DE4B-98C5-8A5D9AC17DDE}"/>
                </a:ext>
              </a:extLst>
            </p:cNvPr>
            <p:cNvSpPr>
              <a:spLocks noChangeArrowheads="1"/>
            </p:cNvSpPr>
            <p:nvPr/>
          </p:nvSpPr>
          <p:spPr bwMode="auto">
            <a:xfrm rot="-458791">
              <a:off x="2269785" y="3718179"/>
              <a:ext cx="191874" cy="2107535"/>
            </a:xfrm>
            <a:prstGeom prst="upDownArrow">
              <a:avLst>
                <a:gd name="adj1" fmla="val 50000"/>
                <a:gd name="adj2" fmla="val 49987"/>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b="1">
                <a:latin typeface="华文新魏" panose="02010800040101010101" pitchFamily="2" charset="-122"/>
                <a:ea typeface="华文新魏" panose="02010800040101010101" pitchFamily="2" charset="-122"/>
              </a:endParaRPr>
            </a:p>
          </p:txBody>
        </p:sp>
        <p:sp>
          <p:nvSpPr>
            <p:cNvPr id="78868" name="Up-Down Arrow 391">
              <a:extLst>
                <a:ext uri="{FF2B5EF4-FFF2-40B4-BE49-F238E27FC236}">
                  <a16:creationId xmlns:a16="http://schemas.microsoft.com/office/drawing/2014/main" id="{5EC0FCAD-1473-5946-9EC3-2A75E02705F8}"/>
                </a:ext>
              </a:extLst>
            </p:cNvPr>
            <p:cNvSpPr>
              <a:spLocks noChangeArrowheads="1"/>
            </p:cNvSpPr>
            <p:nvPr/>
          </p:nvSpPr>
          <p:spPr bwMode="auto">
            <a:xfrm>
              <a:off x="1974262" y="3714785"/>
              <a:ext cx="191874" cy="823865"/>
            </a:xfrm>
            <a:prstGeom prst="upDownArrow">
              <a:avLst>
                <a:gd name="adj1" fmla="val 50000"/>
                <a:gd name="adj2" fmla="val 4999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b="1">
                <a:latin typeface="华文新魏" panose="02010800040101010101" pitchFamily="2" charset="-122"/>
                <a:ea typeface="华文新魏" panose="02010800040101010101" pitchFamily="2" charset="-122"/>
              </a:endParaRPr>
            </a:p>
          </p:txBody>
        </p:sp>
        <p:sp>
          <p:nvSpPr>
            <p:cNvPr id="78869" name="Up-Down Arrow 392">
              <a:extLst>
                <a:ext uri="{FF2B5EF4-FFF2-40B4-BE49-F238E27FC236}">
                  <a16:creationId xmlns:a16="http://schemas.microsoft.com/office/drawing/2014/main" id="{50D32D26-409E-5646-A571-9DC0F8E48521}"/>
                </a:ext>
              </a:extLst>
            </p:cNvPr>
            <p:cNvSpPr>
              <a:spLocks noChangeArrowheads="1"/>
            </p:cNvSpPr>
            <p:nvPr/>
          </p:nvSpPr>
          <p:spPr bwMode="auto">
            <a:xfrm rot="-2545602">
              <a:off x="2872397" y="3460483"/>
              <a:ext cx="196901" cy="1849334"/>
            </a:xfrm>
            <a:prstGeom prst="upDownArrow">
              <a:avLst>
                <a:gd name="adj1" fmla="val 50000"/>
                <a:gd name="adj2" fmla="val 5000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b="1">
                <a:latin typeface="华文新魏" panose="02010800040101010101" pitchFamily="2" charset="-122"/>
                <a:ea typeface="华文新魏" panose="02010800040101010101" pitchFamily="2" charset="-122"/>
              </a:endParaRPr>
            </a:p>
          </p:txBody>
        </p:sp>
        <p:sp>
          <p:nvSpPr>
            <p:cNvPr id="78870" name="Up-Down Arrow 393">
              <a:extLst>
                <a:ext uri="{FF2B5EF4-FFF2-40B4-BE49-F238E27FC236}">
                  <a16:creationId xmlns:a16="http://schemas.microsoft.com/office/drawing/2014/main" id="{77ECA0F7-43FF-0C4F-A69D-80E3957BA80F}"/>
                </a:ext>
              </a:extLst>
            </p:cNvPr>
            <p:cNvSpPr>
              <a:spLocks noChangeArrowheads="1"/>
            </p:cNvSpPr>
            <p:nvPr/>
          </p:nvSpPr>
          <p:spPr bwMode="auto">
            <a:xfrm rot="1537304" flipH="1">
              <a:off x="1441528" y="3583584"/>
              <a:ext cx="196901" cy="1720974"/>
            </a:xfrm>
            <a:prstGeom prst="upDownArrow">
              <a:avLst>
                <a:gd name="adj1" fmla="val 50000"/>
                <a:gd name="adj2" fmla="val 50014"/>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b="1">
                <a:latin typeface="华文新魏" panose="02010800040101010101" pitchFamily="2" charset="-122"/>
                <a:ea typeface="华文新魏" panose="02010800040101010101" pitchFamily="2" charset="-122"/>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3ABD8-37E8-FB4A-96D4-AA18E8435FC4}"/>
              </a:ext>
            </a:extLst>
          </p:cNvPr>
          <p:cNvSpPr>
            <a:spLocks noGrp="1"/>
          </p:cNvSpPr>
          <p:nvPr>
            <p:ph type="title"/>
          </p:nvPr>
        </p:nvSpPr>
        <p:spPr>
          <a:xfrm>
            <a:off x="422275" y="469901"/>
            <a:ext cx="7325852" cy="646331"/>
          </a:xfrm>
        </p:spPr>
        <p:txBody>
          <a:bodyPr wrap="none">
            <a:spAutoFit/>
          </a:bodyPr>
          <a:lstStyle/>
          <a:p>
            <a:pPr>
              <a:defRPr/>
            </a:pPr>
            <a:r>
              <a:rPr lang="en-US" altLang="zh-CN"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altLang="zh-CN" kern="1200" dirty="0">
                <a:latin typeface="Calibri" panose="020F0502020204030204" pitchFamily="34" charset="0"/>
                <a:ea typeface="MS PGothic" panose="020B0600070205080204" pitchFamily="34" charset="-128"/>
              </a:rPr>
              <a:t>:</a:t>
            </a:r>
            <a:r>
              <a:rPr lang="zh-CN" altLang="en-US" kern="1200" dirty="0">
                <a:latin typeface="Calibri" panose="020F0502020204030204" pitchFamily="34" charset="0"/>
                <a:ea typeface="MS PGothic" panose="020B0600070205080204" pitchFamily="34" charset="-128"/>
              </a:rPr>
              <a:t>控制器到交换机消息</a:t>
            </a:r>
          </a:p>
        </p:txBody>
      </p:sp>
      <p:sp>
        <p:nvSpPr>
          <p:cNvPr id="4" name="Content Placeholder 3">
            <a:extLst>
              <a:ext uri="{FF2B5EF4-FFF2-40B4-BE49-F238E27FC236}">
                <a16:creationId xmlns:a16="http://schemas.microsoft.com/office/drawing/2014/main" id="{A4466DB8-F084-6440-946E-00020C9DC84B}"/>
              </a:ext>
            </a:extLst>
          </p:cNvPr>
          <p:cNvSpPr>
            <a:spLocks noGrp="1"/>
          </p:cNvSpPr>
          <p:nvPr>
            <p:ph sz="half" idx="2"/>
          </p:nvPr>
        </p:nvSpPr>
        <p:spPr>
          <a:xfrm>
            <a:off x="285751" y="1243013"/>
            <a:ext cx="5840413" cy="4648200"/>
          </a:xfrm>
        </p:spPr>
        <p:txBody>
          <a:bodyPr/>
          <a:lstStyle/>
          <a:p>
            <a:pPr marL="0" indent="0">
              <a:buNone/>
              <a:defRPr/>
            </a:pPr>
            <a:r>
              <a:rPr lang="zh-CN" altLang="en-US" sz="2400" i="1" dirty="0">
                <a:solidFill>
                  <a:srgbClr val="000090"/>
                </a:solidFill>
                <a:latin typeface="华文新魏" panose="02010800040101010101" pitchFamily="2" charset="-122"/>
                <a:ea typeface="华文新魏" panose="02010800040101010101" pitchFamily="2" charset="-122"/>
              </a:rPr>
              <a:t>关键</a:t>
            </a:r>
            <a:r>
              <a:rPr lang="en-US" sz="2400" i="1" dirty="0">
                <a:solidFill>
                  <a:srgbClr val="000090"/>
                </a:solidFill>
                <a:latin typeface="华文新魏" panose="02010800040101010101" pitchFamily="2" charset="-122"/>
                <a:ea typeface="华文新魏" panose="02010800040101010101" pitchFamily="2" charset="-122"/>
              </a:rPr>
              <a:t>controller-to-switch</a:t>
            </a:r>
            <a:r>
              <a:rPr lang="zh-CN" altLang="en-US" sz="2400" i="1" dirty="0">
                <a:solidFill>
                  <a:srgbClr val="000090"/>
                </a:solidFill>
                <a:latin typeface="华文新魏" panose="02010800040101010101" pitchFamily="2" charset="-122"/>
                <a:ea typeface="华文新魏" panose="02010800040101010101" pitchFamily="2" charset="-122"/>
              </a:rPr>
              <a:t>消息</a:t>
            </a:r>
            <a:endParaRPr lang="en-US" altLang="zh-CN" sz="2400" i="1" dirty="0">
              <a:solidFill>
                <a:srgbClr val="000090"/>
              </a:solidFill>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features:</a:t>
            </a:r>
            <a:r>
              <a:rPr lang="zh-CN" altLang="en-US" sz="2400" dirty="0">
                <a:latin typeface="华文新魏" panose="02010800040101010101" pitchFamily="2" charset="-122"/>
                <a:ea typeface="华文新魏" panose="02010800040101010101" pitchFamily="2" charset="-122"/>
              </a:rPr>
              <a:t>控制器查询交换机功能，交换机会应答</a:t>
            </a:r>
            <a:endParaRPr lang="en-US" altLang="zh-CN" sz="2400" dirty="0">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configure:</a:t>
            </a:r>
            <a:r>
              <a:rPr lang="zh-CN" altLang="en-US" sz="2400" dirty="0">
                <a:latin typeface="华文新魏" panose="02010800040101010101" pitchFamily="2" charset="-122"/>
                <a:ea typeface="华文新魏" panose="02010800040101010101" pitchFamily="2" charset="-122"/>
              </a:rPr>
              <a:t>控制器查询</a:t>
            </a:r>
            <a:r>
              <a:rPr lang="en-US" altLang="zh-CN" sz="2400" dirty="0">
                <a:latin typeface="华文新魏" panose="02010800040101010101" pitchFamily="2" charset="-122"/>
                <a:ea typeface="华文新魏" panose="02010800040101010101" pitchFamily="2" charset="-122"/>
              </a:rPr>
              <a:t>/</a:t>
            </a:r>
            <a:r>
              <a:rPr lang="zh-CN" altLang="en-US" sz="2400" dirty="0">
                <a:latin typeface="华文新魏" panose="02010800040101010101" pitchFamily="2" charset="-122"/>
                <a:ea typeface="华文新魏" panose="02010800040101010101" pitchFamily="2" charset="-122"/>
              </a:rPr>
              <a:t>设置交换机配置参数</a:t>
            </a:r>
            <a:endParaRPr lang="en-US" altLang="zh-CN" sz="2400" dirty="0">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modify-state:</a:t>
            </a:r>
            <a:r>
              <a:rPr lang="zh-CN" altLang="en-US" sz="2400" dirty="0">
                <a:latin typeface="华文新魏" panose="02010800040101010101" pitchFamily="2" charset="-122"/>
                <a:ea typeface="华文新魏" panose="02010800040101010101" pitchFamily="2" charset="-122"/>
              </a:rPr>
              <a:t>让交换机在</a:t>
            </a:r>
            <a:r>
              <a:rPr lang="en-US" altLang="zh-CN" sz="2400" dirty="0">
                <a:latin typeface="华文新魏" panose="02010800040101010101" pitchFamily="2" charset="-122"/>
                <a:ea typeface="华文新魏" panose="02010800040101010101" pitchFamily="2" charset="-122"/>
              </a:rPr>
              <a:t>OpenFlow</a:t>
            </a:r>
            <a:r>
              <a:rPr lang="zh-CN" altLang="en-US" sz="2400" dirty="0">
                <a:latin typeface="华文新魏" panose="02010800040101010101" pitchFamily="2" charset="-122"/>
                <a:ea typeface="华文新魏" panose="02010800040101010101" pitchFamily="2" charset="-122"/>
              </a:rPr>
              <a:t>表中添加、删除和修改流条目</a:t>
            </a:r>
            <a:endParaRPr lang="en-US" altLang="zh-CN" sz="2400" dirty="0">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Read-state: </a:t>
            </a:r>
            <a:r>
              <a:rPr lang="zh-CN" altLang="en-US" sz="2400" dirty="0">
                <a:latin typeface="华文新魏" panose="02010800040101010101" pitchFamily="2" charset="-122"/>
                <a:ea typeface="华文新魏" panose="02010800040101010101" pitchFamily="2" charset="-122"/>
              </a:rPr>
              <a:t>从交换机流表和端口收集统计数据和计数器的值</a:t>
            </a:r>
            <a:endParaRPr lang="en-US" altLang="zh-CN" sz="2400" dirty="0">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packet-out:</a:t>
            </a:r>
            <a:r>
              <a:rPr lang="zh-CN" altLang="en-US" sz="2400" dirty="0">
                <a:latin typeface="华文新魏" panose="02010800040101010101" pitchFamily="2" charset="-122"/>
                <a:ea typeface="华文新魏" panose="02010800040101010101" pitchFamily="2" charset="-122"/>
              </a:rPr>
              <a:t>用于控制器指定受控交换机在特定端口发送特定报文（和交互机到控制器的</a:t>
            </a:r>
            <a:r>
              <a:rPr lang="en-US" altLang="zh-CN" sz="2400" i="1" dirty="0">
                <a:solidFill>
                  <a:srgbClr val="CC0000"/>
                </a:solidFill>
                <a:latin typeface="华文新魏" panose="02010800040101010101" pitchFamily="2" charset="-122"/>
                <a:ea typeface="华文新魏" panose="02010800040101010101" pitchFamily="2" charset="-122"/>
              </a:rPr>
              <a:t>packet-int</a:t>
            </a:r>
            <a:r>
              <a:rPr lang="zh-CN" altLang="en-US" sz="2400" dirty="0">
                <a:latin typeface="华文新魏" panose="02010800040101010101" pitchFamily="2" charset="-122"/>
                <a:ea typeface="华文新魏" panose="02010800040101010101" pitchFamily="2" charset="-122"/>
              </a:rPr>
              <a:t>报文对应）</a:t>
            </a:r>
            <a:endParaRPr lang="en-US" altLang="zh-CN" sz="2400" dirty="0">
              <a:latin typeface="华文新魏" panose="02010800040101010101" pitchFamily="2" charset="-122"/>
              <a:ea typeface="华文新魏" panose="02010800040101010101" pitchFamily="2" charset="-122"/>
            </a:endParaRPr>
          </a:p>
        </p:txBody>
      </p:sp>
      <p:grpSp>
        <p:nvGrpSpPr>
          <p:cNvPr id="79875" name="Group 2">
            <a:extLst>
              <a:ext uri="{FF2B5EF4-FFF2-40B4-BE49-F238E27FC236}">
                <a16:creationId xmlns:a16="http://schemas.microsoft.com/office/drawing/2014/main" id="{FC0E6CBD-C230-B94D-9202-7C840DA90267}"/>
              </a:ext>
            </a:extLst>
          </p:cNvPr>
          <p:cNvGrpSpPr>
            <a:grpSpLocks/>
          </p:cNvGrpSpPr>
          <p:nvPr/>
        </p:nvGrpSpPr>
        <p:grpSpPr bwMode="auto">
          <a:xfrm>
            <a:off x="5841998" y="1871663"/>
            <a:ext cx="2822574" cy="3194051"/>
            <a:chOff x="5841999" y="1871579"/>
            <a:chExt cx="2822601" cy="3194648"/>
          </a:xfrm>
        </p:grpSpPr>
        <p:sp>
          <p:nvSpPr>
            <p:cNvPr id="79878" name="Oval 55">
              <a:extLst>
                <a:ext uri="{FF2B5EF4-FFF2-40B4-BE49-F238E27FC236}">
                  <a16:creationId xmlns:a16="http://schemas.microsoft.com/office/drawing/2014/main" id="{BEDA65C4-BF4B-A44D-B4F4-98EC4363D84E}"/>
                </a:ext>
              </a:extLst>
            </p:cNvPr>
            <p:cNvSpPr>
              <a:spLocks noChangeArrowheads="1"/>
            </p:cNvSpPr>
            <p:nvPr/>
          </p:nvSpPr>
          <p:spPr bwMode="auto">
            <a:xfrm flipH="1">
              <a:off x="6510423" y="2429821"/>
              <a:ext cx="1078571" cy="751277"/>
            </a:xfrm>
            <a:prstGeom prst="ellipse">
              <a:avLst/>
            </a:prstGeom>
            <a:noFill/>
            <a:ln w="22225">
              <a:solidFill>
                <a:srgbClr val="CC0000"/>
              </a:solidFill>
              <a:prstDash val="dash"/>
              <a:round/>
              <a:headEnd/>
              <a:tailEnd/>
            </a:ln>
            <a:extLst>
              <a:ext uri="{909E8E84-426E-40DD-AFC4-6F175D3DCCD1}">
                <a14:hiddenFill xmlns:a14="http://schemas.microsoft.com/office/drawing/2010/main">
                  <a:solidFill>
                    <a:srgbClr val="FFFFFF"/>
                  </a:solidFill>
                </a14:hiddenFill>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nvGrpSpPr>
            <p:cNvPr id="79879" name="Group 71">
              <a:extLst>
                <a:ext uri="{FF2B5EF4-FFF2-40B4-BE49-F238E27FC236}">
                  <a16:creationId xmlns:a16="http://schemas.microsoft.com/office/drawing/2014/main" id="{62CD2F05-F029-9347-9344-2698DF39C27E}"/>
                </a:ext>
              </a:extLst>
            </p:cNvPr>
            <p:cNvGrpSpPr>
              <a:grpSpLocks/>
            </p:cNvGrpSpPr>
            <p:nvPr/>
          </p:nvGrpSpPr>
          <p:grpSpPr bwMode="auto">
            <a:xfrm>
              <a:off x="5841999" y="1871579"/>
              <a:ext cx="2822601" cy="3194648"/>
              <a:chOff x="460628" y="1850015"/>
              <a:chExt cx="3899341" cy="4512949"/>
            </a:xfrm>
          </p:grpSpPr>
          <p:sp>
            <p:nvSpPr>
              <p:cNvPr id="73" name="Cloud 72">
                <a:extLst>
                  <a:ext uri="{FF2B5EF4-FFF2-40B4-BE49-F238E27FC236}">
                    <a16:creationId xmlns:a16="http://schemas.microsoft.com/office/drawing/2014/main" id="{CA144464-5478-BB47-B92E-089CC2EDC728}"/>
                  </a:ext>
                </a:extLst>
              </p:cNvPr>
              <p:cNvSpPr/>
              <p:nvPr/>
            </p:nvSpPr>
            <p:spPr>
              <a:xfrm>
                <a:off x="460628" y="4245557"/>
                <a:ext cx="3899341" cy="2117407"/>
              </a:xfrm>
              <a:prstGeom prst="cloud">
                <a:avLst/>
              </a:prstGeom>
              <a:noFill/>
              <a:ln>
                <a:solidFill>
                  <a:srgbClr val="000090"/>
                </a:solidFill>
              </a:ln>
              <a:effectLst>
                <a:outerShdw blurRad="40000" dist="23000" dir="5400000" rotWithShape="0">
                  <a:schemeClr val="accent6">
                    <a:lumMod val="40000"/>
                    <a:lumOff val="60000"/>
                    <a:alpha val="35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defRPr/>
                </a:pPr>
                <a:endParaRPr lang="en-US">
                  <a:latin typeface="华文新魏" panose="02010800040101010101" pitchFamily="2" charset="-122"/>
                  <a:ea typeface="华文新魏" panose="02010800040101010101" pitchFamily="2" charset="-122"/>
                </a:endParaRPr>
              </a:p>
            </p:txBody>
          </p:sp>
          <p:cxnSp>
            <p:nvCxnSpPr>
              <p:cNvPr id="74" name="Straight Connector 73">
                <a:extLst>
                  <a:ext uri="{FF2B5EF4-FFF2-40B4-BE49-F238E27FC236}">
                    <a16:creationId xmlns:a16="http://schemas.microsoft.com/office/drawing/2014/main" id="{E55E9027-CC2E-534E-99B0-C56BA87DF1AE}"/>
                  </a:ext>
                </a:extLst>
              </p:cNvPr>
              <p:cNvCxnSpPr/>
              <p:nvPr/>
            </p:nvCxnSpPr>
            <p:spPr>
              <a:xfrm flipV="1">
                <a:off x="1125140" y="4539391"/>
                <a:ext cx="1201822" cy="8187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1476CBAD-A2BA-844A-BC57-179C4F141D83}"/>
                  </a:ext>
                </a:extLst>
              </p:cNvPr>
              <p:cNvCxnSpPr/>
              <p:nvPr/>
            </p:nvCxnSpPr>
            <p:spPr>
              <a:xfrm>
                <a:off x="1125140" y="5358093"/>
                <a:ext cx="1201822" cy="64150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a:extLst>
                  <a:ext uri="{FF2B5EF4-FFF2-40B4-BE49-F238E27FC236}">
                    <a16:creationId xmlns:a16="http://schemas.microsoft.com/office/drawing/2014/main" id="{5F2AC36A-0012-D04F-B047-7B5AFC928DCB}"/>
                  </a:ext>
                </a:extLst>
              </p:cNvPr>
              <p:cNvCxnSpPr/>
              <p:nvPr/>
            </p:nvCxnSpPr>
            <p:spPr>
              <a:xfrm>
                <a:off x="2133968" y="4795095"/>
                <a:ext cx="320193" cy="10273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4784C8F-41C5-D144-A313-225EE6180DE5}"/>
                  </a:ext>
                </a:extLst>
              </p:cNvPr>
              <p:cNvCxnSpPr/>
              <p:nvPr/>
            </p:nvCxnSpPr>
            <p:spPr>
              <a:xfrm>
                <a:off x="2403719" y="4714346"/>
                <a:ext cx="1307091" cy="33869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DF5C8387-7A51-8C4B-B64B-2C112DC48863}"/>
                  </a:ext>
                </a:extLst>
              </p:cNvPr>
              <p:cNvCxnSpPr/>
              <p:nvPr/>
            </p:nvCxnSpPr>
            <p:spPr>
              <a:xfrm flipV="1">
                <a:off x="2596712" y="5245942"/>
                <a:ext cx="1114097" cy="75365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9886" name="Group 950">
                <a:extLst>
                  <a:ext uri="{FF2B5EF4-FFF2-40B4-BE49-F238E27FC236}">
                    <a16:creationId xmlns:a16="http://schemas.microsoft.com/office/drawing/2014/main" id="{883A6962-25C2-514D-945D-A23EE9F6434C}"/>
                  </a:ext>
                </a:extLst>
              </p:cNvPr>
              <p:cNvGrpSpPr>
                <a:grpSpLocks/>
              </p:cNvGrpSpPr>
              <p:nvPr/>
            </p:nvGrpSpPr>
            <p:grpSpPr bwMode="auto">
              <a:xfrm>
                <a:off x="1839080" y="2785594"/>
                <a:ext cx="549038" cy="880838"/>
                <a:chOff x="4140" y="429"/>
                <a:chExt cx="1425" cy="2396"/>
              </a:xfrm>
            </p:grpSpPr>
            <p:sp>
              <p:nvSpPr>
                <p:cNvPr id="79933" name="Freeform 951">
                  <a:extLst>
                    <a:ext uri="{FF2B5EF4-FFF2-40B4-BE49-F238E27FC236}">
                      <a16:creationId xmlns:a16="http://schemas.microsoft.com/office/drawing/2014/main" id="{011F5876-A6DD-4246-9176-31355CD2D8E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4" name="Rectangle 952">
                  <a:extLst>
                    <a:ext uri="{FF2B5EF4-FFF2-40B4-BE49-F238E27FC236}">
                      <a16:creationId xmlns:a16="http://schemas.microsoft.com/office/drawing/2014/main" id="{27196C34-93F0-E140-B138-F770F4794361}"/>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35" name="Freeform 953">
                  <a:extLst>
                    <a:ext uri="{FF2B5EF4-FFF2-40B4-BE49-F238E27FC236}">
                      <a16:creationId xmlns:a16="http://schemas.microsoft.com/office/drawing/2014/main" id="{74E32377-69DF-4447-B92C-445CF42653E3}"/>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6" name="Freeform 954">
                  <a:extLst>
                    <a:ext uri="{FF2B5EF4-FFF2-40B4-BE49-F238E27FC236}">
                      <a16:creationId xmlns:a16="http://schemas.microsoft.com/office/drawing/2014/main" id="{7475305C-1436-6C4E-8E24-4C3CA851677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7" name="Rectangle 955">
                  <a:extLst>
                    <a:ext uri="{FF2B5EF4-FFF2-40B4-BE49-F238E27FC236}">
                      <a16:creationId xmlns:a16="http://schemas.microsoft.com/office/drawing/2014/main" id="{CC625E15-7EFF-2A44-AD0C-A212D111620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38" name="Group 956">
                  <a:extLst>
                    <a:ext uri="{FF2B5EF4-FFF2-40B4-BE49-F238E27FC236}">
                      <a16:creationId xmlns:a16="http://schemas.microsoft.com/office/drawing/2014/main" id="{E3B55B0A-F49F-B942-BBD1-1CC829482BED}"/>
                    </a:ext>
                  </a:extLst>
                </p:cNvPr>
                <p:cNvGrpSpPr>
                  <a:grpSpLocks/>
                </p:cNvGrpSpPr>
                <p:nvPr/>
              </p:nvGrpSpPr>
              <p:grpSpPr bwMode="auto">
                <a:xfrm>
                  <a:off x="4749" y="668"/>
                  <a:ext cx="581" cy="145"/>
                  <a:chOff x="614" y="2568"/>
                  <a:chExt cx="725" cy="139"/>
                </a:xfrm>
              </p:grpSpPr>
              <p:sp>
                <p:nvSpPr>
                  <p:cNvPr id="79963" name="AutoShape 957">
                    <a:extLst>
                      <a:ext uri="{FF2B5EF4-FFF2-40B4-BE49-F238E27FC236}">
                        <a16:creationId xmlns:a16="http://schemas.microsoft.com/office/drawing/2014/main" id="{7BFF9BF2-9F41-3046-BE40-7215EC7EB921}"/>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4" name="AutoShape 958">
                    <a:extLst>
                      <a:ext uri="{FF2B5EF4-FFF2-40B4-BE49-F238E27FC236}">
                        <a16:creationId xmlns:a16="http://schemas.microsoft.com/office/drawing/2014/main" id="{E30E9481-A710-C642-88AB-611D4EC03F1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39" name="Rectangle 959">
                  <a:extLst>
                    <a:ext uri="{FF2B5EF4-FFF2-40B4-BE49-F238E27FC236}">
                      <a16:creationId xmlns:a16="http://schemas.microsoft.com/office/drawing/2014/main" id="{018FA153-6D10-D446-BAAB-BBFF3411CBD1}"/>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40" name="Group 960">
                  <a:extLst>
                    <a:ext uri="{FF2B5EF4-FFF2-40B4-BE49-F238E27FC236}">
                      <a16:creationId xmlns:a16="http://schemas.microsoft.com/office/drawing/2014/main" id="{E2011AB8-A2E6-B948-9527-300C45AB66DF}"/>
                    </a:ext>
                  </a:extLst>
                </p:cNvPr>
                <p:cNvGrpSpPr>
                  <a:grpSpLocks/>
                </p:cNvGrpSpPr>
                <p:nvPr/>
              </p:nvGrpSpPr>
              <p:grpSpPr bwMode="auto">
                <a:xfrm>
                  <a:off x="4747" y="994"/>
                  <a:ext cx="581" cy="134"/>
                  <a:chOff x="614" y="2568"/>
                  <a:chExt cx="725" cy="139"/>
                </a:xfrm>
              </p:grpSpPr>
              <p:sp>
                <p:nvSpPr>
                  <p:cNvPr id="79961" name="AutoShape 961">
                    <a:extLst>
                      <a:ext uri="{FF2B5EF4-FFF2-40B4-BE49-F238E27FC236}">
                        <a16:creationId xmlns:a16="http://schemas.microsoft.com/office/drawing/2014/main" id="{98A030C1-68A7-F245-93B1-A785E119E4F8}"/>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2" name="AutoShape 962">
                    <a:extLst>
                      <a:ext uri="{FF2B5EF4-FFF2-40B4-BE49-F238E27FC236}">
                        <a16:creationId xmlns:a16="http://schemas.microsoft.com/office/drawing/2014/main" id="{A24DFA29-69A0-FE4B-8C19-08454DFEB1C1}"/>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1" name="Rectangle 963">
                  <a:extLst>
                    <a:ext uri="{FF2B5EF4-FFF2-40B4-BE49-F238E27FC236}">
                      <a16:creationId xmlns:a16="http://schemas.microsoft.com/office/drawing/2014/main" id="{E31E6D56-35B3-0949-9199-6EF8902E2080}"/>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42" name="Rectangle 964">
                  <a:extLst>
                    <a:ext uri="{FF2B5EF4-FFF2-40B4-BE49-F238E27FC236}">
                      <a16:creationId xmlns:a16="http://schemas.microsoft.com/office/drawing/2014/main" id="{60E95FA2-2902-D047-9C1F-4EAEA9F5641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43" name="Group 965">
                  <a:extLst>
                    <a:ext uri="{FF2B5EF4-FFF2-40B4-BE49-F238E27FC236}">
                      <a16:creationId xmlns:a16="http://schemas.microsoft.com/office/drawing/2014/main" id="{01D57711-6B4C-E942-9E0B-126E0CA26A04}"/>
                    </a:ext>
                  </a:extLst>
                </p:cNvPr>
                <p:cNvGrpSpPr>
                  <a:grpSpLocks/>
                </p:cNvGrpSpPr>
                <p:nvPr/>
              </p:nvGrpSpPr>
              <p:grpSpPr bwMode="auto">
                <a:xfrm>
                  <a:off x="4735" y="1627"/>
                  <a:ext cx="582" cy="151"/>
                  <a:chOff x="614" y="2568"/>
                  <a:chExt cx="725" cy="139"/>
                </a:xfrm>
              </p:grpSpPr>
              <p:sp>
                <p:nvSpPr>
                  <p:cNvPr id="79959" name="AutoShape 966">
                    <a:extLst>
                      <a:ext uri="{FF2B5EF4-FFF2-40B4-BE49-F238E27FC236}">
                        <a16:creationId xmlns:a16="http://schemas.microsoft.com/office/drawing/2014/main" id="{CA6EDC83-B11C-904F-A4AE-3E7B422A69E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0" name="AutoShape 967">
                    <a:extLst>
                      <a:ext uri="{FF2B5EF4-FFF2-40B4-BE49-F238E27FC236}">
                        <a16:creationId xmlns:a16="http://schemas.microsoft.com/office/drawing/2014/main" id="{29C587B6-467A-244C-AE0B-3B65B024042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4" name="Freeform 968">
                  <a:extLst>
                    <a:ext uri="{FF2B5EF4-FFF2-40B4-BE49-F238E27FC236}">
                      <a16:creationId xmlns:a16="http://schemas.microsoft.com/office/drawing/2014/main" id="{8D2CBA80-69F4-1047-8A3B-C2665A121947}"/>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79945" name="Group 969">
                  <a:extLst>
                    <a:ext uri="{FF2B5EF4-FFF2-40B4-BE49-F238E27FC236}">
                      <a16:creationId xmlns:a16="http://schemas.microsoft.com/office/drawing/2014/main" id="{25B572FB-D70C-CC48-9AF1-7A0F98344C4E}"/>
                    </a:ext>
                  </a:extLst>
                </p:cNvPr>
                <p:cNvGrpSpPr>
                  <a:grpSpLocks/>
                </p:cNvGrpSpPr>
                <p:nvPr/>
              </p:nvGrpSpPr>
              <p:grpSpPr bwMode="auto">
                <a:xfrm>
                  <a:off x="4739" y="1327"/>
                  <a:ext cx="582" cy="139"/>
                  <a:chOff x="614" y="2568"/>
                  <a:chExt cx="725" cy="139"/>
                </a:xfrm>
              </p:grpSpPr>
              <p:sp>
                <p:nvSpPr>
                  <p:cNvPr id="79957" name="AutoShape 970">
                    <a:extLst>
                      <a:ext uri="{FF2B5EF4-FFF2-40B4-BE49-F238E27FC236}">
                        <a16:creationId xmlns:a16="http://schemas.microsoft.com/office/drawing/2014/main" id="{B12E2D54-8FD4-934C-9020-2A5B77EC2AB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8" name="AutoShape 971">
                    <a:extLst>
                      <a:ext uri="{FF2B5EF4-FFF2-40B4-BE49-F238E27FC236}">
                        <a16:creationId xmlns:a16="http://schemas.microsoft.com/office/drawing/2014/main" id="{CC46131F-100F-0944-AD4B-F2E651D0811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6" name="Rectangle 972">
                  <a:extLst>
                    <a:ext uri="{FF2B5EF4-FFF2-40B4-BE49-F238E27FC236}">
                      <a16:creationId xmlns:a16="http://schemas.microsoft.com/office/drawing/2014/main" id="{1E42BCC6-8E97-4D48-83B7-8C76E8D9AB49}"/>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47" name="Freeform 973">
                  <a:extLst>
                    <a:ext uri="{FF2B5EF4-FFF2-40B4-BE49-F238E27FC236}">
                      <a16:creationId xmlns:a16="http://schemas.microsoft.com/office/drawing/2014/main" id="{7027FAA6-AEA7-694F-BA7C-692F5CE9BDF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48" name="Freeform 974">
                  <a:extLst>
                    <a:ext uri="{FF2B5EF4-FFF2-40B4-BE49-F238E27FC236}">
                      <a16:creationId xmlns:a16="http://schemas.microsoft.com/office/drawing/2014/main" id="{127F4930-794E-844A-8978-5D4BCDD3BC3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49" name="Oval 975">
                  <a:extLst>
                    <a:ext uri="{FF2B5EF4-FFF2-40B4-BE49-F238E27FC236}">
                      <a16:creationId xmlns:a16="http://schemas.microsoft.com/office/drawing/2014/main" id="{2E344D14-7FC8-2241-8800-FE5223A446FC}"/>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0" name="Freeform 976">
                  <a:extLst>
                    <a:ext uri="{FF2B5EF4-FFF2-40B4-BE49-F238E27FC236}">
                      <a16:creationId xmlns:a16="http://schemas.microsoft.com/office/drawing/2014/main" id="{E84C855D-4F1E-4641-BFE6-DE48348EEFA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51" name="AutoShape 977">
                  <a:extLst>
                    <a:ext uri="{FF2B5EF4-FFF2-40B4-BE49-F238E27FC236}">
                      <a16:creationId xmlns:a16="http://schemas.microsoft.com/office/drawing/2014/main" id="{6085739B-AF4F-B942-9355-2F0F0E63C3D0}"/>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2" name="AutoShape 978">
                  <a:extLst>
                    <a:ext uri="{FF2B5EF4-FFF2-40B4-BE49-F238E27FC236}">
                      <a16:creationId xmlns:a16="http://schemas.microsoft.com/office/drawing/2014/main" id="{A1684785-3674-A547-BE66-2F3CDB367A6A}"/>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3" name="Oval 979">
                  <a:extLst>
                    <a:ext uri="{FF2B5EF4-FFF2-40B4-BE49-F238E27FC236}">
                      <a16:creationId xmlns:a16="http://schemas.microsoft.com/office/drawing/2014/main" id="{11BC2DE4-ACBF-5048-A4D4-DB3E0149CF77}"/>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4" name="Oval 980">
                  <a:extLst>
                    <a:ext uri="{FF2B5EF4-FFF2-40B4-BE49-F238E27FC236}">
                      <a16:creationId xmlns:a16="http://schemas.microsoft.com/office/drawing/2014/main" id="{D7DA3FD6-D66D-A749-B157-7CE608C3CB9D}"/>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a:solidFill>
                      <a:srgbClr val="FF0000"/>
                    </a:solidFill>
                    <a:latin typeface="华文新魏" panose="02010800040101010101" pitchFamily="2" charset="-122"/>
                    <a:ea typeface="华文新魏" panose="02010800040101010101" pitchFamily="2" charset="-122"/>
                  </a:endParaRPr>
                </a:p>
              </p:txBody>
            </p:sp>
            <p:sp>
              <p:nvSpPr>
                <p:cNvPr id="79955" name="Oval 981">
                  <a:extLst>
                    <a:ext uri="{FF2B5EF4-FFF2-40B4-BE49-F238E27FC236}">
                      <a16:creationId xmlns:a16="http://schemas.microsoft.com/office/drawing/2014/main" id="{4E6F226C-C930-304C-8C90-72E96C5D725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6" name="Rectangle 982">
                  <a:extLst>
                    <a:ext uri="{FF2B5EF4-FFF2-40B4-BE49-F238E27FC236}">
                      <a16:creationId xmlns:a16="http://schemas.microsoft.com/office/drawing/2014/main" id="{46D468E7-85F5-2A47-A65F-FB014EAB4E24}"/>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pic>
            <p:nvPicPr>
              <p:cNvPr id="79887" name="Picture 4">
                <a:extLst>
                  <a:ext uri="{FF2B5EF4-FFF2-40B4-BE49-F238E27FC236}">
                    <a16:creationId xmlns:a16="http://schemas.microsoft.com/office/drawing/2014/main" id="{2030F7D1-7130-0341-ACA3-5393E4FCE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4880" y="2227106"/>
                <a:ext cx="1629624" cy="43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88" name="TextBox 80">
                <a:extLst>
                  <a:ext uri="{FF2B5EF4-FFF2-40B4-BE49-F238E27FC236}">
                    <a16:creationId xmlns:a16="http://schemas.microsoft.com/office/drawing/2014/main" id="{421EEC02-A6B8-DF45-96FB-4FA0BBDAF381}"/>
                  </a:ext>
                </a:extLst>
              </p:cNvPr>
              <p:cNvSpPr txBox="1">
                <a:spLocks noChangeArrowheads="1"/>
              </p:cNvSpPr>
              <p:nvPr/>
            </p:nvSpPr>
            <p:spPr bwMode="auto">
              <a:xfrm>
                <a:off x="994855" y="1850015"/>
                <a:ext cx="2976762" cy="5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u="none" dirty="0">
                    <a:solidFill>
                      <a:srgbClr val="CC0000"/>
                    </a:solidFill>
                    <a:latin typeface="华文新魏" panose="02010800040101010101" pitchFamily="2" charset="-122"/>
                    <a:ea typeface="华文新魏" panose="02010800040101010101" pitchFamily="2" charset="-122"/>
                  </a:rPr>
                  <a:t>OpenFlow</a:t>
                </a:r>
                <a:r>
                  <a:rPr lang="zh-CN" altLang="en-US" sz="2000" u="none" dirty="0">
                    <a:solidFill>
                      <a:srgbClr val="CC0000"/>
                    </a:solidFill>
                    <a:latin typeface="华文新魏" panose="02010800040101010101" pitchFamily="2" charset="-122"/>
                    <a:ea typeface="华文新魏" panose="02010800040101010101" pitchFamily="2" charset="-122"/>
                  </a:rPr>
                  <a:t>控制器</a:t>
                </a:r>
                <a:endParaRPr lang="en-US" altLang="zh-CN" sz="2000" u="none" dirty="0">
                  <a:solidFill>
                    <a:srgbClr val="CC0000"/>
                  </a:solidFill>
                  <a:latin typeface="华文新魏" panose="02010800040101010101" pitchFamily="2" charset="-122"/>
                  <a:ea typeface="华文新魏" panose="02010800040101010101" pitchFamily="2" charset="-122"/>
                </a:endParaRPr>
              </a:p>
            </p:txBody>
          </p:sp>
          <p:grpSp>
            <p:nvGrpSpPr>
              <p:cNvPr id="79889" name="Group 327">
                <a:extLst>
                  <a:ext uri="{FF2B5EF4-FFF2-40B4-BE49-F238E27FC236}">
                    <a16:creationId xmlns:a16="http://schemas.microsoft.com/office/drawing/2014/main" id="{A0A3DA11-EB13-A54E-AA3A-13195D8F6162}"/>
                  </a:ext>
                </a:extLst>
              </p:cNvPr>
              <p:cNvGrpSpPr>
                <a:grpSpLocks/>
              </p:cNvGrpSpPr>
              <p:nvPr/>
            </p:nvGrpSpPr>
            <p:grpSpPr bwMode="auto">
              <a:xfrm>
                <a:off x="2112211" y="5801894"/>
                <a:ext cx="736172" cy="452961"/>
                <a:chOff x="1871277" y="1576300"/>
                <a:chExt cx="1128371" cy="437861"/>
              </a:xfrm>
            </p:grpSpPr>
            <p:sp>
              <p:nvSpPr>
                <p:cNvPr id="118" name="Oval 117">
                  <a:extLst>
                    <a:ext uri="{FF2B5EF4-FFF2-40B4-BE49-F238E27FC236}">
                      <a16:creationId xmlns:a16="http://schemas.microsoft.com/office/drawing/2014/main" id="{B86293B3-ABBB-5043-BB30-C87441DB5B24}"/>
                    </a:ext>
                  </a:extLst>
                </p:cNvPr>
                <p:cNvSpPr/>
                <p:nvPr/>
              </p:nvSpPr>
              <p:spPr bwMode="auto">
                <a:xfrm flipV="1">
                  <a:off x="1874371" y="1693691"/>
                  <a:ext cx="1126101"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9" name="Rectangle 118">
                  <a:extLst>
                    <a:ext uri="{FF2B5EF4-FFF2-40B4-BE49-F238E27FC236}">
                      <a16:creationId xmlns:a16="http://schemas.microsoft.com/office/drawing/2014/main" id="{BB23635B-C97B-474D-8E7D-C78B11A206A4}"/>
                    </a:ext>
                  </a:extLst>
                </p:cNvPr>
                <p:cNvSpPr/>
                <p:nvPr/>
              </p:nvSpPr>
              <p:spPr bwMode="auto">
                <a:xfrm>
                  <a:off x="1871010" y="1741392"/>
                  <a:ext cx="112946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0" name="Oval 119">
                  <a:extLst>
                    <a:ext uri="{FF2B5EF4-FFF2-40B4-BE49-F238E27FC236}">
                      <a16:creationId xmlns:a16="http://schemas.microsoft.com/office/drawing/2014/main" id="{A1D421E4-2035-B243-9DB4-E96444A2E0E9}"/>
                    </a:ext>
                  </a:extLst>
                </p:cNvPr>
                <p:cNvSpPr/>
                <p:nvPr/>
              </p:nvSpPr>
              <p:spPr bwMode="auto">
                <a:xfrm flipV="1">
                  <a:off x="1871010" y="1576606"/>
                  <a:ext cx="112609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21" name="Freeform 120">
                  <a:extLst>
                    <a:ext uri="{FF2B5EF4-FFF2-40B4-BE49-F238E27FC236}">
                      <a16:creationId xmlns:a16="http://schemas.microsoft.com/office/drawing/2014/main" id="{B5A7EF64-6A07-6540-AB57-E0CFDEA9F2B2}"/>
                    </a:ext>
                  </a:extLst>
                </p:cNvPr>
                <p:cNvSpPr/>
                <p:nvPr/>
              </p:nvSpPr>
              <p:spPr bwMode="auto">
                <a:xfrm>
                  <a:off x="2160099" y="1674176"/>
                  <a:ext cx="54792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2" name="Freeform 121">
                  <a:extLst>
                    <a:ext uri="{FF2B5EF4-FFF2-40B4-BE49-F238E27FC236}">
                      <a16:creationId xmlns:a16="http://schemas.microsoft.com/office/drawing/2014/main" id="{F89F79EE-A095-C94A-BB6D-C287793A0AB4}"/>
                    </a:ext>
                  </a:extLst>
                </p:cNvPr>
                <p:cNvSpPr/>
                <p:nvPr/>
              </p:nvSpPr>
              <p:spPr bwMode="auto">
                <a:xfrm>
                  <a:off x="2102952" y="1632980"/>
                  <a:ext cx="662215"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3" name="Freeform 122">
                  <a:extLst>
                    <a:ext uri="{FF2B5EF4-FFF2-40B4-BE49-F238E27FC236}">
                      <a16:creationId xmlns:a16="http://schemas.microsoft.com/office/drawing/2014/main" id="{322A9E20-1343-2A4E-A7E4-14CBE1A2583C}"/>
                    </a:ext>
                  </a:extLst>
                </p:cNvPr>
                <p:cNvSpPr/>
                <p:nvPr/>
              </p:nvSpPr>
              <p:spPr bwMode="auto">
                <a:xfrm>
                  <a:off x="2536586" y="1728383"/>
                  <a:ext cx="245388" cy="9757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4" name="Freeform 123">
                  <a:extLst>
                    <a:ext uri="{FF2B5EF4-FFF2-40B4-BE49-F238E27FC236}">
                      <a16:creationId xmlns:a16="http://schemas.microsoft.com/office/drawing/2014/main" id="{45DCA30F-9680-EA4F-8746-AA6540DBBECC}"/>
                    </a:ext>
                  </a:extLst>
                </p:cNvPr>
                <p:cNvSpPr/>
                <p:nvPr/>
              </p:nvSpPr>
              <p:spPr bwMode="auto">
                <a:xfrm>
                  <a:off x="2089506" y="1730551"/>
                  <a:ext cx="242027"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25" name="Straight Connector 124">
                  <a:extLst>
                    <a:ext uri="{FF2B5EF4-FFF2-40B4-BE49-F238E27FC236}">
                      <a16:creationId xmlns:a16="http://schemas.microsoft.com/office/drawing/2014/main" id="{6FBB7589-61FF-7040-9084-413213880A6E}"/>
                    </a:ext>
                  </a:extLst>
                </p:cNvPr>
                <p:cNvCxnSpPr>
                  <a:endCxn id="120" idx="2"/>
                </p:cNvCxnSpPr>
                <p:nvPr/>
              </p:nvCxnSpPr>
              <p:spPr bwMode="auto">
                <a:xfrm flipH="1" flipV="1">
                  <a:off x="1871010" y="1737056"/>
                  <a:ext cx="3360" cy="12358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81E86BC5-900A-434D-9154-3B8A565DB8D9}"/>
                    </a:ext>
                  </a:extLst>
                </p:cNvPr>
                <p:cNvCxnSpPr/>
                <p:nvPr/>
              </p:nvCxnSpPr>
              <p:spPr bwMode="auto">
                <a:xfrm flipH="1" flipV="1">
                  <a:off x="2997109" y="1732720"/>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0" name="Group 327">
                <a:extLst>
                  <a:ext uri="{FF2B5EF4-FFF2-40B4-BE49-F238E27FC236}">
                    <a16:creationId xmlns:a16="http://schemas.microsoft.com/office/drawing/2014/main" id="{79BFAC64-0526-2A4E-A0EF-CB9297B02373}"/>
                  </a:ext>
                </a:extLst>
              </p:cNvPr>
              <p:cNvGrpSpPr>
                <a:grpSpLocks/>
              </p:cNvGrpSpPr>
              <p:nvPr/>
            </p:nvGrpSpPr>
            <p:grpSpPr bwMode="auto">
              <a:xfrm>
                <a:off x="3547978" y="4938294"/>
                <a:ext cx="736172" cy="452961"/>
                <a:chOff x="1871277" y="1576300"/>
                <a:chExt cx="1128371" cy="437861"/>
              </a:xfrm>
            </p:grpSpPr>
            <p:sp>
              <p:nvSpPr>
                <p:cNvPr id="109" name="Oval 108">
                  <a:extLst>
                    <a:ext uri="{FF2B5EF4-FFF2-40B4-BE49-F238E27FC236}">
                      <a16:creationId xmlns:a16="http://schemas.microsoft.com/office/drawing/2014/main" id="{622CD219-762B-A149-84B0-C43F0071B239}"/>
                    </a:ext>
                  </a:extLst>
                </p:cNvPr>
                <p:cNvSpPr/>
                <p:nvPr/>
              </p:nvSpPr>
              <p:spPr bwMode="auto">
                <a:xfrm flipV="1">
                  <a:off x="1875470" y="1693727"/>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0" name="Rectangle 109">
                  <a:extLst>
                    <a:ext uri="{FF2B5EF4-FFF2-40B4-BE49-F238E27FC236}">
                      <a16:creationId xmlns:a16="http://schemas.microsoft.com/office/drawing/2014/main" id="{DE644797-FA4E-8A44-8F9C-B01CCF5C7A60}"/>
                    </a:ext>
                  </a:extLst>
                </p:cNvPr>
                <p:cNvSpPr/>
                <p:nvPr/>
              </p:nvSpPr>
              <p:spPr bwMode="auto">
                <a:xfrm>
                  <a:off x="1872107" y="1741428"/>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1" name="Oval 110">
                  <a:extLst>
                    <a:ext uri="{FF2B5EF4-FFF2-40B4-BE49-F238E27FC236}">
                      <a16:creationId xmlns:a16="http://schemas.microsoft.com/office/drawing/2014/main" id="{79B1731F-E162-814A-A0C7-0769D25C19BF}"/>
                    </a:ext>
                  </a:extLst>
                </p:cNvPr>
                <p:cNvSpPr/>
                <p:nvPr/>
              </p:nvSpPr>
              <p:spPr bwMode="auto">
                <a:xfrm flipV="1">
                  <a:off x="1872107" y="1576641"/>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2" name="Freeform 111">
                  <a:extLst>
                    <a:ext uri="{FF2B5EF4-FFF2-40B4-BE49-F238E27FC236}">
                      <a16:creationId xmlns:a16="http://schemas.microsoft.com/office/drawing/2014/main" id="{6D8FE637-BA97-384C-8498-88F41DB6E97C}"/>
                    </a:ext>
                  </a:extLst>
                </p:cNvPr>
                <p:cNvSpPr/>
                <p:nvPr/>
              </p:nvSpPr>
              <p:spPr bwMode="auto">
                <a:xfrm>
                  <a:off x="2161195" y="1674213"/>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3" name="Freeform 112">
                  <a:extLst>
                    <a:ext uri="{FF2B5EF4-FFF2-40B4-BE49-F238E27FC236}">
                      <a16:creationId xmlns:a16="http://schemas.microsoft.com/office/drawing/2014/main" id="{68FB0241-B53B-7445-B36F-A6FB025C74AA}"/>
                    </a:ext>
                  </a:extLst>
                </p:cNvPr>
                <p:cNvSpPr/>
                <p:nvPr/>
              </p:nvSpPr>
              <p:spPr bwMode="auto">
                <a:xfrm>
                  <a:off x="2104051" y="1633016"/>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4" name="Freeform 113">
                  <a:extLst>
                    <a:ext uri="{FF2B5EF4-FFF2-40B4-BE49-F238E27FC236}">
                      <a16:creationId xmlns:a16="http://schemas.microsoft.com/office/drawing/2014/main" id="{6A880B09-8F38-CD4A-BD7E-28BEEECDC6B5}"/>
                    </a:ext>
                  </a:extLst>
                </p:cNvPr>
                <p:cNvSpPr/>
                <p:nvPr/>
              </p:nvSpPr>
              <p:spPr bwMode="auto">
                <a:xfrm>
                  <a:off x="2537683" y="1728419"/>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5" name="Freeform 114">
                  <a:extLst>
                    <a:ext uri="{FF2B5EF4-FFF2-40B4-BE49-F238E27FC236}">
                      <a16:creationId xmlns:a16="http://schemas.microsoft.com/office/drawing/2014/main" id="{77311BA9-B0E5-C645-B4BE-86D747DA56F1}"/>
                    </a:ext>
                  </a:extLst>
                </p:cNvPr>
                <p:cNvSpPr/>
                <p:nvPr/>
              </p:nvSpPr>
              <p:spPr bwMode="auto">
                <a:xfrm>
                  <a:off x="2090605" y="1730587"/>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16" name="Straight Connector 115">
                  <a:extLst>
                    <a:ext uri="{FF2B5EF4-FFF2-40B4-BE49-F238E27FC236}">
                      <a16:creationId xmlns:a16="http://schemas.microsoft.com/office/drawing/2014/main" id="{B4A68A87-895E-2345-BAA6-97397635DD70}"/>
                    </a:ext>
                  </a:extLst>
                </p:cNvPr>
                <p:cNvCxnSpPr>
                  <a:endCxn id="111" idx="2"/>
                </p:cNvCxnSpPr>
                <p:nvPr/>
              </p:nvCxnSpPr>
              <p:spPr bwMode="auto">
                <a:xfrm flipH="1" flipV="1">
                  <a:off x="1872107" y="1737092"/>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7" name="Straight Connector 116">
                  <a:extLst>
                    <a:ext uri="{FF2B5EF4-FFF2-40B4-BE49-F238E27FC236}">
                      <a16:creationId xmlns:a16="http://schemas.microsoft.com/office/drawing/2014/main" id="{E464BD8F-FA7B-2449-8055-15FFF4013D1B}"/>
                    </a:ext>
                  </a:extLst>
                </p:cNvPr>
                <p:cNvCxnSpPr/>
                <p:nvPr/>
              </p:nvCxnSpPr>
              <p:spPr bwMode="auto">
                <a:xfrm flipH="1" flipV="1">
                  <a:off x="2994846" y="1732755"/>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1" name="Group 327">
                <a:extLst>
                  <a:ext uri="{FF2B5EF4-FFF2-40B4-BE49-F238E27FC236}">
                    <a16:creationId xmlns:a16="http://schemas.microsoft.com/office/drawing/2014/main" id="{A40C7F5B-13A5-FA4C-92C3-726E35D26D4D}"/>
                  </a:ext>
                </a:extLst>
              </p:cNvPr>
              <p:cNvGrpSpPr>
                <a:grpSpLocks/>
              </p:cNvGrpSpPr>
              <p:nvPr/>
            </p:nvGrpSpPr>
            <p:grpSpPr bwMode="auto">
              <a:xfrm>
                <a:off x="665747" y="5144167"/>
                <a:ext cx="736172" cy="452961"/>
                <a:chOff x="1871277" y="1576300"/>
                <a:chExt cx="1128371" cy="437861"/>
              </a:xfrm>
            </p:grpSpPr>
            <p:sp>
              <p:nvSpPr>
                <p:cNvPr id="100" name="Oval 99">
                  <a:extLst>
                    <a:ext uri="{FF2B5EF4-FFF2-40B4-BE49-F238E27FC236}">
                      <a16:creationId xmlns:a16="http://schemas.microsoft.com/office/drawing/2014/main" id="{728D94E8-1AD8-CA4F-A4E3-AD0B618A1DE5}"/>
                    </a:ext>
                  </a:extLst>
                </p:cNvPr>
                <p:cNvSpPr/>
                <p:nvPr/>
              </p:nvSpPr>
              <p:spPr bwMode="auto">
                <a:xfrm flipV="1">
                  <a:off x="1876223" y="1694195"/>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1" name="Rectangle 100">
                  <a:extLst>
                    <a:ext uri="{FF2B5EF4-FFF2-40B4-BE49-F238E27FC236}">
                      <a16:creationId xmlns:a16="http://schemas.microsoft.com/office/drawing/2014/main" id="{32514D2A-7FB9-D548-81BC-EAD8F11F38BD}"/>
                    </a:ext>
                  </a:extLst>
                </p:cNvPr>
                <p:cNvSpPr/>
                <p:nvPr/>
              </p:nvSpPr>
              <p:spPr bwMode="auto">
                <a:xfrm>
                  <a:off x="1872861" y="1741896"/>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2" name="Oval 101">
                  <a:extLst>
                    <a:ext uri="{FF2B5EF4-FFF2-40B4-BE49-F238E27FC236}">
                      <a16:creationId xmlns:a16="http://schemas.microsoft.com/office/drawing/2014/main" id="{42D9D392-B8E2-E94D-8B1E-5231A62D6668}"/>
                    </a:ext>
                  </a:extLst>
                </p:cNvPr>
                <p:cNvSpPr/>
                <p:nvPr/>
              </p:nvSpPr>
              <p:spPr bwMode="auto">
                <a:xfrm flipV="1">
                  <a:off x="1872861" y="1577110"/>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3" name="Freeform 102">
                  <a:extLst>
                    <a:ext uri="{FF2B5EF4-FFF2-40B4-BE49-F238E27FC236}">
                      <a16:creationId xmlns:a16="http://schemas.microsoft.com/office/drawing/2014/main" id="{5102CB27-36F6-864C-8D56-A761A3750D5B}"/>
                    </a:ext>
                  </a:extLst>
                </p:cNvPr>
                <p:cNvSpPr/>
                <p:nvPr/>
              </p:nvSpPr>
              <p:spPr bwMode="auto">
                <a:xfrm>
                  <a:off x="2161949" y="1674682"/>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4" name="Freeform 103">
                  <a:extLst>
                    <a:ext uri="{FF2B5EF4-FFF2-40B4-BE49-F238E27FC236}">
                      <a16:creationId xmlns:a16="http://schemas.microsoft.com/office/drawing/2014/main" id="{011BE1C9-663D-E040-8018-C2971F5ACDF7}"/>
                    </a:ext>
                  </a:extLst>
                </p:cNvPr>
                <p:cNvSpPr/>
                <p:nvPr/>
              </p:nvSpPr>
              <p:spPr bwMode="auto">
                <a:xfrm>
                  <a:off x="2104805" y="1633484"/>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5" name="Freeform 104">
                  <a:extLst>
                    <a:ext uri="{FF2B5EF4-FFF2-40B4-BE49-F238E27FC236}">
                      <a16:creationId xmlns:a16="http://schemas.microsoft.com/office/drawing/2014/main" id="{267C1FB2-A2A9-3743-839C-73D59F38E7FD}"/>
                    </a:ext>
                  </a:extLst>
                </p:cNvPr>
                <p:cNvSpPr/>
                <p:nvPr/>
              </p:nvSpPr>
              <p:spPr bwMode="auto">
                <a:xfrm>
                  <a:off x="2538436" y="1728887"/>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6" name="Freeform 105">
                  <a:extLst>
                    <a:ext uri="{FF2B5EF4-FFF2-40B4-BE49-F238E27FC236}">
                      <a16:creationId xmlns:a16="http://schemas.microsoft.com/office/drawing/2014/main" id="{D4C21B00-4685-2240-8089-67B69013D7D5}"/>
                    </a:ext>
                  </a:extLst>
                </p:cNvPr>
                <p:cNvSpPr/>
                <p:nvPr/>
              </p:nvSpPr>
              <p:spPr bwMode="auto">
                <a:xfrm>
                  <a:off x="2091359" y="1731056"/>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07" name="Straight Connector 106">
                  <a:extLst>
                    <a:ext uri="{FF2B5EF4-FFF2-40B4-BE49-F238E27FC236}">
                      <a16:creationId xmlns:a16="http://schemas.microsoft.com/office/drawing/2014/main" id="{26633F00-F4DB-D646-8228-807675A755AB}"/>
                    </a:ext>
                  </a:extLst>
                </p:cNvPr>
                <p:cNvCxnSpPr>
                  <a:endCxn id="102" idx="2"/>
                </p:cNvCxnSpPr>
                <p:nvPr/>
              </p:nvCxnSpPr>
              <p:spPr bwMode="auto">
                <a:xfrm flipH="1" flipV="1">
                  <a:off x="1872861" y="1737560"/>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8" name="Straight Connector 107">
                  <a:extLst>
                    <a:ext uri="{FF2B5EF4-FFF2-40B4-BE49-F238E27FC236}">
                      <a16:creationId xmlns:a16="http://schemas.microsoft.com/office/drawing/2014/main" id="{B64B466B-A8C7-D34E-8976-A47CDB6D85D2}"/>
                    </a:ext>
                  </a:extLst>
                </p:cNvPr>
                <p:cNvCxnSpPr/>
                <p:nvPr/>
              </p:nvCxnSpPr>
              <p:spPr bwMode="auto">
                <a:xfrm flipH="1" flipV="1">
                  <a:off x="2995599" y="1733224"/>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2" name="Group 327">
                <a:extLst>
                  <a:ext uri="{FF2B5EF4-FFF2-40B4-BE49-F238E27FC236}">
                    <a16:creationId xmlns:a16="http://schemas.microsoft.com/office/drawing/2014/main" id="{547DE16A-705A-5840-BC28-CB494C8A8EA3}"/>
                  </a:ext>
                </a:extLst>
              </p:cNvPr>
              <p:cNvGrpSpPr>
                <a:grpSpLocks/>
              </p:cNvGrpSpPr>
              <p:nvPr/>
            </p:nvGrpSpPr>
            <p:grpSpPr bwMode="auto">
              <a:xfrm>
                <a:off x="1753937" y="4440989"/>
                <a:ext cx="736172" cy="452961"/>
                <a:chOff x="1871277" y="1576300"/>
                <a:chExt cx="1128371" cy="437861"/>
              </a:xfrm>
            </p:grpSpPr>
            <p:sp>
              <p:nvSpPr>
                <p:cNvPr id="90" name="Oval 89">
                  <a:extLst>
                    <a:ext uri="{FF2B5EF4-FFF2-40B4-BE49-F238E27FC236}">
                      <a16:creationId xmlns:a16="http://schemas.microsoft.com/office/drawing/2014/main" id="{348E6336-C100-F446-816F-14613AD37F09}"/>
                    </a:ext>
                  </a:extLst>
                </p:cNvPr>
                <p:cNvSpPr/>
                <p:nvPr/>
              </p:nvSpPr>
              <p:spPr bwMode="auto">
                <a:xfrm flipV="1">
                  <a:off x="1875595" y="1693104"/>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1" name="Rectangle 90">
                  <a:extLst>
                    <a:ext uri="{FF2B5EF4-FFF2-40B4-BE49-F238E27FC236}">
                      <a16:creationId xmlns:a16="http://schemas.microsoft.com/office/drawing/2014/main" id="{901AE92B-2FDA-D944-89C9-A14B3CECEEBC}"/>
                    </a:ext>
                  </a:extLst>
                </p:cNvPr>
                <p:cNvSpPr/>
                <p:nvPr/>
              </p:nvSpPr>
              <p:spPr bwMode="auto">
                <a:xfrm>
                  <a:off x="1872232" y="1740805"/>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2" name="Oval 91">
                  <a:extLst>
                    <a:ext uri="{FF2B5EF4-FFF2-40B4-BE49-F238E27FC236}">
                      <a16:creationId xmlns:a16="http://schemas.microsoft.com/office/drawing/2014/main" id="{0394C2C8-A2E8-1248-B17C-EF6B94CFF886}"/>
                    </a:ext>
                  </a:extLst>
                </p:cNvPr>
                <p:cNvSpPr/>
                <p:nvPr/>
              </p:nvSpPr>
              <p:spPr bwMode="auto">
                <a:xfrm flipV="1">
                  <a:off x="1872232" y="1576019"/>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3" name="Freeform 92">
                  <a:extLst>
                    <a:ext uri="{FF2B5EF4-FFF2-40B4-BE49-F238E27FC236}">
                      <a16:creationId xmlns:a16="http://schemas.microsoft.com/office/drawing/2014/main" id="{64CDB2BC-A83D-AA46-B37D-20EE46044570}"/>
                    </a:ext>
                  </a:extLst>
                </p:cNvPr>
                <p:cNvSpPr/>
                <p:nvPr/>
              </p:nvSpPr>
              <p:spPr bwMode="auto">
                <a:xfrm>
                  <a:off x="2161320" y="1673590"/>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5" name="Freeform 94">
                  <a:extLst>
                    <a:ext uri="{FF2B5EF4-FFF2-40B4-BE49-F238E27FC236}">
                      <a16:creationId xmlns:a16="http://schemas.microsoft.com/office/drawing/2014/main" id="{DFC13964-A93F-D843-92B4-A2AE4CE6124E}"/>
                    </a:ext>
                  </a:extLst>
                </p:cNvPr>
                <p:cNvSpPr/>
                <p:nvPr/>
              </p:nvSpPr>
              <p:spPr bwMode="auto">
                <a:xfrm>
                  <a:off x="2104176" y="1632393"/>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6" name="Freeform 95">
                  <a:extLst>
                    <a:ext uri="{FF2B5EF4-FFF2-40B4-BE49-F238E27FC236}">
                      <a16:creationId xmlns:a16="http://schemas.microsoft.com/office/drawing/2014/main" id="{8CBD6851-AA12-914C-9EC7-4657662410B5}"/>
                    </a:ext>
                  </a:extLst>
                </p:cNvPr>
                <p:cNvSpPr/>
                <p:nvPr/>
              </p:nvSpPr>
              <p:spPr bwMode="auto">
                <a:xfrm>
                  <a:off x="2537808" y="1727796"/>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7" name="Freeform 96">
                  <a:extLst>
                    <a:ext uri="{FF2B5EF4-FFF2-40B4-BE49-F238E27FC236}">
                      <a16:creationId xmlns:a16="http://schemas.microsoft.com/office/drawing/2014/main" id="{80F52614-9116-1F4A-ABFC-24892B370B72}"/>
                    </a:ext>
                  </a:extLst>
                </p:cNvPr>
                <p:cNvSpPr/>
                <p:nvPr/>
              </p:nvSpPr>
              <p:spPr bwMode="auto">
                <a:xfrm>
                  <a:off x="2090730" y="1729965"/>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98" name="Straight Connector 97">
                  <a:extLst>
                    <a:ext uri="{FF2B5EF4-FFF2-40B4-BE49-F238E27FC236}">
                      <a16:creationId xmlns:a16="http://schemas.microsoft.com/office/drawing/2014/main" id="{67FA9997-5301-CE41-B4D4-5895CA63AB31}"/>
                    </a:ext>
                  </a:extLst>
                </p:cNvPr>
                <p:cNvCxnSpPr>
                  <a:endCxn id="92" idx="2"/>
                </p:cNvCxnSpPr>
                <p:nvPr/>
              </p:nvCxnSpPr>
              <p:spPr bwMode="auto">
                <a:xfrm flipH="1" flipV="1">
                  <a:off x="1872232" y="1736469"/>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9" name="Straight Connector 98">
                  <a:extLst>
                    <a:ext uri="{FF2B5EF4-FFF2-40B4-BE49-F238E27FC236}">
                      <a16:creationId xmlns:a16="http://schemas.microsoft.com/office/drawing/2014/main" id="{78B9F1A9-807E-2A45-9991-C32CEDFB7137}"/>
                    </a:ext>
                  </a:extLst>
                </p:cNvPr>
                <p:cNvCxnSpPr/>
                <p:nvPr/>
              </p:nvCxnSpPr>
              <p:spPr bwMode="auto">
                <a:xfrm flipH="1" flipV="1">
                  <a:off x="2994970" y="1732132"/>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sp>
            <p:nvSpPr>
              <p:cNvPr id="79893" name="Up-Down Arrow 85">
                <a:extLst>
                  <a:ext uri="{FF2B5EF4-FFF2-40B4-BE49-F238E27FC236}">
                    <a16:creationId xmlns:a16="http://schemas.microsoft.com/office/drawing/2014/main" id="{9F94D55D-030E-1D4C-98BF-29D99AB5D4E2}"/>
                  </a:ext>
                </a:extLst>
              </p:cNvPr>
              <p:cNvSpPr>
                <a:spLocks noChangeArrowheads="1"/>
              </p:cNvSpPr>
              <p:nvPr/>
            </p:nvSpPr>
            <p:spPr bwMode="auto">
              <a:xfrm rot="-458791">
                <a:off x="2269785" y="3718179"/>
                <a:ext cx="191874" cy="2107535"/>
              </a:xfrm>
              <a:prstGeom prst="upDownArrow">
                <a:avLst>
                  <a:gd name="adj1" fmla="val 50000"/>
                  <a:gd name="adj2" fmla="val 49987"/>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4" name="Up-Down Arrow 86">
                <a:extLst>
                  <a:ext uri="{FF2B5EF4-FFF2-40B4-BE49-F238E27FC236}">
                    <a16:creationId xmlns:a16="http://schemas.microsoft.com/office/drawing/2014/main" id="{9606BC07-8994-A340-AA2B-19D24D673D82}"/>
                  </a:ext>
                </a:extLst>
              </p:cNvPr>
              <p:cNvSpPr>
                <a:spLocks noChangeArrowheads="1"/>
              </p:cNvSpPr>
              <p:nvPr/>
            </p:nvSpPr>
            <p:spPr bwMode="auto">
              <a:xfrm>
                <a:off x="1974262" y="3714785"/>
                <a:ext cx="191874" cy="823865"/>
              </a:xfrm>
              <a:prstGeom prst="upDownArrow">
                <a:avLst>
                  <a:gd name="adj1" fmla="val 50000"/>
                  <a:gd name="adj2" fmla="val 4999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5" name="Up-Down Arrow 87">
                <a:extLst>
                  <a:ext uri="{FF2B5EF4-FFF2-40B4-BE49-F238E27FC236}">
                    <a16:creationId xmlns:a16="http://schemas.microsoft.com/office/drawing/2014/main" id="{27E933C7-D70F-D644-9695-6CDC383F6CEE}"/>
                  </a:ext>
                </a:extLst>
              </p:cNvPr>
              <p:cNvSpPr>
                <a:spLocks noChangeArrowheads="1"/>
              </p:cNvSpPr>
              <p:nvPr/>
            </p:nvSpPr>
            <p:spPr bwMode="auto">
              <a:xfrm rot="-2545602">
                <a:off x="2872397" y="3460483"/>
                <a:ext cx="196901" cy="1849334"/>
              </a:xfrm>
              <a:prstGeom prst="upDownArrow">
                <a:avLst>
                  <a:gd name="adj1" fmla="val 50000"/>
                  <a:gd name="adj2" fmla="val 5000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6" name="Up-Down Arrow 88">
                <a:extLst>
                  <a:ext uri="{FF2B5EF4-FFF2-40B4-BE49-F238E27FC236}">
                    <a16:creationId xmlns:a16="http://schemas.microsoft.com/office/drawing/2014/main" id="{9AF65582-2E77-9440-80B5-3864D9AD86FC}"/>
                  </a:ext>
                </a:extLst>
              </p:cNvPr>
              <p:cNvSpPr>
                <a:spLocks noChangeArrowheads="1"/>
              </p:cNvSpPr>
              <p:nvPr/>
            </p:nvSpPr>
            <p:spPr bwMode="auto">
              <a:xfrm rot="1537304" flipH="1">
                <a:off x="1441528" y="3583584"/>
                <a:ext cx="196901" cy="1720974"/>
              </a:xfrm>
              <a:prstGeom prst="upDownArrow">
                <a:avLst>
                  <a:gd name="adj1" fmla="val 50000"/>
                  <a:gd name="adj2" fmla="val 50014"/>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3ABD8-37E8-FB4A-96D4-AA18E8435FC4}"/>
              </a:ext>
            </a:extLst>
          </p:cNvPr>
          <p:cNvSpPr>
            <a:spLocks noGrp="1"/>
          </p:cNvSpPr>
          <p:nvPr>
            <p:ph type="title"/>
          </p:nvPr>
        </p:nvSpPr>
        <p:spPr>
          <a:xfrm>
            <a:off x="422275" y="469901"/>
            <a:ext cx="7325852" cy="646331"/>
          </a:xfrm>
        </p:spPr>
        <p:txBody>
          <a:bodyPr wrap="none">
            <a:spAutoFit/>
          </a:bodyPr>
          <a:lstStyle/>
          <a:p>
            <a:pPr>
              <a:defRPr/>
            </a:pPr>
            <a:r>
              <a:rPr lang="en-US" altLang="zh-CN"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altLang="zh-CN" kern="1200" dirty="0">
                <a:latin typeface="Calibri" panose="020F0502020204030204" pitchFamily="34" charset="0"/>
                <a:ea typeface="MS PGothic" panose="020B0600070205080204" pitchFamily="34" charset="-128"/>
              </a:rPr>
              <a:t>:</a:t>
            </a:r>
            <a:r>
              <a:rPr lang="zh-CN" altLang="en-US" kern="1200" dirty="0">
                <a:latin typeface="Calibri" panose="020F0502020204030204" pitchFamily="34" charset="0"/>
                <a:ea typeface="MS PGothic" panose="020B0600070205080204" pitchFamily="34" charset="-128"/>
              </a:rPr>
              <a:t>控制器到交换机消息</a:t>
            </a:r>
          </a:p>
        </p:txBody>
      </p:sp>
      <p:sp>
        <p:nvSpPr>
          <p:cNvPr id="4" name="Content Placeholder 3">
            <a:extLst>
              <a:ext uri="{FF2B5EF4-FFF2-40B4-BE49-F238E27FC236}">
                <a16:creationId xmlns:a16="http://schemas.microsoft.com/office/drawing/2014/main" id="{A4466DB8-F084-6440-946E-00020C9DC84B}"/>
              </a:ext>
            </a:extLst>
          </p:cNvPr>
          <p:cNvSpPr>
            <a:spLocks noGrp="1"/>
          </p:cNvSpPr>
          <p:nvPr>
            <p:ph sz="half" idx="2"/>
          </p:nvPr>
        </p:nvSpPr>
        <p:spPr>
          <a:xfrm>
            <a:off x="285751" y="1243013"/>
            <a:ext cx="5840413" cy="1782762"/>
          </a:xfrm>
        </p:spPr>
        <p:txBody>
          <a:bodyPr/>
          <a:lstStyle/>
          <a:p>
            <a:pPr marL="0" indent="0">
              <a:buNone/>
              <a:defRPr/>
            </a:pPr>
            <a:r>
              <a:rPr lang="zh-CN" altLang="en-US" sz="2400" i="1" dirty="0">
                <a:solidFill>
                  <a:srgbClr val="000090"/>
                </a:solidFill>
                <a:latin typeface="华文新魏" panose="02010800040101010101" pitchFamily="2" charset="-122"/>
                <a:ea typeface="华文新魏" panose="02010800040101010101" pitchFamily="2" charset="-122"/>
              </a:rPr>
              <a:t>关键</a:t>
            </a:r>
            <a:r>
              <a:rPr lang="en-US" sz="2400" i="1" dirty="0">
                <a:solidFill>
                  <a:srgbClr val="000090"/>
                </a:solidFill>
                <a:latin typeface="华文新魏" panose="02010800040101010101" pitchFamily="2" charset="-122"/>
                <a:ea typeface="华文新魏" panose="02010800040101010101" pitchFamily="2" charset="-122"/>
              </a:rPr>
              <a:t>controller-to-switch</a:t>
            </a:r>
            <a:r>
              <a:rPr lang="zh-CN" altLang="en-US" sz="2400" i="1" dirty="0">
                <a:solidFill>
                  <a:srgbClr val="000090"/>
                </a:solidFill>
                <a:latin typeface="华文新魏" panose="02010800040101010101" pitchFamily="2" charset="-122"/>
                <a:ea typeface="华文新魏" panose="02010800040101010101" pitchFamily="2" charset="-122"/>
              </a:rPr>
              <a:t>消息</a:t>
            </a:r>
            <a:endParaRPr lang="en-US" altLang="zh-CN" sz="2400" i="1" dirty="0">
              <a:solidFill>
                <a:srgbClr val="000090"/>
              </a:solidFill>
              <a:latin typeface="华文新魏" panose="02010800040101010101" pitchFamily="2" charset="-122"/>
              <a:ea typeface="华文新魏" panose="02010800040101010101" pitchFamily="2" charset="-122"/>
            </a:endParaRPr>
          </a:p>
          <a:p>
            <a:pPr>
              <a:defRPr/>
            </a:pPr>
            <a:r>
              <a:rPr lang="en-US" altLang="zh-CN" sz="2400" i="1" dirty="0">
                <a:solidFill>
                  <a:srgbClr val="CC0000"/>
                </a:solidFill>
                <a:latin typeface="华文新魏" panose="02010800040101010101" pitchFamily="2" charset="-122"/>
                <a:ea typeface="华文新魏" panose="02010800040101010101" pitchFamily="2" charset="-122"/>
              </a:rPr>
              <a:t>packet-out:</a:t>
            </a:r>
            <a:r>
              <a:rPr lang="zh-CN" altLang="en-US" sz="2400" dirty="0">
                <a:latin typeface="华文新魏" panose="02010800040101010101" pitchFamily="2" charset="-122"/>
                <a:ea typeface="华文新魏" panose="02010800040101010101" pitchFamily="2" charset="-122"/>
              </a:rPr>
              <a:t>用于控制器指定受控交换机在特定端口发送特定报文（和交互机到控制器的</a:t>
            </a:r>
            <a:r>
              <a:rPr lang="en-US" altLang="zh-CN" sz="2400" i="1" dirty="0">
                <a:solidFill>
                  <a:srgbClr val="CC0000"/>
                </a:solidFill>
                <a:latin typeface="华文新魏" panose="02010800040101010101" pitchFamily="2" charset="-122"/>
                <a:ea typeface="华文新魏" panose="02010800040101010101" pitchFamily="2" charset="-122"/>
              </a:rPr>
              <a:t>packet-int</a:t>
            </a:r>
            <a:r>
              <a:rPr lang="zh-CN" altLang="en-US" sz="2400" dirty="0">
                <a:latin typeface="华文新魏" panose="02010800040101010101" pitchFamily="2" charset="-122"/>
                <a:ea typeface="华文新魏" panose="02010800040101010101" pitchFamily="2" charset="-122"/>
              </a:rPr>
              <a:t>报文对应）</a:t>
            </a:r>
            <a:endParaRPr lang="en-US" altLang="zh-CN" sz="2400" dirty="0">
              <a:latin typeface="华文新魏" panose="02010800040101010101" pitchFamily="2" charset="-122"/>
              <a:ea typeface="华文新魏" panose="02010800040101010101" pitchFamily="2" charset="-122"/>
            </a:endParaRPr>
          </a:p>
        </p:txBody>
      </p:sp>
      <p:grpSp>
        <p:nvGrpSpPr>
          <p:cNvPr id="79875" name="Group 2">
            <a:extLst>
              <a:ext uri="{FF2B5EF4-FFF2-40B4-BE49-F238E27FC236}">
                <a16:creationId xmlns:a16="http://schemas.microsoft.com/office/drawing/2014/main" id="{FC0E6CBD-C230-B94D-9202-7C840DA90267}"/>
              </a:ext>
            </a:extLst>
          </p:cNvPr>
          <p:cNvGrpSpPr>
            <a:grpSpLocks/>
          </p:cNvGrpSpPr>
          <p:nvPr/>
        </p:nvGrpSpPr>
        <p:grpSpPr bwMode="auto">
          <a:xfrm>
            <a:off x="5841998" y="1871663"/>
            <a:ext cx="2822574" cy="3194051"/>
            <a:chOff x="5841999" y="1871579"/>
            <a:chExt cx="2822601" cy="3194648"/>
          </a:xfrm>
        </p:grpSpPr>
        <p:sp>
          <p:nvSpPr>
            <p:cNvPr id="79878" name="Oval 55">
              <a:extLst>
                <a:ext uri="{FF2B5EF4-FFF2-40B4-BE49-F238E27FC236}">
                  <a16:creationId xmlns:a16="http://schemas.microsoft.com/office/drawing/2014/main" id="{BEDA65C4-BF4B-A44D-B4F4-98EC4363D84E}"/>
                </a:ext>
              </a:extLst>
            </p:cNvPr>
            <p:cNvSpPr>
              <a:spLocks noChangeArrowheads="1"/>
            </p:cNvSpPr>
            <p:nvPr/>
          </p:nvSpPr>
          <p:spPr bwMode="auto">
            <a:xfrm flipH="1">
              <a:off x="6510423" y="2429821"/>
              <a:ext cx="1078571" cy="751277"/>
            </a:xfrm>
            <a:prstGeom prst="ellipse">
              <a:avLst/>
            </a:prstGeom>
            <a:noFill/>
            <a:ln w="22225">
              <a:solidFill>
                <a:srgbClr val="CC0000"/>
              </a:solidFill>
              <a:prstDash val="dash"/>
              <a:round/>
              <a:headEnd/>
              <a:tailEnd/>
            </a:ln>
            <a:extLst>
              <a:ext uri="{909E8E84-426E-40DD-AFC4-6F175D3DCCD1}">
                <a14:hiddenFill xmlns:a14="http://schemas.microsoft.com/office/drawing/2010/main">
                  <a:solidFill>
                    <a:srgbClr val="FFFFFF"/>
                  </a:solidFill>
                </a14:hiddenFill>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nvGrpSpPr>
            <p:cNvPr id="79879" name="Group 71">
              <a:extLst>
                <a:ext uri="{FF2B5EF4-FFF2-40B4-BE49-F238E27FC236}">
                  <a16:creationId xmlns:a16="http://schemas.microsoft.com/office/drawing/2014/main" id="{62CD2F05-F029-9347-9344-2698DF39C27E}"/>
                </a:ext>
              </a:extLst>
            </p:cNvPr>
            <p:cNvGrpSpPr>
              <a:grpSpLocks/>
            </p:cNvGrpSpPr>
            <p:nvPr/>
          </p:nvGrpSpPr>
          <p:grpSpPr bwMode="auto">
            <a:xfrm>
              <a:off x="5841999" y="1871579"/>
              <a:ext cx="2822601" cy="3194648"/>
              <a:chOff x="460628" y="1850015"/>
              <a:chExt cx="3899341" cy="4512949"/>
            </a:xfrm>
          </p:grpSpPr>
          <p:sp>
            <p:nvSpPr>
              <p:cNvPr id="73" name="Cloud 72">
                <a:extLst>
                  <a:ext uri="{FF2B5EF4-FFF2-40B4-BE49-F238E27FC236}">
                    <a16:creationId xmlns:a16="http://schemas.microsoft.com/office/drawing/2014/main" id="{CA144464-5478-BB47-B92E-089CC2EDC728}"/>
                  </a:ext>
                </a:extLst>
              </p:cNvPr>
              <p:cNvSpPr/>
              <p:nvPr/>
            </p:nvSpPr>
            <p:spPr>
              <a:xfrm>
                <a:off x="460628" y="4245557"/>
                <a:ext cx="3899341" cy="2117407"/>
              </a:xfrm>
              <a:prstGeom prst="cloud">
                <a:avLst/>
              </a:prstGeom>
              <a:noFill/>
              <a:ln>
                <a:solidFill>
                  <a:srgbClr val="000090"/>
                </a:solidFill>
              </a:ln>
              <a:effectLst>
                <a:outerShdw blurRad="40000" dist="23000" dir="5400000" rotWithShape="0">
                  <a:schemeClr val="accent6">
                    <a:lumMod val="40000"/>
                    <a:lumOff val="60000"/>
                    <a:alpha val="35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defRPr/>
                </a:pPr>
                <a:endParaRPr lang="en-US">
                  <a:latin typeface="华文新魏" panose="02010800040101010101" pitchFamily="2" charset="-122"/>
                  <a:ea typeface="华文新魏" panose="02010800040101010101" pitchFamily="2" charset="-122"/>
                </a:endParaRPr>
              </a:p>
            </p:txBody>
          </p:sp>
          <p:cxnSp>
            <p:nvCxnSpPr>
              <p:cNvPr id="74" name="Straight Connector 73">
                <a:extLst>
                  <a:ext uri="{FF2B5EF4-FFF2-40B4-BE49-F238E27FC236}">
                    <a16:creationId xmlns:a16="http://schemas.microsoft.com/office/drawing/2014/main" id="{E55E9027-CC2E-534E-99B0-C56BA87DF1AE}"/>
                  </a:ext>
                </a:extLst>
              </p:cNvPr>
              <p:cNvCxnSpPr/>
              <p:nvPr/>
            </p:nvCxnSpPr>
            <p:spPr>
              <a:xfrm flipV="1">
                <a:off x="1125140" y="4539391"/>
                <a:ext cx="1201822" cy="8187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1476CBAD-A2BA-844A-BC57-179C4F141D83}"/>
                  </a:ext>
                </a:extLst>
              </p:cNvPr>
              <p:cNvCxnSpPr/>
              <p:nvPr/>
            </p:nvCxnSpPr>
            <p:spPr>
              <a:xfrm>
                <a:off x="1125140" y="5358093"/>
                <a:ext cx="1201822" cy="64150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a:extLst>
                  <a:ext uri="{FF2B5EF4-FFF2-40B4-BE49-F238E27FC236}">
                    <a16:creationId xmlns:a16="http://schemas.microsoft.com/office/drawing/2014/main" id="{5F2AC36A-0012-D04F-B047-7B5AFC928DCB}"/>
                  </a:ext>
                </a:extLst>
              </p:cNvPr>
              <p:cNvCxnSpPr/>
              <p:nvPr/>
            </p:nvCxnSpPr>
            <p:spPr>
              <a:xfrm>
                <a:off x="2133968" y="4795095"/>
                <a:ext cx="320193" cy="10273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a:extLst>
                  <a:ext uri="{FF2B5EF4-FFF2-40B4-BE49-F238E27FC236}">
                    <a16:creationId xmlns:a16="http://schemas.microsoft.com/office/drawing/2014/main" id="{A4784C8F-41C5-D144-A313-225EE6180DE5}"/>
                  </a:ext>
                </a:extLst>
              </p:cNvPr>
              <p:cNvCxnSpPr/>
              <p:nvPr/>
            </p:nvCxnSpPr>
            <p:spPr>
              <a:xfrm>
                <a:off x="2403719" y="4714346"/>
                <a:ext cx="1307091" cy="33869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a:extLst>
                  <a:ext uri="{FF2B5EF4-FFF2-40B4-BE49-F238E27FC236}">
                    <a16:creationId xmlns:a16="http://schemas.microsoft.com/office/drawing/2014/main" id="{DF5C8387-7A51-8C4B-B64B-2C112DC48863}"/>
                  </a:ext>
                </a:extLst>
              </p:cNvPr>
              <p:cNvCxnSpPr/>
              <p:nvPr/>
            </p:nvCxnSpPr>
            <p:spPr>
              <a:xfrm flipV="1">
                <a:off x="2596712" y="5245942"/>
                <a:ext cx="1114097" cy="75365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9886" name="Group 950">
                <a:extLst>
                  <a:ext uri="{FF2B5EF4-FFF2-40B4-BE49-F238E27FC236}">
                    <a16:creationId xmlns:a16="http://schemas.microsoft.com/office/drawing/2014/main" id="{883A6962-25C2-514D-945D-A23EE9F6434C}"/>
                  </a:ext>
                </a:extLst>
              </p:cNvPr>
              <p:cNvGrpSpPr>
                <a:grpSpLocks/>
              </p:cNvGrpSpPr>
              <p:nvPr/>
            </p:nvGrpSpPr>
            <p:grpSpPr bwMode="auto">
              <a:xfrm>
                <a:off x="1839080" y="2785594"/>
                <a:ext cx="549038" cy="880838"/>
                <a:chOff x="4140" y="429"/>
                <a:chExt cx="1425" cy="2396"/>
              </a:xfrm>
            </p:grpSpPr>
            <p:sp>
              <p:nvSpPr>
                <p:cNvPr id="79933" name="Freeform 951">
                  <a:extLst>
                    <a:ext uri="{FF2B5EF4-FFF2-40B4-BE49-F238E27FC236}">
                      <a16:creationId xmlns:a16="http://schemas.microsoft.com/office/drawing/2014/main" id="{011F5876-A6DD-4246-9176-31355CD2D8EC}"/>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4" name="Rectangle 952">
                  <a:extLst>
                    <a:ext uri="{FF2B5EF4-FFF2-40B4-BE49-F238E27FC236}">
                      <a16:creationId xmlns:a16="http://schemas.microsoft.com/office/drawing/2014/main" id="{27196C34-93F0-E140-B138-F770F4794361}"/>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35" name="Freeform 953">
                  <a:extLst>
                    <a:ext uri="{FF2B5EF4-FFF2-40B4-BE49-F238E27FC236}">
                      <a16:creationId xmlns:a16="http://schemas.microsoft.com/office/drawing/2014/main" id="{74E32377-69DF-4447-B92C-445CF42653E3}"/>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6" name="Freeform 954">
                  <a:extLst>
                    <a:ext uri="{FF2B5EF4-FFF2-40B4-BE49-F238E27FC236}">
                      <a16:creationId xmlns:a16="http://schemas.microsoft.com/office/drawing/2014/main" id="{7475305C-1436-6C4E-8E24-4C3CA8516776}"/>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37" name="Rectangle 955">
                  <a:extLst>
                    <a:ext uri="{FF2B5EF4-FFF2-40B4-BE49-F238E27FC236}">
                      <a16:creationId xmlns:a16="http://schemas.microsoft.com/office/drawing/2014/main" id="{CC625E15-7EFF-2A44-AD0C-A212D111620D}"/>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38" name="Group 956">
                  <a:extLst>
                    <a:ext uri="{FF2B5EF4-FFF2-40B4-BE49-F238E27FC236}">
                      <a16:creationId xmlns:a16="http://schemas.microsoft.com/office/drawing/2014/main" id="{E3B55B0A-F49F-B942-BBD1-1CC829482BED}"/>
                    </a:ext>
                  </a:extLst>
                </p:cNvPr>
                <p:cNvGrpSpPr>
                  <a:grpSpLocks/>
                </p:cNvGrpSpPr>
                <p:nvPr/>
              </p:nvGrpSpPr>
              <p:grpSpPr bwMode="auto">
                <a:xfrm>
                  <a:off x="4749" y="668"/>
                  <a:ext cx="581" cy="145"/>
                  <a:chOff x="614" y="2568"/>
                  <a:chExt cx="725" cy="139"/>
                </a:xfrm>
              </p:grpSpPr>
              <p:sp>
                <p:nvSpPr>
                  <p:cNvPr id="79963" name="AutoShape 957">
                    <a:extLst>
                      <a:ext uri="{FF2B5EF4-FFF2-40B4-BE49-F238E27FC236}">
                        <a16:creationId xmlns:a16="http://schemas.microsoft.com/office/drawing/2014/main" id="{7BFF9BF2-9F41-3046-BE40-7215EC7EB921}"/>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4" name="AutoShape 958">
                    <a:extLst>
                      <a:ext uri="{FF2B5EF4-FFF2-40B4-BE49-F238E27FC236}">
                        <a16:creationId xmlns:a16="http://schemas.microsoft.com/office/drawing/2014/main" id="{E30E9481-A710-C642-88AB-611D4EC03F1B}"/>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39" name="Rectangle 959">
                  <a:extLst>
                    <a:ext uri="{FF2B5EF4-FFF2-40B4-BE49-F238E27FC236}">
                      <a16:creationId xmlns:a16="http://schemas.microsoft.com/office/drawing/2014/main" id="{018FA153-6D10-D446-BAAB-BBFF3411CBD1}"/>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40" name="Group 960">
                  <a:extLst>
                    <a:ext uri="{FF2B5EF4-FFF2-40B4-BE49-F238E27FC236}">
                      <a16:creationId xmlns:a16="http://schemas.microsoft.com/office/drawing/2014/main" id="{E2011AB8-A2E6-B948-9527-300C45AB66DF}"/>
                    </a:ext>
                  </a:extLst>
                </p:cNvPr>
                <p:cNvGrpSpPr>
                  <a:grpSpLocks/>
                </p:cNvGrpSpPr>
                <p:nvPr/>
              </p:nvGrpSpPr>
              <p:grpSpPr bwMode="auto">
                <a:xfrm>
                  <a:off x="4747" y="994"/>
                  <a:ext cx="581" cy="134"/>
                  <a:chOff x="614" y="2568"/>
                  <a:chExt cx="725" cy="139"/>
                </a:xfrm>
              </p:grpSpPr>
              <p:sp>
                <p:nvSpPr>
                  <p:cNvPr id="79961" name="AutoShape 961">
                    <a:extLst>
                      <a:ext uri="{FF2B5EF4-FFF2-40B4-BE49-F238E27FC236}">
                        <a16:creationId xmlns:a16="http://schemas.microsoft.com/office/drawing/2014/main" id="{98A030C1-68A7-F245-93B1-A785E119E4F8}"/>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2" name="AutoShape 962">
                    <a:extLst>
                      <a:ext uri="{FF2B5EF4-FFF2-40B4-BE49-F238E27FC236}">
                        <a16:creationId xmlns:a16="http://schemas.microsoft.com/office/drawing/2014/main" id="{A24DFA29-69A0-FE4B-8C19-08454DFEB1C1}"/>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1" name="Rectangle 963">
                  <a:extLst>
                    <a:ext uri="{FF2B5EF4-FFF2-40B4-BE49-F238E27FC236}">
                      <a16:creationId xmlns:a16="http://schemas.microsoft.com/office/drawing/2014/main" id="{E31E6D56-35B3-0949-9199-6EF8902E2080}"/>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42" name="Rectangle 964">
                  <a:extLst>
                    <a:ext uri="{FF2B5EF4-FFF2-40B4-BE49-F238E27FC236}">
                      <a16:creationId xmlns:a16="http://schemas.microsoft.com/office/drawing/2014/main" id="{60E95FA2-2902-D047-9C1F-4EAEA9F5641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79943" name="Group 965">
                  <a:extLst>
                    <a:ext uri="{FF2B5EF4-FFF2-40B4-BE49-F238E27FC236}">
                      <a16:creationId xmlns:a16="http://schemas.microsoft.com/office/drawing/2014/main" id="{01D57711-6B4C-E942-9E0B-126E0CA26A04}"/>
                    </a:ext>
                  </a:extLst>
                </p:cNvPr>
                <p:cNvGrpSpPr>
                  <a:grpSpLocks/>
                </p:cNvGrpSpPr>
                <p:nvPr/>
              </p:nvGrpSpPr>
              <p:grpSpPr bwMode="auto">
                <a:xfrm>
                  <a:off x="4735" y="1627"/>
                  <a:ext cx="582" cy="151"/>
                  <a:chOff x="614" y="2568"/>
                  <a:chExt cx="725" cy="139"/>
                </a:xfrm>
              </p:grpSpPr>
              <p:sp>
                <p:nvSpPr>
                  <p:cNvPr id="79959" name="AutoShape 966">
                    <a:extLst>
                      <a:ext uri="{FF2B5EF4-FFF2-40B4-BE49-F238E27FC236}">
                        <a16:creationId xmlns:a16="http://schemas.microsoft.com/office/drawing/2014/main" id="{CA6EDC83-B11C-904F-A4AE-3E7B422A69E3}"/>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60" name="AutoShape 967">
                    <a:extLst>
                      <a:ext uri="{FF2B5EF4-FFF2-40B4-BE49-F238E27FC236}">
                        <a16:creationId xmlns:a16="http://schemas.microsoft.com/office/drawing/2014/main" id="{29C587B6-467A-244C-AE0B-3B65B024042C}"/>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4" name="Freeform 968">
                  <a:extLst>
                    <a:ext uri="{FF2B5EF4-FFF2-40B4-BE49-F238E27FC236}">
                      <a16:creationId xmlns:a16="http://schemas.microsoft.com/office/drawing/2014/main" id="{8D2CBA80-69F4-1047-8A3B-C2665A121947}"/>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79945" name="Group 969">
                  <a:extLst>
                    <a:ext uri="{FF2B5EF4-FFF2-40B4-BE49-F238E27FC236}">
                      <a16:creationId xmlns:a16="http://schemas.microsoft.com/office/drawing/2014/main" id="{25B572FB-D70C-CC48-9AF1-7A0F98344C4E}"/>
                    </a:ext>
                  </a:extLst>
                </p:cNvPr>
                <p:cNvGrpSpPr>
                  <a:grpSpLocks/>
                </p:cNvGrpSpPr>
                <p:nvPr/>
              </p:nvGrpSpPr>
              <p:grpSpPr bwMode="auto">
                <a:xfrm>
                  <a:off x="4739" y="1327"/>
                  <a:ext cx="582" cy="139"/>
                  <a:chOff x="614" y="2568"/>
                  <a:chExt cx="725" cy="139"/>
                </a:xfrm>
              </p:grpSpPr>
              <p:sp>
                <p:nvSpPr>
                  <p:cNvPr id="79957" name="AutoShape 970">
                    <a:extLst>
                      <a:ext uri="{FF2B5EF4-FFF2-40B4-BE49-F238E27FC236}">
                        <a16:creationId xmlns:a16="http://schemas.microsoft.com/office/drawing/2014/main" id="{B12E2D54-8FD4-934C-9020-2A5B77EC2AB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8" name="AutoShape 971">
                    <a:extLst>
                      <a:ext uri="{FF2B5EF4-FFF2-40B4-BE49-F238E27FC236}">
                        <a16:creationId xmlns:a16="http://schemas.microsoft.com/office/drawing/2014/main" id="{CC46131F-100F-0944-AD4B-F2E651D08110}"/>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79946" name="Rectangle 972">
                  <a:extLst>
                    <a:ext uri="{FF2B5EF4-FFF2-40B4-BE49-F238E27FC236}">
                      <a16:creationId xmlns:a16="http://schemas.microsoft.com/office/drawing/2014/main" id="{1E42BCC6-8E97-4D48-83B7-8C76E8D9AB49}"/>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47" name="Freeform 973">
                  <a:extLst>
                    <a:ext uri="{FF2B5EF4-FFF2-40B4-BE49-F238E27FC236}">
                      <a16:creationId xmlns:a16="http://schemas.microsoft.com/office/drawing/2014/main" id="{7027FAA6-AEA7-694F-BA7C-692F5CE9BDFE}"/>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48" name="Freeform 974">
                  <a:extLst>
                    <a:ext uri="{FF2B5EF4-FFF2-40B4-BE49-F238E27FC236}">
                      <a16:creationId xmlns:a16="http://schemas.microsoft.com/office/drawing/2014/main" id="{127F4930-794E-844A-8978-5D4BCDD3BC3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49" name="Oval 975">
                  <a:extLst>
                    <a:ext uri="{FF2B5EF4-FFF2-40B4-BE49-F238E27FC236}">
                      <a16:creationId xmlns:a16="http://schemas.microsoft.com/office/drawing/2014/main" id="{2E344D14-7FC8-2241-8800-FE5223A446FC}"/>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0" name="Freeform 976">
                  <a:extLst>
                    <a:ext uri="{FF2B5EF4-FFF2-40B4-BE49-F238E27FC236}">
                      <a16:creationId xmlns:a16="http://schemas.microsoft.com/office/drawing/2014/main" id="{E84C855D-4F1E-4641-BFE6-DE48348EEFA6}"/>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79951" name="AutoShape 977">
                  <a:extLst>
                    <a:ext uri="{FF2B5EF4-FFF2-40B4-BE49-F238E27FC236}">
                      <a16:creationId xmlns:a16="http://schemas.microsoft.com/office/drawing/2014/main" id="{6085739B-AF4F-B942-9355-2F0F0E63C3D0}"/>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2" name="AutoShape 978">
                  <a:extLst>
                    <a:ext uri="{FF2B5EF4-FFF2-40B4-BE49-F238E27FC236}">
                      <a16:creationId xmlns:a16="http://schemas.microsoft.com/office/drawing/2014/main" id="{A1684785-3674-A547-BE66-2F3CDB367A6A}"/>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3" name="Oval 979">
                  <a:extLst>
                    <a:ext uri="{FF2B5EF4-FFF2-40B4-BE49-F238E27FC236}">
                      <a16:creationId xmlns:a16="http://schemas.microsoft.com/office/drawing/2014/main" id="{11BC2DE4-ACBF-5048-A4D4-DB3E0149CF77}"/>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4" name="Oval 980">
                  <a:extLst>
                    <a:ext uri="{FF2B5EF4-FFF2-40B4-BE49-F238E27FC236}">
                      <a16:creationId xmlns:a16="http://schemas.microsoft.com/office/drawing/2014/main" id="{D7DA3FD6-D66D-A749-B157-7CE608C3CB9D}"/>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a:solidFill>
                      <a:srgbClr val="FF0000"/>
                    </a:solidFill>
                    <a:latin typeface="华文新魏" panose="02010800040101010101" pitchFamily="2" charset="-122"/>
                    <a:ea typeface="华文新魏" panose="02010800040101010101" pitchFamily="2" charset="-122"/>
                  </a:endParaRPr>
                </a:p>
              </p:txBody>
            </p:sp>
            <p:sp>
              <p:nvSpPr>
                <p:cNvPr id="79955" name="Oval 981">
                  <a:extLst>
                    <a:ext uri="{FF2B5EF4-FFF2-40B4-BE49-F238E27FC236}">
                      <a16:creationId xmlns:a16="http://schemas.microsoft.com/office/drawing/2014/main" id="{4E6F226C-C930-304C-8C90-72E96C5D725B}"/>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79956" name="Rectangle 982">
                  <a:extLst>
                    <a:ext uri="{FF2B5EF4-FFF2-40B4-BE49-F238E27FC236}">
                      <a16:creationId xmlns:a16="http://schemas.microsoft.com/office/drawing/2014/main" id="{46D468E7-85F5-2A47-A65F-FB014EAB4E24}"/>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pic>
            <p:nvPicPr>
              <p:cNvPr id="79887" name="Picture 4">
                <a:extLst>
                  <a:ext uri="{FF2B5EF4-FFF2-40B4-BE49-F238E27FC236}">
                    <a16:creationId xmlns:a16="http://schemas.microsoft.com/office/drawing/2014/main" id="{2030F7D1-7130-0341-ACA3-5393E4FCE4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4880" y="2227106"/>
                <a:ext cx="1629624" cy="43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9888" name="TextBox 80">
                <a:extLst>
                  <a:ext uri="{FF2B5EF4-FFF2-40B4-BE49-F238E27FC236}">
                    <a16:creationId xmlns:a16="http://schemas.microsoft.com/office/drawing/2014/main" id="{421EEC02-A6B8-DF45-96FB-4FA0BBDAF381}"/>
                  </a:ext>
                </a:extLst>
              </p:cNvPr>
              <p:cNvSpPr txBox="1">
                <a:spLocks noChangeArrowheads="1"/>
              </p:cNvSpPr>
              <p:nvPr/>
            </p:nvSpPr>
            <p:spPr bwMode="auto">
              <a:xfrm>
                <a:off x="994855" y="1850015"/>
                <a:ext cx="2976762" cy="5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u="none" dirty="0">
                    <a:solidFill>
                      <a:srgbClr val="CC0000"/>
                    </a:solidFill>
                    <a:latin typeface="华文新魏" panose="02010800040101010101" pitchFamily="2" charset="-122"/>
                    <a:ea typeface="华文新魏" panose="02010800040101010101" pitchFamily="2" charset="-122"/>
                  </a:rPr>
                  <a:t>OpenFlow</a:t>
                </a:r>
                <a:r>
                  <a:rPr lang="zh-CN" altLang="en-US" sz="2000" u="none" dirty="0">
                    <a:solidFill>
                      <a:srgbClr val="CC0000"/>
                    </a:solidFill>
                    <a:latin typeface="华文新魏" panose="02010800040101010101" pitchFamily="2" charset="-122"/>
                    <a:ea typeface="华文新魏" panose="02010800040101010101" pitchFamily="2" charset="-122"/>
                  </a:rPr>
                  <a:t>控制器</a:t>
                </a:r>
                <a:endParaRPr lang="en-US" altLang="zh-CN" sz="2000" u="none" dirty="0">
                  <a:solidFill>
                    <a:srgbClr val="CC0000"/>
                  </a:solidFill>
                  <a:latin typeface="华文新魏" panose="02010800040101010101" pitchFamily="2" charset="-122"/>
                  <a:ea typeface="华文新魏" panose="02010800040101010101" pitchFamily="2" charset="-122"/>
                </a:endParaRPr>
              </a:p>
            </p:txBody>
          </p:sp>
          <p:grpSp>
            <p:nvGrpSpPr>
              <p:cNvPr id="79889" name="Group 327">
                <a:extLst>
                  <a:ext uri="{FF2B5EF4-FFF2-40B4-BE49-F238E27FC236}">
                    <a16:creationId xmlns:a16="http://schemas.microsoft.com/office/drawing/2014/main" id="{A0A3DA11-EB13-A54E-AA3A-13195D8F6162}"/>
                  </a:ext>
                </a:extLst>
              </p:cNvPr>
              <p:cNvGrpSpPr>
                <a:grpSpLocks/>
              </p:cNvGrpSpPr>
              <p:nvPr/>
            </p:nvGrpSpPr>
            <p:grpSpPr bwMode="auto">
              <a:xfrm>
                <a:off x="2112211" y="5801894"/>
                <a:ext cx="736172" cy="452961"/>
                <a:chOff x="1871277" y="1576300"/>
                <a:chExt cx="1128371" cy="437861"/>
              </a:xfrm>
            </p:grpSpPr>
            <p:sp>
              <p:nvSpPr>
                <p:cNvPr id="118" name="Oval 117">
                  <a:extLst>
                    <a:ext uri="{FF2B5EF4-FFF2-40B4-BE49-F238E27FC236}">
                      <a16:creationId xmlns:a16="http://schemas.microsoft.com/office/drawing/2014/main" id="{B86293B3-ABBB-5043-BB30-C87441DB5B24}"/>
                    </a:ext>
                  </a:extLst>
                </p:cNvPr>
                <p:cNvSpPr/>
                <p:nvPr/>
              </p:nvSpPr>
              <p:spPr bwMode="auto">
                <a:xfrm flipV="1">
                  <a:off x="1874371" y="1693691"/>
                  <a:ext cx="1126101"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9" name="Rectangle 118">
                  <a:extLst>
                    <a:ext uri="{FF2B5EF4-FFF2-40B4-BE49-F238E27FC236}">
                      <a16:creationId xmlns:a16="http://schemas.microsoft.com/office/drawing/2014/main" id="{BB23635B-C97B-474D-8E7D-C78B11A206A4}"/>
                    </a:ext>
                  </a:extLst>
                </p:cNvPr>
                <p:cNvSpPr/>
                <p:nvPr/>
              </p:nvSpPr>
              <p:spPr bwMode="auto">
                <a:xfrm>
                  <a:off x="1871010" y="1741392"/>
                  <a:ext cx="112946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0" name="Oval 119">
                  <a:extLst>
                    <a:ext uri="{FF2B5EF4-FFF2-40B4-BE49-F238E27FC236}">
                      <a16:creationId xmlns:a16="http://schemas.microsoft.com/office/drawing/2014/main" id="{A1D421E4-2035-B243-9DB4-E96444A2E0E9}"/>
                    </a:ext>
                  </a:extLst>
                </p:cNvPr>
                <p:cNvSpPr/>
                <p:nvPr/>
              </p:nvSpPr>
              <p:spPr bwMode="auto">
                <a:xfrm flipV="1">
                  <a:off x="1871010" y="1576606"/>
                  <a:ext cx="112609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21" name="Freeform 120">
                  <a:extLst>
                    <a:ext uri="{FF2B5EF4-FFF2-40B4-BE49-F238E27FC236}">
                      <a16:creationId xmlns:a16="http://schemas.microsoft.com/office/drawing/2014/main" id="{B5A7EF64-6A07-6540-AB57-E0CFDEA9F2B2}"/>
                    </a:ext>
                  </a:extLst>
                </p:cNvPr>
                <p:cNvSpPr/>
                <p:nvPr/>
              </p:nvSpPr>
              <p:spPr bwMode="auto">
                <a:xfrm>
                  <a:off x="2160099" y="1674176"/>
                  <a:ext cx="54792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2" name="Freeform 121">
                  <a:extLst>
                    <a:ext uri="{FF2B5EF4-FFF2-40B4-BE49-F238E27FC236}">
                      <a16:creationId xmlns:a16="http://schemas.microsoft.com/office/drawing/2014/main" id="{F89F79EE-A095-C94A-BB6D-C287793A0AB4}"/>
                    </a:ext>
                  </a:extLst>
                </p:cNvPr>
                <p:cNvSpPr/>
                <p:nvPr/>
              </p:nvSpPr>
              <p:spPr bwMode="auto">
                <a:xfrm>
                  <a:off x="2102952" y="1632980"/>
                  <a:ext cx="662215"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3" name="Freeform 122">
                  <a:extLst>
                    <a:ext uri="{FF2B5EF4-FFF2-40B4-BE49-F238E27FC236}">
                      <a16:creationId xmlns:a16="http://schemas.microsoft.com/office/drawing/2014/main" id="{322A9E20-1343-2A4E-A7E4-14CBE1A2583C}"/>
                    </a:ext>
                  </a:extLst>
                </p:cNvPr>
                <p:cNvSpPr/>
                <p:nvPr/>
              </p:nvSpPr>
              <p:spPr bwMode="auto">
                <a:xfrm>
                  <a:off x="2536586" y="1728383"/>
                  <a:ext cx="245388" cy="9757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24" name="Freeform 123">
                  <a:extLst>
                    <a:ext uri="{FF2B5EF4-FFF2-40B4-BE49-F238E27FC236}">
                      <a16:creationId xmlns:a16="http://schemas.microsoft.com/office/drawing/2014/main" id="{45DCA30F-9680-EA4F-8746-AA6540DBBECC}"/>
                    </a:ext>
                  </a:extLst>
                </p:cNvPr>
                <p:cNvSpPr/>
                <p:nvPr/>
              </p:nvSpPr>
              <p:spPr bwMode="auto">
                <a:xfrm>
                  <a:off x="2089506" y="1730551"/>
                  <a:ext cx="242027"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25" name="Straight Connector 124">
                  <a:extLst>
                    <a:ext uri="{FF2B5EF4-FFF2-40B4-BE49-F238E27FC236}">
                      <a16:creationId xmlns:a16="http://schemas.microsoft.com/office/drawing/2014/main" id="{6FBB7589-61FF-7040-9084-413213880A6E}"/>
                    </a:ext>
                  </a:extLst>
                </p:cNvPr>
                <p:cNvCxnSpPr>
                  <a:endCxn id="120" idx="2"/>
                </p:cNvCxnSpPr>
                <p:nvPr/>
              </p:nvCxnSpPr>
              <p:spPr bwMode="auto">
                <a:xfrm flipH="1" flipV="1">
                  <a:off x="1871010" y="1737056"/>
                  <a:ext cx="3360" cy="12358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81E86BC5-900A-434D-9154-3B8A565DB8D9}"/>
                    </a:ext>
                  </a:extLst>
                </p:cNvPr>
                <p:cNvCxnSpPr/>
                <p:nvPr/>
              </p:nvCxnSpPr>
              <p:spPr bwMode="auto">
                <a:xfrm flipH="1" flipV="1">
                  <a:off x="2997109" y="1732720"/>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0" name="Group 327">
                <a:extLst>
                  <a:ext uri="{FF2B5EF4-FFF2-40B4-BE49-F238E27FC236}">
                    <a16:creationId xmlns:a16="http://schemas.microsoft.com/office/drawing/2014/main" id="{79BFAC64-0526-2A4E-A0EF-CB9297B02373}"/>
                  </a:ext>
                </a:extLst>
              </p:cNvPr>
              <p:cNvGrpSpPr>
                <a:grpSpLocks/>
              </p:cNvGrpSpPr>
              <p:nvPr/>
            </p:nvGrpSpPr>
            <p:grpSpPr bwMode="auto">
              <a:xfrm>
                <a:off x="3547978" y="4938294"/>
                <a:ext cx="736172" cy="452961"/>
                <a:chOff x="1871277" y="1576300"/>
                <a:chExt cx="1128371" cy="437861"/>
              </a:xfrm>
            </p:grpSpPr>
            <p:sp>
              <p:nvSpPr>
                <p:cNvPr id="109" name="Oval 108">
                  <a:extLst>
                    <a:ext uri="{FF2B5EF4-FFF2-40B4-BE49-F238E27FC236}">
                      <a16:creationId xmlns:a16="http://schemas.microsoft.com/office/drawing/2014/main" id="{622CD219-762B-A149-84B0-C43F0071B239}"/>
                    </a:ext>
                  </a:extLst>
                </p:cNvPr>
                <p:cNvSpPr/>
                <p:nvPr/>
              </p:nvSpPr>
              <p:spPr bwMode="auto">
                <a:xfrm flipV="1">
                  <a:off x="1875470" y="1693727"/>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0" name="Rectangle 109">
                  <a:extLst>
                    <a:ext uri="{FF2B5EF4-FFF2-40B4-BE49-F238E27FC236}">
                      <a16:creationId xmlns:a16="http://schemas.microsoft.com/office/drawing/2014/main" id="{DE644797-FA4E-8A44-8F9C-B01CCF5C7A60}"/>
                    </a:ext>
                  </a:extLst>
                </p:cNvPr>
                <p:cNvSpPr/>
                <p:nvPr/>
              </p:nvSpPr>
              <p:spPr bwMode="auto">
                <a:xfrm>
                  <a:off x="1872107" y="1741428"/>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1" name="Oval 110">
                  <a:extLst>
                    <a:ext uri="{FF2B5EF4-FFF2-40B4-BE49-F238E27FC236}">
                      <a16:creationId xmlns:a16="http://schemas.microsoft.com/office/drawing/2014/main" id="{79B1731F-E162-814A-A0C7-0769D25C19BF}"/>
                    </a:ext>
                  </a:extLst>
                </p:cNvPr>
                <p:cNvSpPr/>
                <p:nvPr/>
              </p:nvSpPr>
              <p:spPr bwMode="auto">
                <a:xfrm flipV="1">
                  <a:off x="1872107" y="1576641"/>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2" name="Freeform 111">
                  <a:extLst>
                    <a:ext uri="{FF2B5EF4-FFF2-40B4-BE49-F238E27FC236}">
                      <a16:creationId xmlns:a16="http://schemas.microsoft.com/office/drawing/2014/main" id="{6D8FE637-BA97-384C-8498-88F41DB6E97C}"/>
                    </a:ext>
                  </a:extLst>
                </p:cNvPr>
                <p:cNvSpPr/>
                <p:nvPr/>
              </p:nvSpPr>
              <p:spPr bwMode="auto">
                <a:xfrm>
                  <a:off x="2161195" y="1674213"/>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3" name="Freeform 112">
                  <a:extLst>
                    <a:ext uri="{FF2B5EF4-FFF2-40B4-BE49-F238E27FC236}">
                      <a16:creationId xmlns:a16="http://schemas.microsoft.com/office/drawing/2014/main" id="{68FB0241-B53B-7445-B36F-A6FB025C74AA}"/>
                    </a:ext>
                  </a:extLst>
                </p:cNvPr>
                <p:cNvSpPr/>
                <p:nvPr/>
              </p:nvSpPr>
              <p:spPr bwMode="auto">
                <a:xfrm>
                  <a:off x="2104051" y="1633016"/>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4" name="Freeform 113">
                  <a:extLst>
                    <a:ext uri="{FF2B5EF4-FFF2-40B4-BE49-F238E27FC236}">
                      <a16:creationId xmlns:a16="http://schemas.microsoft.com/office/drawing/2014/main" id="{6A880B09-8F38-CD4A-BD7E-28BEEECDC6B5}"/>
                    </a:ext>
                  </a:extLst>
                </p:cNvPr>
                <p:cNvSpPr/>
                <p:nvPr/>
              </p:nvSpPr>
              <p:spPr bwMode="auto">
                <a:xfrm>
                  <a:off x="2537683" y="1728419"/>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5" name="Freeform 114">
                  <a:extLst>
                    <a:ext uri="{FF2B5EF4-FFF2-40B4-BE49-F238E27FC236}">
                      <a16:creationId xmlns:a16="http://schemas.microsoft.com/office/drawing/2014/main" id="{77311BA9-B0E5-C645-B4BE-86D747DA56F1}"/>
                    </a:ext>
                  </a:extLst>
                </p:cNvPr>
                <p:cNvSpPr/>
                <p:nvPr/>
              </p:nvSpPr>
              <p:spPr bwMode="auto">
                <a:xfrm>
                  <a:off x="2090605" y="1730587"/>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16" name="Straight Connector 115">
                  <a:extLst>
                    <a:ext uri="{FF2B5EF4-FFF2-40B4-BE49-F238E27FC236}">
                      <a16:creationId xmlns:a16="http://schemas.microsoft.com/office/drawing/2014/main" id="{B4A68A87-895E-2345-BAA6-97397635DD70}"/>
                    </a:ext>
                  </a:extLst>
                </p:cNvPr>
                <p:cNvCxnSpPr>
                  <a:endCxn id="111" idx="2"/>
                </p:cNvCxnSpPr>
                <p:nvPr/>
              </p:nvCxnSpPr>
              <p:spPr bwMode="auto">
                <a:xfrm flipH="1" flipV="1">
                  <a:off x="1872107" y="1737092"/>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7" name="Straight Connector 116">
                  <a:extLst>
                    <a:ext uri="{FF2B5EF4-FFF2-40B4-BE49-F238E27FC236}">
                      <a16:creationId xmlns:a16="http://schemas.microsoft.com/office/drawing/2014/main" id="{E464BD8F-FA7B-2449-8055-15FFF4013D1B}"/>
                    </a:ext>
                  </a:extLst>
                </p:cNvPr>
                <p:cNvCxnSpPr/>
                <p:nvPr/>
              </p:nvCxnSpPr>
              <p:spPr bwMode="auto">
                <a:xfrm flipH="1" flipV="1">
                  <a:off x="2994846" y="1732755"/>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1" name="Group 327">
                <a:extLst>
                  <a:ext uri="{FF2B5EF4-FFF2-40B4-BE49-F238E27FC236}">
                    <a16:creationId xmlns:a16="http://schemas.microsoft.com/office/drawing/2014/main" id="{A40C7F5B-13A5-FA4C-92C3-726E35D26D4D}"/>
                  </a:ext>
                </a:extLst>
              </p:cNvPr>
              <p:cNvGrpSpPr>
                <a:grpSpLocks/>
              </p:cNvGrpSpPr>
              <p:nvPr/>
            </p:nvGrpSpPr>
            <p:grpSpPr bwMode="auto">
              <a:xfrm>
                <a:off x="665747" y="5144167"/>
                <a:ext cx="736172" cy="452961"/>
                <a:chOff x="1871277" y="1576300"/>
                <a:chExt cx="1128371" cy="437861"/>
              </a:xfrm>
            </p:grpSpPr>
            <p:sp>
              <p:nvSpPr>
                <p:cNvPr id="100" name="Oval 99">
                  <a:extLst>
                    <a:ext uri="{FF2B5EF4-FFF2-40B4-BE49-F238E27FC236}">
                      <a16:creationId xmlns:a16="http://schemas.microsoft.com/office/drawing/2014/main" id="{728D94E8-1AD8-CA4F-A4E3-AD0B618A1DE5}"/>
                    </a:ext>
                  </a:extLst>
                </p:cNvPr>
                <p:cNvSpPr/>
                <p:nvPr/>
              </p:nvSpPr>
              <p:spPr bwMode="auto">
                <a:xfrm flipV="1">
                  <a:off x="1876223" y="1694195"/>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1" name="Rectangle 100">
                  <a:extLst>
                    <a:ext uri="{FF2B5EF4-FFF2-40B4-BE49-F238E27FC236}">
                      <a16:creationId xmlns:a16="http://schemas.microsoft.com/office/drawing/2014/main" id="{32514D2A-7FB9-D548-81BC-EAD8F11F38BD}"/>
                    </a:ext>
                  </a:extLst>
                </p:cNvPr>
                <p:cNvSpPr/>
                <p:nvPr/>
              </p:nvSpPr>
              <p:spPr bwMode="auto">
                <a:xfrm>
                  <a:off x="1872861" y="1741896"/>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2" name="Oval 101">
                  <a:extLst>
                    <a:ext uri="{FF2B5EF4-FFF2-40B4-BE49-F238E27FC236}">
                      <a16:creationId xmlns:a16="http://schemas.microsoft.com/office/drawing/2014/main" id="{42D9D392-B8E2-E94D-8B1E-5231A62D6668}"/>
                    </a:ext>
                  </a:extLst>
                </p:cNvPr>
                <p:cNvSpPr/>
                <p:nvPr/>
              </p:nvSpPr>
              <p:spPr bwMode="auto">
                <a:xfrm flipV="1">
                  <a:off x="1872861" y="1577110"/>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3" name="Freeform 102">
                  <a:extLst>
                    <a:ext uri="{FF2B5EF4-FFF2-40B4-BE49-F238E27FC236}">
                      <a16:creationId xmlns:a16="http://schemas.microsoft.com/office/drawing/2014/main" id="{5102CB27-36F6-864C-8D56-A761A3750D5B}"/>
                    </a:ext>
                  </a:extLst>
                </p:cNvPr>
                <p:cNvSpPr/>
                <p:nvPr/>
              </p:nvSpPr>
              <p:spPr bwMode="auto">
                <a:xfrm>
                  <a:off x="2161949" y="1674682"/>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4" name="Freeform 103">
                  <a:extLst>
                    <a:ext uri="{FF2B5EF4-FFF2-40B4-BE49-F238E27FC236}">
                      <a16:creationId xmlns:a16="http://schemas.microsoft.com/office/drawing/2014/main" id="{011BE1C9-663D-E040-8018-C2971F5ACDF7}"/>
                    </a:ext>
                  </a:extLst>
                </p:cNvPr>
                <p:cNvSpPr/>
                <p:nvPr/>
              </p:nvSpPr>
              <p:spPr bwMode="auto">
                <a:xfrm>
                  <a:off x="2104805" y="1633484"/>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5" name="Freeform 104">
                  <a:extLst>
                    <a:ext uri="{FF2B5EF4-FFF2-40B4-BE49-F238E27FC236}">
                      <a16:creationId xmlns:a16="http://schemas.microsoft.com/office/drawing/2014/main" id="{267C1FB2-A2A9-3743-839C-73D59F38E7FD}"/>
                    </a:ext>
                  </a:extLst>
                </p:cNvPr>
                <p:cNvSpPr/>
                <p:nvPr/>
              </p:nvSpPr>
              <p:spPr bwMode="auto">
                <a:xfrm>
                  <a:off x="2538436" y="1728887"/>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6" name="Freeform 105">
                  <a:extLst>
                    <a:ext uri="{FF2B5EF4-FFF2-40B4-BE49-F238E27FC236}">
                      <a16:creationId xmlns:a16="http://schemas.microsoft.com/office/drawing/2014/main" id="{D4C21B00-4685-2240-8089-67B69013D7D5}"/>
                    </a:ext>
                  </a:extLst>
                </p:cNvPr>
                <p:cNvSpPr/>
                <p:nvPr/>
              </p:nvSpPr>
              <p:spPr bwMode="auto">
                <a:xfrm>
                  <a:off x="2091359" y="1731056"/>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07" name="Straight Connector 106">
                  <a:extLst>
                    <a:ext uri="{FF2B5EF4-FFF2-40B4-BE49-F238E27FC236}">
                      <a16:creationId xmlns:a16="http://schemas.microsoft.com/office/drawing/2014/main" id="{26633F00-F4DB-D646-8228-807675A755AB}"/>
                    </a:ext>
                  </a:extLst>
                </p:cNvPr>
                <p:cNvCxnSpPr>
                  <a:endCxn id="102" idx="2"/>
                </p:cNvCxnSpPr>
                <p:nvPr/>
              </p:nvCxnSpPr>
              <p:spPr bwMode="auto">
                <a:xfrm flipH="1" flipV="1">
                  <a:off x="1872861" y="1737560"/>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8" name="Straight Connector 107">
                  <a:extLst>
                    <a:ext uri="{FF2B5EF4-FFF2-40B4-BE49-F238E27FC236}">
                      <a16:creationId xmlns:a16="http://schemas.microsoft.com/office/drawing/2014/main" id="{B64B466B-A8C7-D34E-8976-A47CDB6D85D2}"/>
                    </a:ext>
                  </a:extLst>
                </p:cNvPr>
                <p:cNvCxnSpPr/>
                <p:nvPr/>
              </p:nvCxnSpPr>
              <p:spPr bwMode="auto">
                <a:xfrm flipH="1" flipV="1">
                  <a:off x="2995599" y="1733224"/>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79892" name="Group 327">
                <a:extLst>
                  <a:ext uri="{FF2B5EF4-FFF2-40B4-BE49-F238E27FC236}">
                    <a16:creationId xmlns:a16="http://schemas.microsoft.com/office/drawing/2014/main" id="{547DE16A-705A-5840-BC28-CB494C8A8EA3}"/>
                  </a:ext>
                </a:extLst>
              </p:cNvPr>
              <p:cNvGrpSpPr>
                <a:grpSpLocks/>
              </p:cNvGrpSpPr>
              <p:nvPr/>
            </p:nvGrpSpPr>
            <p:grpSpPr bwMode="auto">
              <a:xfrm>
                <a:off x="1753937" y="4440989"/>
                <a:ext cx="736172" cy="452961"/>
                <a:chOff x="1871277" y="1576300"/>
                <a:chExt cx="1128371" cy="437861"/>
              </a:xfrm>
            </p:grpSpPr>
            <p:sp>
              <p:nvSpPr>
                <p:cNvPr id="90" name="Oval 89">
                  <a:extLst>
                    <a:ext uri="{FF2B5EF4-FFF2-40B4-BE49-F238E27FC236}">
                      <a16:creationId xmlns:a16="http://schemas.microsoft.com/office/drawing/2014/main" id="{348E6336-C100-F446-816F-14613AD37F09}"/>
                    </a:ext>
                  </a:extLst>
                </p:cNvPr>
                <p:cNvSpPr/>
                <p:nvPr/>
              </p:nvSpPr>
              <p:spPr bwMode="auto">
                <a:xfrm flipV="1">
                  <a:off x="1875595" y="1693104"/>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1" name="Rectangle 90">
                  <a:extLst>
                    <a:ext uri="{FF2B5EF4-FFF2-40B4-BE49-F238E27FC236}">
                      <a16:creationId xmlns:a16="http://schemas.microsoft.com/office/drawing/2014/main" id="{901AE92B-2FDA-D944-89C9-A14B3CECEEBC}"/>
                    </a:ext>
                  </a:extLst>
                </p:cNvPr>
                <p:cNvSpPr/>
                <p:nvPr/>
              </p:nvSpPr>
              <p:spPr bwMode="auto">
                <a:xfrm>
                  <a:off x="1872232" y="1740805"/>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2" name="Oval 91">
                  <a:extLst>
                    <a:ext uri="{FF2B5EF4-FFF2-40B4-BE49-F238E27FC236}">
                      <a16:creationId xmlns:a16="http://schemas.microsoft.com/office/drawing/2014/main" id="{0394C2C8-A2E8-1248-B17C-EF6B94CFF886}"/>
                    </a:ext>
                  </a:extLst>
                </p:cNvPr>
                <p:cNvSpPr/>
                <p:nvPr/>
              </p:nvSpPr>
              <p:spPr bwMode="auto">
                <a:xfrm flipV="1">
                  <a:off x="1872232" y="1576019"/>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3" name="Freeform 92">
                  <a:extLst>
                    <a:ext uri="{FF2B5EF4-FFF2-40B4-BE49-F238E27FC236}">
                      <a16:creationId xmlns:a16="http://schemas.microsoft.com/office/drawing/2014/main" id="{64CDB2BC-A83D-AA46-B37D-20EE46044570}"/>
                    </a:ext>
                  </a:extLst>
                </p:cNvPr>
                <p:cNvSpPr/>
                <p:nvPr/>
              </p:nvSpPr>
              <p:spPr bwMode="auto">
                <a:xfrm>
                  <a:off x="2161320" y="1673590"/>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5" name="Freeform 94">
                  <a:extLst>
                    <a:ext uri="{FF2B5EF4-FFF2-40B4-BE49-F238E27FC236}">
                      <a16:creationId xmlns:a16="http://schemas.microsoft.com/office/drawing/2014/main" id="{DFC13964-A93F-D843-92B4-A2AE4CE6124E}"/>
                    </a:ext>
                  </a:extLst>
                </p:cNvPr>
                <p:cNvSpPr/>
                <p:nvPr/>
              </p:nvSpPr>
              <p:spPr bwMode="auto">
                <a:xfrm>
                  <a:off x="2104176" y="1632393"/>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6" name="Freeform 95">
                  <a:extLst>
                    <a:ext uri="{FF2B5EF4-FFF2-40B4-BE49-F238E27FC236}">
                      <a16:creationId xmlns:a16="http://schemas.microsoft.com/office/drawing/2014/main" id="{8CBD6851-AA12-914C-9EC7-4657662410B5}"/>
                    </a:ext>
                  </a:extLst>
                </p:cNvPr>
                <p:cNvSpPr/>
                <p:nvPr/>
              </p:nvSpPr>
              <p:spPr bwMode="auto">
                <a:xfrm>
                  <a:off x="2537808" y="1727796"/>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7" name="Freeform 96">
                  <a:extLst>
                    <a:ext uri="{FF2B5EF4-FFF2-40B4-BE49-F238E27FC236}">
                      <a16:creationId xmlns:a16="http://schemas.microsoft.com/office/drawing/2014/main" id="{80F52614-9116-1F4A-ABFC-24892B370B72}"/>
                    </a:ext>
                  </a:extLst>
                </p:cNvPr>
                <p:cNvSpPr/>
                <p:nvPr/>
              </p:nvSpPr>
              <p:spPr bwMode="auto">
                <a:xfrm>
                  <a:off x="2090730" y="1729965"/>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98" name="Straight Connector 97">
                  <a:extLst>
                    <a:ext uri="{FF2B5EF4-FFF2-40B4-BE49-F238E27FC236}">
                      <a16:creationId xmlns:a16="http://schemas.microsoft.com/office/drawing/2014/main" id="{67FA9997-5301-CE41-B4D4-5895CA63AB31}"/>
                    </a:ext>
                  </a:extLst>
                </p:cNvPr>
                <p:cNvCxnSpPr>
                  <a:endCxn id="92" idx="2"/>
                </p:cNvCxnSpPr>
                <p:nvPr/>
              </p:nvCxnSpPr>
              <p:spPr bwMode="auto">
                <a:xfrm flipH="1" flipV="1">
                  <a:off x="1872232" y="1736469"/>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9" name="Straight Connector 98">
                  <a:extLst>
                    <a:ext uri="{FF2B5EF4-FFF2-40B4-BE49-F238E27FC236}">
                      <a16:creationId xmlns:a16="http://schemas.microsoft.com/office/drawing/2014/main" id="{78B9F1A9-807E-2A45-9991-C32CEDFB7137}"/>
                    </a:ext>
                  </a:extLst>
                </p:cNvPr>
                <p:cNvCxnSpPr/>
                <p:nvPr/>
              </p:nvCxnSpPr>
              <p:spPr bwMode="auto">
                <a:xfrm flipH="1" flipV="1">
                  <a:off x="2994970" y="1732132"/>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sp>
            <p:nvSpPr>
              <p:cNvPr id="79893" name="Up-Down Arrow 85">
                <a:extLst>
                  <a:ext uri="{FF2B5EF4-FFF2-40B4-BE49-F238E27FC236}">
                    <a16:creationId xmlns:a16="http://schemas.microsoft.com/office/drawing/2014/main" id="{9F94D55D-030E-1D4C-98BF-29D99AB5D4E2}"/>
                  </a:ext>
                </a:extLst>
              </p:cNvPr>
              <p:cNvSpPr>
                <a:spLocks noChangeArrowheads="1"/>
              </p:cNvSpPr>
              <p:nvPr/>
            </p:nvSpPr>
            <p:spPr bwMode="auto">
              <a:xfrm rot="-458791">
                <a:off x="2269785" y="3718179"/>
                <a:ext cx="191874" cy="2107535"/>
              </a:xfrm>
              <a:prstGeom prst="upDownArrow">
                <a:avLst>
                  <a:gd name="adj1" fmla="val 50000"/>
                  <a:gd name="adj2" fmla="val 49987"/>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4" name="Up-Down Arrow 86">
                <a:extLst>
                  <a:ext uri="{FF2B5EF4-FFF2-40B4-BE49-F238E27FC236}">
                    <a16:creationId xmlns:a16="http://schemas.microsoft.com/office/drawing/2014/main" id="{9606BC07-8994-A340-AA2B-19D24D673D82}"/>
                  </a:ext>
                </a:extLst>
              </p:cNvPr>
              <p:cNvSpPr>
                <a:spLocks noChangeArrowheads="1"/>
              </p:cNvSpPr>
              <p:nvPr/>
            </p:nvSpPr>
            <p:spPr bwMode="auto">
              <a:xfrm>
                <a:off x="1974262" y="3714785"/>
                <a:ext cx="191874" cy="823865"/>
              </a:xfrm>
              <a:prstGeom prst="upDownArrow">
                <a:avLst>
                  <a:gd name="adj1" fmla="val 50000"/>
                  <a:gd name="adj2" fmla="val 4999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5" name="Up-Down Arrow 87">
                <a:extLst>
                  <a:ext uri="{FF2B5EF4-FFF2-40B4-BE49-F238E27FC236}">
                    <a16:creationId xmlns:a16="http://schemas.microsoft.com/office/drawing/2014/main" id="{27E933C7-D70F-D644-9695-6CDC383F6CEE}"/>
                  </a:ext>
                </a:extLst>
              </p:cNvPr>
              <p:cNvSpPr>
                <a:spLocks noChangeArrowheads="1"/>
              </p:cNvSpPr>
              <p:nvPr/>
            </p:nvSpPr>
            <p:spPr bwMode="auto">
              <a:xfrm rot="-2545602">
                <a:off x="2872397" y="3460483"/>
                <a:ext cx="196901" cy="1849334"/>
              </a:xfrm>
              <a:prstGeom prst="upDownArrow">
                <a:avLst>
                  <a:gd name="adj1" fmla="val 50000"/>
                  <a:gd name="adj2" fmla="val 5000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79896" name="Up-Down Arrow 88">
                <a:extLst>
                  <a:ext uri="{FF2B5EF4-FFF2-40B4-BE49-F238E27FC236}">
                    <a16:creationId xmlns:a16="http://schemas.microsoft.com/office/drawing/2014/main" id="{9AF65582-2E77-9440-80B5-3864D9AD86FC}"/>
                  </a:ext>
                </a:extLst>
              </p:cNvPr>
              <p:cNvSpPr>
                <a:spLocks noChangeArrowheads="1"/>
              </p:cNvSpPr>
              <p:nvPr/>
            </p:nvSpPr>
            <p:spPr bwMode="auto">
              <a:xfrm rot="1537304" flipH="1">
                <a:off x="1441528" y="3583584"/>
                <a:ext cx="196901" cy="1720974"/>
              </a:xfrm>
              <a:prstGeom prst="upDownArrow">
                <a:avLst>
                  <a:gd name="adj1" fmla="val 50000"/>
                  <a:gd name="adj2" fmla="val 50014"/>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grpSp>
      <p:sp>
        <p:nvSpPr>
          <p:cNvPr id="3" name="矩形 2">
            <a:extLst>
              <a:ext uri="{FF2B5EF4-FFF2-40B4-BE49-F238E27FC236}">
                <a16:creationId xmlns:a16="http://schemas.microsoft.com/office/drawing/2014/main" id="{08FC8770-5365-45A5-8F3F-DAD70FD3CC8B}"/>
              </a:ext>
            </a:extLst>
          </p:cNvPr>
          <p:cNvSpPr/>
          <p:nvPr/>
        </p:nvSpPr>
        <p:spPr>
          <a:xfrm>
            <a:off x="311090" y="3025983"/>
            <a:ext cx="5268970" cy="3139321"/>
          </a:xfrm>
          <a:prstGeom prst="rect">
            <a:avLst/>
          </a:prstGeom>
        </p:spPr>
        <p:txBody>
          <a:bodyPr wrap="square">
            <a:spAutoFit/>
          </a:bodyPr>
          <a:lstStyle/>
          <a:p>
            <a:r>
              <a:rPr lang="en-US" altLang="zh-CN" dirty="0">
                <a:latin typeface="华文新魏" panose="02010800040101010101" pitchFamily="2" charset="-122"/>
                <a:ea typeface="华文新魏" panose="02010800040101010101" pitchFamily="2" charset="-122"/>
              </a:rPr>
              <a:t>Packet out</a:t>
            </a:r>
            <a:r>
              <a:rPr lang="zh-CN" altLang="en-US" dirty="0">
                <a:latin typeface="华文新魏" panose="02010800040101010101" pitchFamily="2" charset="-122"/>
                <a:ea typeface="华文新魏" panose="02010800040101010101" pitchFamily="2" charset="-122"/>
              </a:rPr>
              <a:t>和</a:t>
            </a:r>
            <a:r>
              <a:rPr lang="en-US" altLang="zh-CN" dirty="0">
                <a:latin typeface="华文新魏" panose="02010800040101010101" pitchFamily="2" charset="-122"/>
                <a:ea typeface="华文新魏" panose="02010800040101010101" pitchFamily="2" charset="-122"/>
              </a:rPr>
              <a:t>Pack in</a:t>
            </a:r>
            <a:r>
              <a:rPr lang="zh-CN" altLang="en-US" dirty="0">
                <a:latin typeface="华文新魏" panose="02010800040101010101" pitchFamily="2" charset="-122"/>
                <a:ea typeface="华文新魏" panose="02010800040101010101" pitchFamily="2" charset="-122"/>
              </a:rPr>
              <a:t>一种场景：</a:t>
            </a:r>
            <a:endParaRPr lang="en-US" altLang="zh-CN" dirty="0">
              <a:latin typeface="华文新魏" panose="02010800040101010101" pitchFamily="2" charset="-122"/>
              <a:ea typeface="华文新魏" panose="02010800040101010101" pitchFamily="2" charset="-122"/>
            </a:endParaRPr>
          </a:p>
          <a:p>
            <a:pPr marL="285750" indent="-285750">
              <a:buFont typeface="Wingdings" panose="05000000000000000000" pitchFamily="2" charset="2"/>
              <a:buChar char="u"/>
            </a:pPr>
            <a:r>
              <a:rPr lang="zh-CN" altLang="en-US" dirty="0">
                <a:latin typeface="华文新魏" panose="02010800040101010101" pitchFamily="2" charset="-122"/>
                <a:ea typeface="华文新魏" panose="02010800040101010101" pitchFamily="2" charset="-122"/>
              </a:rPr>
              <a:t>分组交换机有一个分组在流表里没有找到匹配项，分组交换机通过</a:t>
            </a:r>
            <a:r>
              <a:rPr lang="en-US" altLang="zh-CN" dirty="0">
                <a:latin typeface="华文新魏" panose="02010800040101010101" pitchFamily="2" charset="-122"/>
                <a:ea typeface="华文新魏" panose="02010800040101010101" pitchFamily="2" charset="-122"/>
              </a:rPr>
              <a:t>Packet</a:t>
            </a:r>
            <a:r>
              <a:rPr lang="zh-CN" altLang="en-US" dirty="0">
                <a:latin typeface="华文新魏" panose="02010800040101010101" pitchFamily="2" charset="-122"/>
                <a:ea typeface="华文新魏" panose="02010800040101010101" pitchFamily="2" charset="-122"/>
              </a:rPr>
              <a:t> </a:t>
            </a:r>
            <a:r>
              <a:rPr lang="en-US" altLang="zh-CN" dirty="0">
                <a:latin typeface="华文新魏" panose="02010800040101010101" pitchFamily="2" charset="-122"/>
                <a:ea typeface="华文新魏" panose="02010800040101010101" pitchFamily="2" charset="-122"/>
              </a:rPr>
              <a:t>in</a:t>
            </a:r>
            <a:r>
              <a:rPr lang="zh-CN" altLang="en-US" dirty="0">
                <a:latin typeface="华文新魏" panose="02010800040101010101" pitchFamily="2" charset="-122"/>
                <a:ea typeface="华文新魏" panose="02010800040101010101" pitchFamily="2" charset="-122"/>
              </a:rPr>
              <a:t>报文将该分组发送给控制器</a:t>
            </a:r>
            <a:endParaRPr lang="en-US" altLang="zh-CN" dirty="0">
              <a:latin typeface="华文新魏" panose="02010800040101010101" pitchFamily="2" charset="-122"/>
              <a:ea typeface="华文新魏" panose="02010800040101010101" pitchFamily="2" charset="-122"/>
            </a:endParaRPr>
          </a:p>
          <a:p>
            <a:pPr marL="285750" indent="-285750">
              <a:buFont typeface="Wingdings" panose="05000000000000000000" pitchFamily="2" charset="2"/>
              <a:buChar char="u"/>
            </a:pPr>
            <a:r>
              <a:rPr lang="zh-CN" altLang="en-US" dirty="0">
                <a:latin typeface="华文新魏" panose="02010800040101010101" pitchFamily="2" charset="-122"/>
                <a:ea typeface="华文新魏" panose="02010800040101010101" pitchFamily="2" charset="-122"/>
              </a:rPr>
              <a:t>控制器则通过</a:t>
            </a:r>
            <a:r>
              <a:rPr lang="en-US" altLang="zh-CN" dirty="0">
                <a:latin typeface="华文新魏" panose="02010800040101010101" pitchFamily="2" charset="-122"/>
                <a:ea typeface="华文新魏" panose="02010800040101010101" pitchFamily="2" charset="-122"/>
              </a:rPr>
              <a:t>Packet out</a:t>
            </a:r>
            <a:r>
              <a:rPr lang="zh-CN" altLang="en-US" dirty="0">
                <a:latin typeface="华文新魏" panose="02010800040101010101" pitchFamily="2" charset="-122"/>
                <a:ea typeface="华文新魏" panose="02010800040101010101" pitchFamily="2" charset="-122"/>
              </a:rPr>
              <a:t>报文通知分组交换机如何处理该分组。</a:t>
            </a:r>
            <a:endParaRPr lang="en-US" altLang="zh-CN" dirty="0">
              <a:latin typeface="华文新魏" panose="02010800040101010101" pitchFamily="2" charset="-122"/>
              <a:ea typeface="华文新魏" panose="02010800040101010101" pitchFamily="2" charset="-122"/>
            </a:endParaRPr>
          </a:p>
          <a:p>
            <a:pPr marL="285750" indent="-285750">
              <a:buFont typeface="Wingdings" panose="05000000000000000000" pitchFamily="2" charset="2"/>
              <a:buChar char="u"/>
            </a:pPr>
            <a:r>
              <a:rPr lang="en-US" altLang="zh-CN" dirty="0">
                <a:latin typeface="华文新魏" panose="02010800040101010101" pitchFamily="2" charset="-122"/>
                <a:ea typeface="华文新魏" panose="02010800040101010101" pitchFamily="2" charset="-122"/>
              </a:rPr>
              <a:t>Packet out</a:t>
            </a:r>
            <a:r>
              <a:rPr lang="zh-CN" altLang="en-US" dirty="0">
                <a:latin typeface="华文新魏" panose="02010800040101010101" pitchFamily="2" charset="-122"/>
                <a:ea typeface="华文新魏" panose="02010800040101010101" pitchFamily="2" charset="-122"/>
              </a:rPr>
              <a:t>报文包含一个动作列表，当交换机收到该动作列表后会对</a:t>
            </a:r>
            <a:r>
              <a:rPr lang="en-US" altLang="zh-CN" dirty="0">
                <a:latin typeface="华文新魏" panose="02010800040101010101" pitchFamily="2" charset="-122"/>
                <a:ea typeface="华文新魏" panose="02010800040101010101" pitchFamily="2" charset="-122"/>
              </a:rPr>
              <a:t>Packet-out</a:t>
            </a:r>
            <a:r>
              <a:rPr lang="zh-CN" altLang="en-US" dirty="0">
                <a:latin typeface="华文新魏" panose="02010800040101010101" pitchFamily="2" charset="-122"/>
                <a:ea typeface="华文新魏" panose="02010800040101010101" pitchFamily="2" charset="-122"/>
              </a:rPr>
              <a:t>消息所携带的报文执行该动作列表。如果动作列表为空，</a:t>
            </a:r>
            <a:r>
              <a:rPr lang="en-US" altLang="zh-CN" dirty="0">
                <a:latin typeface="华文新魏" panose="02010800040101010101" pitchFamily="2" charset="-122"/>
                <a:ea typeface="华文新魏" panose="02010800040101010101" pitchFamily="2" charset="-122"/>
              </a:rPr>
              <a:t>Packet-out</a:t>
            </a:r>
            <a:r>
              <a:rPr lang="zh-CN" altLang="en-US" dirty="0">
                <a:latin typeface="华文新魏" panose="02010800040101010101" pitchFamily="2" charset="-122"/>
                <a:ea typeface="华文新魏" panose="02010800040101010101" pitchFamily="2" charset="-122"/>
              </a:rPr>
              <a:t>消息所携带的报文将被</a:t>
            </a:r>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交换机丢弃。</a:t>
            </a:r>
            <a:endParaRPr lang="en-US" altLang="zh-CN"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184909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圆角矩形 15">
            <a:extLst>
              <a:ext uri="{FF2B5EF4-FFF2-40B4-BE49-F238E27FC236}">
                <a16:creationId xmlns:a16="http://schemas.microsoft.com/office/drawing/2014/main" id="{6F546FCB-1136-E143-97BA-0D7888C8116E}"/>
              </a:ext>
            </a:extLst>
          </p:cNvPr>
          <p:cNvSpPr/>
          <p:nvPr/>
        </p:nvSpPr>
        <p:spPr bwMode="auto">
          <a:xfrm>
            <a:off x="5005064" y="3693863"/>
            <a:ext cx="830914" cy="744389"/>
          </a:xfrm>
          <a:prstGeom prst="roundRect">
            <a:avLst/>
          </a:prstGeom>
          <a:gradFill flip="none" rotWithShape="1">
            <a:gsLst>
              <a:gs pos="0">
                <a:schemeClr val="accent1">
                  <a:tint val="66000"/>
                  <a:satMod val="160000"/>
                  <a:alpha val="6000"/>
                  <a:lumMod val="98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2" name="标题 1">
            <a:extLst>
              <a:ext uri="{FF2B5EF4-FFF2-40B4-BE49-F238E27FC236}">
                <a16:creationId xmlns:a16="http://schemas.microsoft.com/office/drawing/2014/main" id="{7D73D777-5983-E347-B3F6-91FD9AB7915C}"/>
              </a:ext>
            </a:extLst>
          </p:cNvPr>
          <p:cNvSpPr>
            <a:spLocks noGrp="1"/>
          </p:cNvSpPr>
          <p:nvPr>
            <p:ph type="title"/>
          </p:nvPr>
        </p:nvSpPr>
        <p:spPr/>
        <p:txBody>
          <a:bodyPr/>
          <a:lstStyle/>
          <a:p>
            <a:r>
              <a:rPr lang="zh-CN" altLang="en-US" kern="1200" dirty="0">
                <a:latin typeface="Calibri" panose="020F0502020204030204" pitchFamily="34" charset="0"/>
                <a:ea typeface="MS PGothic" panose="020B0600070205080204" pitchFamily="34" charset="-128"/>
                <a:cs typeface="+mn-cs"/>
              </a:rPr>
              <a:t>回顾：传统的网络层实现方案</a:t>
            </a:r>
          </a:p>
        </p:txBody>
      </p:sp>
      <p:sp>
        <p:nvSpPr>
          <p:cNvPr id="3" name="内容占位符 2">
            <a:extLst>
              <a:ext uri="{FF2B5EF4-FFF2-40B4-BE49-F238E27FC236}">
                <a16:creationId xmlns:a16="http://schemas.microsoft.com/office/drawing/2014/main" id="{68B14E19-9151-E943-964D-12931E83CACD}"/>
              </a:ext>
            </a:extLst>
          </p:cNvPr>
          <p:cNvSpPr>
            <a:spLocks noGrp="1"/>
          </p:cNvSpPr>
          <p:nvPr>
            <p:ph idx="1"/>
          </p:nvPr>
        </p:nvSpPr>
        <p:spPr>
          <a:xfrm>
            <a:off x="457200" y="1196976"/>
            <a:ext cx="8229600" cy="4751387"/>
          </a:xfrm>
        </p:spPr>
        <p:txBody>
          <a:bodyPr/>
          <a:lstStyle/>
          <a:p>
            <a:r>
              <a:rPr kumimoji="1" lang="zh-CN" altLang="en-US" dirty="0">
                <a:latin typeface="华文新魏" panose="02010800040101010101" pitchFamily="2" charset="-122"/>
                <a:ea typeface="华文新魏" panose="02010800040101010101" pitchFamily="2" charset="-122"/>
              </a:rPr>
              <a:t>各设备厂家网络层实现方式和架构封闭。</a:t>
            </a:r>
            <a:endParaRPr kumimoji="1" lang="en-US" altLang="zh-CN" dirty="0">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封闭架构导致层次和接口模糊封闭，功能单元界面不清晰。</a:t>
            </a:r>
            <a:endParaRPr kumimoji="1" lang="en-US" altLang="zh-CN" dirty="0">
              <a:latin typeface="华文新魏" panose="02010800040101010101" pitchFamily="2" charset="-122"/>
              <a:ea typeface="华文新魏" panose="02010800040101010101" pitchFamily="2" charset="-122"/>
            </a:endParaRPr>
          </a:p>
          <a:p>
            <a:pPr lvl="1"/>
            <a:r>
              <a:rPr kumimoji="1" lang="zh-CN" altLang="en-US" dirty="0">
                <a:latin typeface="华文新魏" panose="02010800040101010101" pitchFamily="2" charset="-122"/>
                <a:ea typeface="华文新魏" panose="02010800040101010101" pitchFamily="2" charset="-122"/>
              </a:rPr>
              <a:t>封闭架构导致设备制造商对新技术的驱动力不强，协议更新慢。</a:t>
            </a:r>
            <a:endParaRPr kumimoji="1" lang="en-US" altLang="zh-CN" dirty="0">
              <a:latin typeface="华文新魏" panose="02010800040101010101" pitchFamily="2" charset="-122"/>
              <a:ea typeface="华文新魏" panose="02010800040101010101" pitchFamily="2" charset="-122"/>
            </a:endParaRPr>
          </a:p>
          <a:p>
            <a:pPr lvl="1"/>
            <a:endParaRPr kumimoji="1" lang="en-US" altLang="zh-CN" dirty="0"/>
          </a:p>
        </p:txBody>
      </p:sp>
      <p:sp>
        <p:nvSpPr>
          <p:cNvPr id="5" name="圆角矩形 4">
            <a:extLst>
              <a:ext uri="{FF2B5EF4-FFF2-40B4-BE49-F238E27FC236}">
                <a16:creationId xmlns:a16="http://schemas.microsoft.com/office/drawing/2014/main" id="{7E5752FE-C4E0-1F4F-8652-0E1DDAC22121}"/>
              </a:ext>
            </a:extLst>
          </p:cNvPr>
          <p:cNvSpPr/>
          <p:nvPr/>
        </p:nvSpPr>
        <p:spPr bwMode="auto">
          <a:xfrm>
            <a:off x="896376" y="5177035"/>
            <a:ext cx="3287726" cy="669876"/>
          </a:xfrm>
          <a:prstGeom prst="roundRect">
            <a:avLst/>
          </a:pr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sz="2800" u="none" dirty="0">
                <a:solidFill>
                  <a:schemeClr val="bg1"/>
                </a:solidFill>
                <a:latin typeface="华文新魏" panose="02010800040101010101" pitchFamily="2" charset="-122"/>
                <a:ea typeface="华文新魏" panose="02010800040101010101" pitchFamily="2" charset="-122"/>
              </a:rPr>
              <a:t>专有报文转发硬件</a:t>
            </a:r>
            <a:endParaRPr kumimoji="0" lang="zh-CN" altLang="en-US" sz="2800" b="0" i="0" u="none" strike="noStrike" cap="none" normalizeH="0" baseline="0" dirty="0">
              <a:ln>
                <a:noFill/>
              </a:ln>
              <a:solidFill>
                <a:schemeClr val="bg1"/>
              </a:solidFill>
              <a:effectLst/>
              <a:latin typeface="华文新魏" panose="02010800040101010101" pitchFamily="2" charset="-122"/>
              <a:ea typeface="华文新魏" panose="02010800040101010101" pitchFamily="2" charset="-122"/>
            </a:endParaRPr>
          </a:p>
        </p:txBody>
      </p:sp>
      <p:sp>
        <p:nvSpPr>
          <p:cNvPr id="6" name="圆角矩形 5">
            <a:extLst>
              <a:ext uri="{FF2B5EF4-FFF2-40B4-BE49-F238E27FC236}">
                <a16:creationId xmlns:a16="http://schemas.microsoft.com/office/drawing/2014/main" id="{2D05A71F-3A2D-3C47-A008-D11E874B41CC}"/>
              </a:ext>
            </a:extLst>
          </p:cNvPr>
          <p:cNvSpPr/>
          <p:nvPr/>
        </p:nvSpPr>
        <p:spPr bwMode="auto">
          <a:xfrm>
            <a:off x="895398" y="4420515"/>
            <a:ext cx="3239344" cy="669876"/>
          </a:xfrm>
          <a:prstGeom prst="round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sz="2400" u="none" dirty="0">
                <a:solidFill>
                  <a:schemeClr val="bg1"/>
                </a:solidFill>
                <a:latin typeface="华文新魏" panose="02010800040101010101" pitchFamily="2" charset="-122"/>
                <a:ea typeface="华文新魏" panose="02010800040101010101" pitchFamily="2" charset="-122"/>
              </a:rPr>
              <a:t>专有路由器操作系统</a:t>
            </a:r>
            <a:endParaRPr kumimoji="0" lang="zh-CN" altLang="en-US" sz="2400" b="0" i="0" u="none" strike="noStrike" cap="none" normalizeH="0" baseline="0" dirty="0">
              <a:ln>
                <a:noFill/>
              </a:ln>
              <a:solidFill>
                <a:schemeClr val="bg1"/>
              </a:solidFill>
              <a:effectLst/>
              <a:latin typeface="华文新魏" panose="02010800040101010101" pitchFamily="2" charset="-122"/>
              <a:ea typeface="华文新魏" panose="02010800040101010101" pitchFamily="2" charset="-122"/>
            </a:endParaRPr>
          </a:p>
        </p:txBody>
      </p:sp>
      <p:sp>
        <p:nvSpPr>
          <p:cNvPr id="7" name="圆角矩形 6">
            <a:extLst>
              <a:ext uri="{FF2B5EF4-FFF2-40B4-BE49-F238E27FC236}">
                <a16:creationId xmlns:a16="http://schemas.microsoft.com/office/drawing/2014/main" id="{E7B4071E-005B-3B46-B433-EE78D2BE99F6}"/>
              </a:ext>
            </a:extLst>
          </p:cNvPr>
          <p:cNvSpPr/>
          <p:nvPr/>
        </p:nvSpPr>
        <p:spPr bwMode="auto">
          <a:xfrm>
            <a:off x="871734" y="3663995"/>
            <a:ext cx="815752" cy="669876"/>
          </a:xfrm>
          <a:prstGeom prst="round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8" name="圆角矩形 7">
            <a:extLst>
              <a:ext uri="{FF2B5EF4-FFF2-40B4-BE49-F238E27FC236}">
                <a16:creationId xmlns:a16="http://schemas.microsoft.com/office/drawing/2014/main" id="{4E3FA585-A052-154F-BC85-F6F39B90612B}"/>
              </a:ext>
            </a:extLst>
          </p:cNvPr>
          <p:cNvSpPr/>
          <p:nvPr/>
        </p:nvSpPr>
        <p:spPr bwMode="auto">
          <a:xfrm>
            <a:off x="1687486" y="3663995"/>
            <a:ext cx="815752" cy="669876"/>
          </a:xfrm>
          <a:prstGeom prst="round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10" name="圆角矩形 9">
            <a:extLst>
              <a:ext uri="{FF2B5EF4-FFF2-40B4-BE49-F238E27FC236}">
                <a16:creationId xmlns:a16="http://schemas.microsoft.com/office/drawing/2014/main" id="{1B7E6D25-877C-D04E-ABA2-CBF65381FF3E}"/>
              </a:ext>
            </a:extLst>
          </p:cNvPr>
          <p:cNvSpPr/>
          <p:nvPr/>
        </p:nvSpPr>
        <p:spPr bwMode="auto">
          <a:xfrm>
            <a:off x="3318990" y="3669678"/>
            <a:ext cx="815752" cy="669876"/>
          </a:xfrm>
          <a:prstGeom prst="round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11" name="任意形状 10">
            <a:extLst>
              <a:ext uri="{FF2B5EF4-FFF2-40B4-BE49-F238E27FC236}">
                <a16:creationId xmlns:a16="http://schemas.microsoft.com/office/drawing/2014/main" id="{C99B275B-7477-BA4F-A606-452D3A66D9A3}"/>
              </a:ext>
            </a:extLst>
          </p:cNvPr>
          <p:cNvSpPr/>
          <p:nvPr/>
        </p:nvSpPr>
        <p:spPr bwMode="auto">
          <a:xfrm>
            <a:off x="5041134" y="5139895"/>
            <a:ext cx="3158836" cy="712519"/>
          </a:xfrm>
          <a:custGeom>
            <a:avLst/>
            <a:gdLst>
              <a:gd name="connsiteX0" fmla="*/ 0 w 3158836"/>
              <a:gd name="connsiteY0" fmla="*/ 0 h 712519"/>
              <a:gd name="connsiteX1" fmla="*/ 0 w 3158836"/>
              <a:gd name="connsiteY1" fmla="*/ 688769 h 712519"/>
              <a:gd name="connsiteX2" fmla="*/ 3146961 w 3158836"/>
              <a:gd name="connsiteY2" fmla="*/ 712519 h 712519"/>
              <a:gd name="connsiteX3" fmla="*/ 3158836 w 3158836"/>
              <a:gd name="connsiteY3" fmla="*/ 83127 h 712519"/>
              <a:gd name="connsiteX4" fmla="*/ 2398815 w 3158836"/>
              <a:gd name="connsiteY4" fmla="*/ 95002 h 712519"/>
              <a:gd name="connsiteX5" fmla="*/ 2398815 w 3158836"/>
              <a:gd name="connsiteY5" fmla="*/ 356259 h 712519"/>
              <a:gd name="connsiteX6" fmla="*/ 1294410 w 3158836"/>
              <a:gd name="connsiteY6" fmla="*/ 368135 h 712519"/>
              <a:gd name="connsiteX7" fmla="*/ 973776 w 3158836"/>
              <a:gd name="connsiteY7" fmla="*/ 154379 h 712519"/>
              <a:gd name="connsiteX8" fmla="*/ 0 w 3158836"/>
              <a:gd name="connsiteY8" fmla="*/ 0 h 712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8836" h="712519">
                <a:moveTo>
                  <a:pt x="0" y="0"/>
                </a:moveTo>
                <a:lnTo>
                  <a:pt x="0" y="688769"/>
                </a:lnTo>
                <a:lnTo>
                  <a:pt x="3146961" y="712519"/>
                </a:lnTo>
                <a:lnTo>
                  <a:pt x="3158836" y="83127"/>
                </a:lnTo>
                <a:lnTo>
                  <a:pt x="2398815" y="95002"/>
                </a:lnTo>
                <a:lnTo>
                  <a:pt x="2398815" y="356259"/>
                </a:lnTo>
                <a:lnTo>
                  <a:pt x="1294410" y="368135"/>
                </a:lnTo>
                <a:lnTo>
                  <a:pt x="973776" y="154379"/>
                </a:lnTo>
                <a:lnTo>
                  <a:pt x="0" y="0"/>
                </a:lnTo>
                <a:close/>
              </a:path>
            </a:pathLst>
          </a:cu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8100000" scaled="1"/>
            <a:tileRect/>
          </a:gradFill>
          <a:ln w="9525" cap="flat" cmpd="sng" algn="ctr">
            <a:solidFill>
              <a:schemeClr val="tx1"/>
            </a:solidFill>
            <a:prstDash val="solid"/>
            <a:round/>
            <a:headEnd type="none" w="med" len="med"/>
            <a:tailEnd type="none" w="med" len="me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endParaRPr lang="zh-CN" altLang="en-US" sz="2800" u="none">
              <a:solidFill>
                <a:schemeClr val="bg1"/>
              </a:solidFill>
              <a:latin typeface="华文新魏" panose="02010800040101010101" pitchFamily="2" charset="-122"/>
              <a:ea typeface="华文新魏" panose="02010800040101010101" pitchFamily="2" charset="-122"/>
            </a:endParaRPr>
          </a:p>
        </p:txBody>
      </p:sp>
      <p:sp>
        <p:nvSpPr>
          <p:cNvPr id="12" name="矩形 11">
            <a:extLst>
              <a:ext uri="{FF2B5EF4-FFF2-40B4-BE49-F238E27FC236}">
                <a16:creationId xmlns:a16="http://schemas.microsoft.com/office/drawing/2014/main" id="{B1542398-79D1-FA4F-9628-7FC6551FC73E}"/>
              </a:ext>
            </a:extLst>
          </p:cNvPr>
          <p:cNvSpPr/>
          <p:nvPr/>
        </p:nvSpPr>
        <p:spPr>
          <a:xfrm>
            <a:off x="5375139" y="5454152"/>
            <a:ext cx="2646879" cy="461665"/>
          </a:xfrm>
          <a:prstGeom prst="rect">
            <a:avLst/>
          </a:prstGeom>
        </p:spPr>
        <p:txBody>
          <a:bodyPr wrap="none">
            <a:spAutoFit/>
          </a:bodyPr>
          <a:lstStyle/>
          <a:p>
            <a:pPr algn="ctr" eaLnBrk="1" hangingPunct="1"/>
            <a:r>
              <a:rPr lang="zh-CN" altLang="en-US" sz="2400" u="none" dirty="0">
                <a:solidFill>
                  <a:schemeClr val="bg1"/>
                </a:solidFill>
                <a:latin typeface="华文新魏" panose="02010800040101010101" pitchFamily="2" charset="-122"/>
                <a:ea typeface="华文新魏" panose="02010800040101010101" pitchFamily="2" charset="-122"/>
              </a:rPr>
              <a:t>专有报文转发硬件</a:t>
            </a:r>
            <a:endParaRPr kumimoji="0" lang="zh-CN" altLang="en-US" sz="2400" b="0" i="0" u="none" strike="noStrike" cap="none" normalizeH="0" baseline="0" dirty="0">
              <a:ln>
                <a:noFill/>
              </a:ln>
              <a:solidFill>
                <a:schemeClr val="bg1"/>
              </a:solidFill>
              <a:effectLst/>
              <a:latin typeface="华文新魏" panose="02010800040101010101" pitchFamily="2" charset="-122"/>
              <a:ea typeface="华文新魏" panose="02010800040101010101" pitchFamily="2" charset="-122"/>
            </a:endParaRPr>
          </a:p>
        </p:txBody>
      </p:sp>
      <p:sp>
        <p:nvSpPr>
          <p:cNvPr id="13" name="任意形状 12">
            <a:extLst>
              <a:ext uri="{FF2B5EF4-FFF2-40B4-BE49-F238E27FC236}">
                <a16:creationId xmlns:a16="http://schemas.microsoft.com/office/drawing/2014/main" id="{5D48AF26-19E0-7142-BA78-2331E08EECAC}"/>
              </a:ext>
            </a:extLst>
          </p:cNvPr>
          <p:cNvSpPr/>
          <p:nvPr/>
        </p:nvSpPr>
        <p:spPr bwMode="auto">
          <a:xfrm>
            <a:off x="5005508" y="4082991"/>
            <a:ext cx="3194462" cy="1460665"/>
          </a:xfrm>
          <a:custGeom>
            <a:avLst/>
            <a:gdLst>
              <a:gd name="connsiteX0" fmla="*/ 35626 w 3194462"/>
              <a:gd name="connsiteY0" fmla="*/ 831273 h 1460665"/>
              <a:gd name="connsiteX1" fmla="*/ 486888 w 3194462"/>
              <a:gd name="connsiteY1" fmla="*/ 1235034 h 1460665"/>
              <a:gd name="connsiteX2" fmla="*/ 2090057 w 3194462"/>
              <a:gd name="connsiteY2" fmla="*/ 997527 h 1460665"/>
              <a:gd name="connsiteX3" fmla="*/ 2149433 w 3194462"/>
              <a:gd name="connsiteY3" fmla="*/ 1460665 h 1460665"/>
              <a:gd name="connsiteX4" fmla="*/ 2719449 w 3194462"/>
              <a:gd name="connsiteY4" fmla="*/ 1341912 h 1460665"/>
              <a:gd name="connsiteX5" fmla="*/ 2624446 w 3194462"/>
              <a:gd name="connsiteY5" fmla="*/ 1009402 h 1460665"/>
              <a:gd name="connsiteX6" fmla="*/ 3194462 w 3194462"/>
              <a:gd name="connsiteY6" fmla="*/ 1021278 h 1460665"/>
              <a:gd name="connsiteX7" fmla="*/ 3182587 w 3194462"/>
              <a:gd name="connsiteY7" fmla="*/ 391886 h 1460665"/>
              <a:gd name="connsiteX8" fmla="*/ 3182587 w 3194462"/>
              <a:gd name="connsiteY8" fmla="*/ 11875 h 1460665"/>
              <a:gd name="connsiteX9" fmla="*/ 2909454 w 3194462"/>
              <a:gd name="connsiteY9" fmla="*/ 35626 h 1460665"/>
              <a:gd name="connsiteX10" fmla="*/ 2897579 w 3194462"/>
              <a:gd name="connsiteY10" fmla="*/ 665018 h 1460665"/>
              <a:gd name="connsiteX11" fmla="*/ 2137558 w 3194462"/>
              <a:gd name="connsiteY11" fmla="*/ 688769 h 1460665"/>
              <a:gd name="connsiteX12" fmla="*/ 2125683 w 3194462"/>
              <a:gd name="connsiteY12" fmla="*/ 249382 h 1460665"/>
              <a:gd name="connsiteX13" fmla="*/ 1721922 w 3194462"/>
              <a:gd name="connsiteY13" fmla="*/ 273132 h 1460665"/>
              <a:gd name="connsiteX14" fmla="*/ 1686296 w 3194462"/>
              <a:gd name="connsiteY14" fmla="*/ 712519 h 1460665"/>
              <a:gd name="connsiteX15" fmla="*/ 1056904 w 3194462"/>
              <a:gd name="connsiteY15" fmla="*/ 748145 h 1460665"/>
              <a:gd name="connsiteX16" fmla="*/ 688768 w 3194462"/>
              <a:gd name="connsiteY16" fmla="*/ 130628 h 1460665"/>
              <a:gd name="connsiteX17" fmla="*/ 605641 w 3194462"/>
              <a:gd name="connsiteY17" fmla="*/ 0 h 1460665"/>
              <a:gd name="connsiteX18" fmla="*/ 0 w 3194462"/>
              <a:gd name="connsiteY18" fmla="*/ 71252 h 1460665"/>
              <a:gd name="connsiteX19" fmla="*/ 35626 w 3194462"/>
              <a:gd name="connsiteY19" fmla="*/ 831273 h 1460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94462" h="1460665">
                <a:moveTo>
                  <a:pt x="35626" y="831273"/>
                </a:moveTo>
                <a:lnTo>
                  <a:pt x="486888" y="1235034"/>
                </a:lnTo>
                <a:lnTo>
                  <a:pt x="2090057" y="997527"/>
                </a:lnTo>
                <a:lnTo>
                  <a:pt x="2149433" y="1460665"/>
                </a:lnTo>
                <a:lnTo>
                  <a:pt x="2719449" y="1341912"/>
                </a:lnTo>
                <a:lnTo>
                  <a:pt x="2624446" y="1009402"/>
                </a:lnTo>
                <a:lnTo>
                  <a:pt x="3194462" y="1021278"/>
                </a:lnTo>
                <a:lnTo>
                  <a:pt x="3182587" y="391886"/>
                </a:lnTo>
                <a:lnTo>
                  <a:pt x="3182587" y="11875"/>
                </a:lnTo>
                <a:lnTo>
                  <a:pt x="2909454" y="35626"/>
                </a:lnTo>
                <a:lnTo>
                  <a:pt x="2897579" y="665018"/>
                </a:lnTo>
                <a:lnTo>
                  <a:pt x="2137558" y="688769"/>
                </a:lnTo>
                <a:lnTo>
                  <a:pt x="2125683" y="249382"/>
                </a:lnTo>
                <a:lnTo>
                  <a:pt x="1721922" y="273132"/>
                </a:lnTo>
                <a:lnTo>
                  <a:pt x="1686296" y="712519"/>
                </a:lnTo>
                <a:lnTo>
                  <a:pt x="1056904" y="748145"/>
                </a:lnTo>
                <a:lnTo>
                  <a:pt x="688768" y="130628"/>
                </a:lnTo>
                <a:lnTo>
                  <a:pt x="605641" y="0"/>
                </a:lnTo>
                <a:lnTo>
                  <a:pt x="0" y="71252"/>
                </a:lnTo>
                <a:lnTo>
                  <a:pt x="35626" y="831273"/>
                </a:lnTo>
                <a:close/>
              </a:path>
            </a:pathLst>
          </a:cu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lin ang="5400000" scaled="1"/>
            <a:tileRect/>
          </a:gradFill>
          <a:ln w="9525" cap="flat" cmpd="sng" algn="ctr">
            <a:solidFill>
              <a:schemeClr val="tx1"/>
            </a:solidFill>
            <a:prstDash val="solid"/>
            <a:round/>
            <a:headEnd type="none" w="med" len="med"/>
            <a:tailEnd type="none" w="med" len="me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1" hangingPunct="1"/>
            <a:endParaRPr lang="zh-CN" altLang="en-US" sz="2400" u="none">
              <a:solidFill>
                <a:schemeClr val="bg1"/>
              </a:solidFill>
              <a:latin typeface="华文新魏" panose="02010800040101010101" pitchFamily="2" charset="-122"/>
              <a:ea typeface="华文新魏" panose="02010800040101010101" pitchFamily="2" charset="-122"/>
            </a:endParaRPr>
          </a:p>
        </p:txBody>
      </p:sp>
      <p:sp>
        <p:nvSpPr>
          <p:cNvPr id="14" name="矩形 13">
            <a:extLst>
              <a:ext uri="{FF2B5EF4-FFF2-40B4-BE49-F238E27FC236}">
                <a16:creationId xmlns:a16="http://schemas.microsoft.com/office/drawing/2014/main" id="{65F0D691-292C-C040-AA05-3ECC8D9AB82D}"/>
              </a:ext>
            </a:extLst>
          </p:cNvPr>
          <p:cNvSpPr/>
          <p:nvPr/>
        </p:nvSpPr>
        <p:spPr>
          <a:xfrm>
            <a:off x="5125411" y="4715370"/>
            <a:ext cx="2954655" cy="461665"/>
          </a:xfrm>
          <a:prstGeom prst="rect">
            <a:avLst/>
          </a:prstGeom>
        </p:spPr>
        <p:txBody>
          <a:bodyPr wrap="none">
            <a:spAutoFit/>
          </a:bodyPr>
          <a:lstStyle/>
          <a:p>
            <a:pPr algn="ctr" eaLnBrk="1" hangingPunct="1"/>
            <a:r>
              <a:rPr lang="zh-CN" altLang="en-US" sz="2400" u="none" dirty="0">
                <a:solidFill>
                  <a:schemeClr val="bg1"/>
                </a:solidFill>
                <a:latin typeface="华文新魏" panose="02010800040101010101" pitchFamily="2" charset="-122"/>
                <a:ea typeface="华文新魏" panose="02010800040101010101" pitchFamily="2" charset="-122"/>
              </a:rPr>
              <a:t>专有路由器操作系统</a:t>
            </a:r>
            <a:endParaRPr kumimoji="0" lang="zh-CN" altLang="en-US" sz="2400" b="0" i="0" u="none" strike="noStrike" cap="none" normalizeH="0" baseline="0" dirty="0">
              <a:ln>
                <a:noFill/>
              </a:ln>
              <a:solidFill>
                <a:schemeClr val="bg1"/>
              </a:solidFill>
              <a:effectLst/>
              <a:latin typeface="华文新魏" panose="02010800040101010101" pitchFamily="2" charset="-122"/>
              <a:ea typeface="华文新魏" panose="02010800040101010101" pitchFamily="2" charset="-122"/>
            </a:endParaRPr>
          </a:p>
        </p:txBody>
      </p:sp>
      <p:sp>
        <p:nvSpPr>
          <p:cNvPr id="15" name="矩形 14">
            <a:extLst>
              <a:ext uri="{FF2B5EF4-FFF2-40B4-BE49-F238E27FC236}">
                <a16:creationId xmlns:a16="http://schemas.microsoft.com/office/drawing/2014/main" id="{6DEB5001-CFDB-9A48-B75F-FE6EEB7A9C79}"/>
              </a:ext>
            </a:extLst>
          </p:cNvPr>
          <p:cNvSpPr/>
          <p:nvPr/>
        </p:nvSpPr>
        <p:spPr>
          <a:xfrm>
            <a:off x="2558252" y="3775033"/>
            <a:ext cx="646331" cy="369332"/>
          </a:xfrm>
          <a:prstGeom prst="rect">
            <a:avLst/>
          </a:prstGeom>
        </p:spPr>
        <p:txBody>
          <a:bodyPr wrap="none">
            <a:spAutoFit/>
          </a:bodyPr>
          <a:lstStyle/>
          <a:p>
            <a:pPr algn="ctr" eaLnBrk="1" hangingPunct="1"/>
            <a:r>
              <a:rPr lang="en-US" altLang="zh-CN" u="none" dirty="0">
                <a:latin typeface="华文新魏" panose="02010800040101010101" pitchFamily="2" charset="-122"/>
                <a:ea typeface="华文新魏" panose="02010800040101010101" pitchFamily="2" charset="-122"/>
              </a:rPr>
              <a:t>……</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17" name="圆角矩形 16">
            <a:extLst>
              <a:ext uri="{FF2B5EF4-FFF2-40B4-BE49-F238E27FC236}">
                <a16:creationId xmlns:a16="http://schemas.microsoft.com/office/drawing/2014/main" id="{7F8E063F-5B31-EE4A-83BB-333744E7BE17}"/>
              </a:ext>
            </a:extLst>
          </p:cNvPr>
          <p:cNvSpPr/>
          <p:nvPr/>
        </p:nvSpPr>
        <p:spPr bwMode="auto">
          <a:xfrm>
            <a:off x="6167255" y="3895930"/>
            <a:ext cx="761182" cy="700737"/>
          </a:xfrm>
          <a:prstGeom prst="roundRect">
            <a:avLst/>
          </a:prstGeom>
          <a:gradFill flip="none" rotWithShape="1">
            <a:gsLst>
              <a:gs pos="0">
                <a:schemeClr val="accent1">
                  <a:tint val="66000"/>
                  <a:satMod val="160000"/>
                  <a:alpha val="6000"/>
                  <a:lumMod val="98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18" name="圆角矩形 17">
            <a:extLst>
              <a:ext uri="{FF2B5EF4-FFF2-40B4-BE49-F238E27FC236}">
                <a16:creationId xmlns:a16="http://schemas.microsoft.com/office/drawing/2014/main" id="{9F8BF15F-4E3F-3244-BC5E-E6EAC5D7AE40}"/>
              </a:ext>
            </a:extLst>
          </p:cNvPr>
          <p:cNvSpPr/>
          <p:nvPr/>
        </p:nvSpPr>
        <p:spPr bwMode="auto">
          <a:xfrm>
            <a:off x="7452320" y="3808836"/>
            <a:ext cx="761182" cy="951346"/>
          </a:xfrm>
          <a:prstGeom prst="roundRect">
            <a:avLst/>
          </a:prstGeom>
          <a:gradFill flip="none" rotWithShape="1">
            <a:gsLst>
              <a:gs pos="0">
                <a:schemeClr val="accent1">
                  <a:lumMod val="60000"/>
                  <a:lumOff val="40000"/>
                  <a:tint val="66000"/>
                  <a:satMod val="160000"/>
                  <a:alpha val="34000"/>
                </a:schemeClr>
              </a:gs>
              <a:gs pos="50000">
                <a:schemeClr val="accent1">
                  <a:lumMod val="60000"/>
                  <a:lumOff val="40000"/>
                  <a:tint val="44500"/>
                  <a:satMod val="160000"/>
                </a:schemeClr>
              </a:gs>
              <a:gs pos="100000">
                <a:schemeClr val="accent1">
                  <a:lumMod val="60000"/>
                  <a:lumOff val="40000"/>
                  <a:tint val="23500"/>
                  <a:satMod val="160000"/>
                </a:schemeClr>
              </a:gs>
            </a:gsLst>
            <a:lin ang="5400000" scaled="1"/>
            <a:tileRect/>
          </a:gradFill>
          <a:ln w="9525" cap="flat" cmpd="sng" algn="ctr">
            <a:solidFill>
              <a:schemeClr val="tx1"/>
            </a:solidFill>
            <a:prstDash val="solid"/>
            <a:round/>
            <a:headEnd type="none" w="med" len="med"/>
            <a:tailEnd type="none" w="med" len="med"/>
          </a:ln>
        </p:spPr>
        <p:txBody>
          <a:bodyPr vert="horz" wrap="square" lIns="91440" tIns="45720" rIns="91440" bIns="45720" numCol="1" rtlCol="0" anchor="ctr" anchorCtr="0" compatLnSpc="1"/>
          <a:lstStyle/>
          <a:p>
            <a:pPr marL="0" marR="0" indent="0" algn="ctr" defTabSz="914400" rtl="0" eaLnBrk="1" fontAlgn="base" latinLnBrk="0" hangingPunct="1">
              <a:lnSpc>
                <a:spcPct val="100000"/>
              </a:lnSpc>
              <a:spcBef>
                <a:spcPct val="0"/>
              </a:spcBef>
              <a:spcAft>
                <a:spcPct val="0"/>
              </a:spcAft>
              <a:buClrTx/>
              <a:buSzTx/>
              <a:buFontTx/>
              <a:buNone/>
            </a:pPr>
            <a:r>
              <a:rPr lang="zh-CN" altLang="en-US" u="none" dirty="0">
                <a:latin typeface="华文新魏" panose="02010800040101010101" pitchFamily="2" charset="-122"/>
                <a:ea typeface="华文新魏" panose="02010800040101010101" pitchFamily="2" charset="-122"/>
              </a:rPr>
              <a:t>路由应用</a:t>
            </a:r>
            <a:endParaRPr kumimoji="0" lang="zh-CN" altLang="en-US" sz="1800" b="0" i="0" u="none" strike="noStrike" cap="none" normalizeH="0" baseline="0" dirty="0">
              <a:ln>
                <a:noFill/>
              </a:ln>
              <a:effectLst/>
              <a:latin typeface="华文新魏" panose="02010800040101010101" pitchFamily="2" charset="-122"/>
              <a:ea typeface="华文新魏" panose="02010800040101010101" pitchFamily="2" charset="-122"/>
            </a:endParaRPr>
          </a:p>
        </p:txBody>
      </p:sp>
      <p:sp>
        <p:nvSpPr>
          <p:cNvPr id="9" name="矩形 8">
            <a:extLst>
              <a:ext uri="{FF2B5EF4-FFF2-40B4-BE49-F238E27FC236}">
                <a16:creationId xmlns:a16="http://schemas.microsoft.com/office/drawing/2014/main" id="{AB679B4C-921A-FA44-86B7-69746E2915A4}"/>
              </a:ext>
            </a:extLst>
          </p:cNvPr>
          <p:cNvSpPr/>
          <p:nvPr/>
        </p:nvSpPr>
        <p:spPr>
          <a:xfrm>
            <a:off x="1921396" y="5823351"/>
            <a:ext cx="1800493" cy="369332"/>
          </a:xfrm>
          <a:prstGeom prst="rect">
            <a:avLst/>
          </a:prstGeom>
        </p:spPr>
        <p:txBody>
          <a:bodyPr wrap="none">
            <a:spAutoFit/>
          </a:bodyPr>
          <a:lstStyle/>
          <a:p>
            <a:r>
              <a:rPr kumimoji="1" lang="zh-CN" altLang="en-US" u="none" dirty="0">
                <a:latin typeface="华文新魏" panose="02010800040101010101" pitchFamily="2" charset="-122"/>
                <a:ea typeface="华文新魏" panose="02010800040101010101" pitchFamily="2" charset="-122"/>
              </a:rPr>
              <a:t>标准网络层实现</a:t>
            </a:r>
            <a:endParaRPr lang="zh-CN" altLang="en-US" u="none" dirty="0">
              <a:latin typeface="华文新魏" panose="02010800040101010101" pitchFamily="2" charset="-122"/>
              <a:ea typeface="华文新魏" panose="02010800040101010101" pitchFamily="2" charset="-122"/>
            </a:endParaRPr>
          </a:p>
        </p:txBody>
      </p:sp>
      <p:sp>
        <p:nvSpPr>
          <p:cNvPr id="19" name="矩形 18">
            <a:extLst>
              <a:ext uri="{FF2B5EF4-FFF2-40B4-BE49-F238E27FC236}">
                <a16:creationId xmlns:a16="http://schemas.microsoft.com/office/drawing/2014/main" id="{C9133617-9E9F-FA45-8470-C51858687737}"/>
              </a:ext>
            </a:extLst>
          </p:cNvPr>
          <p:cNvSpPr/>
          <p:nvPr/>
        </p:nvSpPr>
        <p:spPr>
          <a:xfrm>
            <a:off x="5452083" y="5853186"/>
            <a:ext cx="2492990" cy="369332"/>
          </a:xfrm>
          <a:prstGeom prst="rect">
            <a:avLst/>
          </a:prstGeom>
        </p:spPr>
        <p:txBody>
          <a:bodyPr wrap="none">
            <a:spAutoFit/>
          </a:bodyPr>
          <a:lstStyle/>
          <a:p>
            <a:r>
              <a:rPr kumimoji="1" lang="zh-CN" altLang="en-US" u="none" dirty="0">
                <a:latin typeface="华文新魏" panose="02010800040101010101" pitchFamily="2" charset="-122"/>
                <a:ea typeface="华文新魏" panose="02010800040101010101" pitchFamily="2" charset="-122"/>
              </a:rPr>
              <a:t>实际网络层的封闭实现</a:t>
            </a:r>
            <a:endParaRPr lang="zh-CN" altLang="en-US"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57631920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20F77-0E95-F44D-AFA2-51D6295DD152}"/>
              </a:ext>
            </a:extLst>
          </p:cNvPr>
          <p:cNvSpPr>
            <a:spLocks noGrp="1"/>
          </p:cNvSpPr>
          <p:nvPr>
            <p:ph type="title"/>
          </p:nvPr>
        </p:nvSpPr>
        <p:spPr>
          <a:xfrm>
            <a:off x="365126" y="385763"/>
            <a:ext cx="8003217" cy="646331"/>
          </a:xfrm>
        </p:spPr>
        <p:txBody>
          <a:bodyPr wrap="none">
            <a:spAutoFit/>
          </a:bodyPr>
          <a:lstStyle/>
          <a:p>
            <a:pPr>
              <a:defRPr/>
            </a:pPr>
            <a:r>
              <a:rPr lang="en-US"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kern="1200" dirty="0">
                <a:latin typeface="Calibri" panose="020F0502020204030204" pitchFamily="34" charset="0"/>
                <a:ea typeface="MS PGothic" panose="020B0600070205080204" pitchFamily="34" charset="-128"/>
              </a:rPr>
              <a:t>: switch-to-control</a:t>
            </a:r>
            <a:r>
              <a:rPr lang="en-US" altLang="zh-CN" kern="1200" dirty="0">
                <a:latin typeface="Calibri" panose="020F0502020204030204" pitchFamily="34" charset="0"/>
                <a:ea typeface="MS PGothic" panose="020B0600070205080204" pitchFamily="34" charset="-128"/>
              </a:rPr>
              <a:t>ler </a:t>
            </a:r>
            <a:r>
              <a:rPr lang="zh-CN" altLang="en-US" kern="1200" dirty="0">
                <a:latin typeface="Calibri" panose="020F0502020204030204" pitchFamily="34" charset="0"/>
                <a:ea typeface="MS PGothic" panose="020B0600070205080204" pitchFamily="34" charset="-128"/>
              </a:rPr>
              <a:t>消息</a:t>
            </a:r>
            <a:endParaRPr lang="en-US" kern="1200" dirty="0">
              <a:latin typeface="Calibri" panose="020F0502020204030204" pitchFamily="34" charset="0"/>
              <a:ea typeface="MS PGothic" panose="020B0600070205080204" pitchFamily="34" charset="-128"/>
            </a:endParaRPr>
          </a:p>
        </p:txBody>
      </p:sp>
      <p:sp>
        <p:nvSpPr>
          <p:cNvPr id="4" name="Content Placeholder 3">
            <a:extLst>
              <a:ext uri="{FF2B5EF4-FFF2-40B4-BE49-F238E27FC236}">
                <a16:creationId xmlns:a16="http://schemas.microsoft.com/office/drawing/2014/main" id="{753121FB-A8FF-F648-8847-C472C5BCEA04}"/>
              </a:ext>
            </a:extLst>
          </p:cNvPr>
          <p:cNvSpPr>
            <a:spLocks noGrp="1"/>
          </p:cNvSpPr>
          <p:nvPr>
            <p:ph sz="half" idx="2"/>
          </p:nvPr>
        </p:nvSpPr>
        <p:spPr>
          <a:xfrm>
            <a:off x="132397" y="1222376"/>
            <a:ext cx="5910829" cy="4648200"/>
          </a:xfrm>
        </p:spPr>
        <p:txBody>
          <a:bodyPr/>
          <a:lstStyle/>
          <a:p>
            <a:pPr marL="0" indent="0">
              <a:buNone/>
              <a:defRPr/>
            </a:pPr>
            <a:r>
              <a:rPr lang="zh-CN" altLang="en-US" sz="2400" i="1" dirty="0">
                <a:solidFill>
                  <a:srgbClr val="000090"/>
                </a:solidFill>
                <a:latin typeface="华文新魏" panose="02010800040101010101" pitchFamily="2" charset="-122"/>
                <a:ea typeface="华文新魏" panose="02010800040101010101" pitchFamily="2" charset="-122"/>
              </a:rPr>
              <a:t>关键</a:t>
            </a:r>
            <a:r>
              <a:rPr lang="en-US" sz="2400" i="1" dirty="0">
                <a:solidFill>
                  <a:srgbClr val="000090"/>
                </a:solidFill>
                <a:latin typeface="华文新魏" panose="02010800040101010101" pitchFamily="2" charset="-122"/>
                <a:ea typeface="华文新魏" panose="02010800040101010101" pitchFamily="2" charset="-122"/>
              </a:rPr>
              <a:t>switch-to-controller</a:t>
            </a:r>
            <a:r>
              <a:rPr lang="zh-CN" altLang="en-US" sz="2400" i="1" dirty="0">
                <a:solidFill>
                  <a:srgbClr val="000090"/>
                </a:solidFill>
                <a:latin typeface="华文新魏" panose="02010800040101010101" pitchFamily="2" charset="-122"/>
                <a:ea typeface="华文新魏" panose="02010800040101010101" pitchFamily="2" charset="-122"/>
              </a:rPr>
              <a:t>消息</a:t>
            </a:r>
            <a:endParaRPr lang="en-US" altLang="zh-CN" sz="2400" i="1" dirty="0">
              <a:solidFill>
                <a:srgbClr val="000090"/>
              </a:solidFill>
              <a:latin typeface="华文新魏" panose="02010800040101010101" pitchFamily="2" charset="-122"/>
              <a:ea typeface="华文新魏" panose="02010800040101010101" pitchFamily="2" charset="-122"/>
            </a:endParaRPr>
          </a:p>
          <a:p>
            <a:pPr>
              <a:defRPr/>
            </a:pPr>
            <a:r>
              <a:rPr lang="en-US" altLang="zh-CN" sz="2200" i="1" dirty="0">
                <a:solidFill>
                  <a:srgbClr val="CC0000"/>
                </a:solidFill>
                <a:latin typeface="华文新魏" panose="02010800040101010101" pitchFamily="2" charset="-122"/>
                <a:ea typeface="华文新魏" panose="02010800040101010101" pitchFamily="2" charset="-122"/>
              </a:rPr>
              <a:t>packet-in:</a:t>
            </a:r>
            <a:r>
              <a:rPr lang="zh-CN" altLang="en-US" sz="2200" dirty="0">
                <a:latin typeface="华文新魏" panose="02010800040101010101" pitchFamily="2" charset="-122"/>
                <a:ea typeface="华文新魏" panose="02010800040101010101" pitchFamily="2" charset="-122"/>
              </a:rPr>
              <a:t>将数据包</a:t>
            </a:r>
            <a:r>
              <a:rPr lang="en-US" altLang="zh-CN" sz="2200" dirty="0">
                <a:latin typeface="华文新魏" panose="02010800040101010101" pitchFamily="2" charset="-122"/>
                <a:ea typeface="华文新魏" panose="02010800040101010101" pitchFamily="2" charset="-122"/>
              </a:rPr>
              <a:t>(</a:t>
            </a:r>
            <a:r>
              <a:rPr lang="zh-CN" altLang="en-US" sz="2200" dirty="0">
                <a:latin typeface="华文新魏" panose="02010800040101010101" pitchFamily="2" charset="-122"/>
                <a:ea typeface="华文新魏" panose="02010800040101010101" pitchFamily="2" charset="-122"/>
              </a:rPr>
              <a:t>及其控制</a:t>
            </a:r>
            <a:r>
              <a:rPr lang="en-US" altLang="zh-CN" sz="2200" dirty="0">
                <a:latin typeface="华文新魏" panose="02010800040101010101" pitchFamily="2" charset="-122"/>
                <a:ea typeface="华文新魏" panose="02010800040101010101" pitchFamily="2" charset="-122"/>
              </a:rPr>
              <a:t>)</a:t>
            </a:r>
            <a:r>
              <a:rPr lang="zh-CN" altLang="en-US" sz="2200" dirty="0">
                <a:latin typeface="华文新魏" panose="02010800040101010101" pitchFamily="2" charset="-122"/>
                <a:ea typeface="华文新魏" panose="02010800040101010101" pitchFamily="2" charset="-122"/>
              </a:rPr>
              <a:t>传输到控制器。参见来自控制器的</a:t>
            </a:r>
            <a:r>
              <a:rPr lang="en-US" altLang="zh-CN" sz="2200" i="1" dirty="0">
                <a:solidFill>
                  <a:srgbClr val="CC0000"/>
                </a:solidFill>
                <a:latin typeface="华文新魏" panose="02010800040101010101" pitchFamily="2" charset="-122"/>
                <a:ea typeface="华文新魏" panose="02010800040101010101" pitchFamily="2" charset="-122"/>
              </a:rPr>
              <a:t>packet-out</a:t>
            </a:r>
            <a:r>
              <a:rPr lang="zh-CN" altLang="en-US" sz="2200" dirty="0">
                <a:latin typeface="华文新魏" panose="02010800040101010101" pitchFamily="2" charset="-122"/>
                <a:ea typeface="华文新魏" panose="02010800040101010101" pitchFamily="2" charset="-122"/>
              </a:rPr>
              <a:t>消息。例如：一个分组在交换机流表里没有任何匹配项，交换机会将该分组封装在</a:t>
            </a:r>
            <a:r>
              <a:rPr lang="en-US" altLang="zh-CN" sz="2200" i="1" dirty="0">
                <a:solidFill>
                  <a:srgbClr val="CC0000"/>
                </a:solidFill>
                <a:latin typeface="华文新魏" panose="02010800040101010101" pitchFamily="2" charset="-122"/>
                <a:ea typeface="华文新魏" panose="02010800040101010101" pitchFamily="2" charset="-122"/>
              </a:rPr>
              <a:t>packet-in</a:t>
            </a:r>
            <a:r>
              <a:rPr lang="zh-CN" altLang="en-US" sz="2200" dirty="0">
                <a:latin typeface="华文新魏" panose="02010800040101010101" pitchFamily="2" charset="-122"/>
                <a:ea typeface="华文新魏" panose="02010800040101010101" pitchFamily="2" charset="-122"/>
              </a:rPr>
              <a:t>报文发送到控制器。</a:t>
            </a:r>
            <a:endParaRPr lang="en-US" altLang="zh-CN" sz="2200" dirty="0">
              <a:latin typeface="华文新魏" panose="02010800040101010101" pitchFamily="2" charset="-122"/>
              <a:ea typeface="华文新魏" panose="02010800040101010101" pitchFamily="2" charset="-122"/>
            </a:endParaRPr>
          </a:p>
          <a:p>
            <a:pPr>
              <a:defRPr/>
            </a:pPr>
            <a:r>
              <a:rPr lang="en-US" altLang="zh-CN" sz="2200" i="1" dirty="0">
                <a:solidFill>
                  <a:srgbClr val="CC0000"/>
                </a:solidFill>
                <a:latin typeface="华文新魏" panose="02010800040101010101" pitchFamily="2" charset="-122"/>
                <a:ea typeface="华文新魏" panose="02010800040101010101" pitchFamily="2" charset="-122"/>
              </a:rPr>
              <a:t>flow-removed:</a:t>
            </a:r>
            <a:r>
              <a:rPr lang="zh-CN" altLang="en-US" sz="2200" dirty="0">
                <a:latin typeface="华文新魏" panose="02010800040101010101" pitchFamily="2" charset="-122"/>
                <a:ea typeface="华文新魏" panose="02010800040101010101" pitchFamily="2" charset="-122"/>
              </a:rPr>
              <a:t>该报文通知控制器已删除一个流表项，例如作为收到“</a:t>
            </a:r>
            <a:r>
              <a:rPr lang="en-US" altLang="zh-CN" sz="2200" i="1" dirty="0">
                <a:solidFill>
                  <a:srgbClr val="CC0000"/>
                </a:solidFill>
                <a:latin typeface="华文新魏" panose="02010800040101010101" pitchFamily="2" charset="-122"/>
                <a:ea typeface="华文新魏" panose="02010800040101010101" pitchFamily="2" charset="-122"/>
              </a:rPr>
              <a:t>modify-state</a:t>
            </a:r>
            <a:r>
              <a:rPr lang="zh-CN" altLang="en-US" sz="2200" dirty="0">
                <a:latin typeface="华文新魏" panose="02010800040101010101" pitchFamily="2" charset="-122"/>
                <a:ea typeface="华文新魏" panose="02010800040101010101" pitchFamily="2" charset="-122"/>
              </a:rPr>
              <a:t>”报文的反馈</a:t>
            </a:r>
            <a:endParaRPr lang="en-US" altLang="zh-CN" sz="2200" dirty="0">
              <a:latin typeface="华文新魏" panose="02010800040101010101" pitchFamily="2" charset="-122"/>
              <a:ea typeface="华文新魏" panose="02010800040101010101" pitchFamily="2" charset="-122"/>
            </a:endParaRPr>
          </a:p>
          <a:p>
            <a:pPr>
              <a:defRPr/>
            </a:pPr>
            <a:r>
              <a:rPr lang="en-US" altLang="zh-CN" sz="2200" i="1" dirty="0">
                <a:solidFill>
                  <a:srgbClr val="CC0000"/>
                </a:solidFill>
                <a:latin typeface="华文新魏" panose="02010800040101010101" pitchFamily="2" charset="-122"/>
                <a:ea typeface="华文新魏" panose="02010800040101010101" pitchFamily="2" charset="-122"/>
              </a:rPr>
              <a:t>port status:</a:t>
            </a:r>
            <a:r>
              <a:rPr lang="zh-CN" altLang="en-US" sz="2200" dirty="0">
                <a:latin typeface="华文新魏" panose="02010800040101010101" pitchFamily="2" charset="-122"/>
                <a:ea typeface="华文新魏" panose="02010800040101010101" pitchFamily="2" charset="-122"/>
              </a:rPr>
              <a:t>通知控制器端口状态的变化</a:t>
            </a:r>
            <a:r>
              <a:rPr lang="en-US" altLang="zh-CN" sz="2200" dirty="0">
                <a:latin typeface="华文新魏" panose="02010800040101010101" pitchFamily="2" charset="-122"/>
                <a:ea typeface="华文新魏" panose="02010800040101010101" pitchFamily="2" charset="-122"/>
              </a:rPr>
              <a:t>.</a:t>
            </a:r>
            <a:endParaRPr lang="en-US" altLang="zh-CN" sz="2200" i="1" dirty="0">
              <a:solidFill>
                <a:srgbClr val="CC0000"/>
              </a:solidFill>
              <a:latin typeface="华文新魏" panose="02010800040101010101" pitchFamily="2" charset="-122"/>
              <a:ea typeface="华文新魏" panose="02010800040101010101" pitchFamily="2" charset="-122"/>
            </a:endParaRPr>
          </a:p>
        </p:txBody>
      </p:sp>
      <p:grpSp>
        <p:nvGrpSpPr>
          <p:cNvPr id="80900" name="Group 57">
            <a:extLst>
              <a:ext uri="{FF2B5EF4-FFF2-40B4-BE49-F238E27FC236}">
                <a16:creationId xmlns:a16="http://schemas.microsoft.com/office/drawing/2014/main" id="{BEC8FE47-F903-7347-86CC-C072A8017A6B}"/>
              </a:ext>
            </a:extLst>
          </p:cNvPr>
          <p:cNvGrpSpPr>
            <a:grpSpLocks/>
          </p:cNvGrpSpPr>
          <p:nvPr/>
        </p:nvGrpSpPr>
        <p:grpSpPr bwMode="auto">
          <a:xfrm>
            <a:off x="6213923" y="1462088"/>
            <a:ext cx="2822573" cy="3194051"/>
            <a:chOff x="5841999" y="1871579"/>
            <a:chExt cx="2822601" cy="3194648"/>
          </a:xfrm>
        </p:grpSpPr>
        <p:sp>
          <p:nvSpPr>
            <p:cNvPr id="80903" name="Oval 58">
              <a:extLst>
                <a:ext uri="{FF2B5EF4-FFF2-40B4-BE49-F238E27FC236}">
                  <a16:creationId xmlns:a16="http://schemas.microsoft.com/office/drawing/2014/main" id="{3B012665-D98F-3044-961F-BCC77B41BE58}"/>
                </a:ext>
              </a:extLst>
            </p:cNvPr>
            <p:cNvSpPr>
              <a:spLocks noChangeArrowheads="1"/>
            </p:cNvSpPr>
            <p:nvPr/>
          </p:nvSpPr>
          <p:spPr bwMode="auto">
            <a:xfrm flipH="1">
              <a:off x="6510423" y="2429821"/>
              <a:ext cx="1078571" cy="751277"/>
            </a:xfrm>
            <a:prstGeom prst="ellipse">
              <a:avLst/>
            </a:prstGeom>
            <a:noFill/>
            <a:ln w="22225">
              <a:solidFill>
                <a:srgbClr val="CC0000"/>
              </a:solidFill>
              <a:prstDash val="dash"/>
              <a:round/>
              <a:headEnd/>
              <a:tailEnd/>
            </a:ln>
            <a:extLst>
              <a:ext uri="{909E8E84-426E-40DD-AFC4-6F175D3DCCD1}">
                <a14:hiddenFill xmlns:a14="http://schemas.microsoft.com/office/drawing/2010/main">
                  <a:solidFill>
                    <a:srgbClr val="FFFFFF"/>
                  </a:solidFill>
                </a14:hiddenFill>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nvGrpSpPr>
            <p:cNvPr id="80904" name="Group 60">
              <a:extLst>
                <a:ext uri="{FF2B5EF4-FFF2-40B4-BE49-F238E27FC236}">
                  <a16:creationId xmlns:a16="http://schemas.microsoft.com/office/drawing/2014/main" id="{4B028C3F-F46D-F147-82AA-7B3A6472EBDA}"/>
                </a:ext>
              </a:extLst>
            </p:cNvPr>
            <p:cNvGrpSpPr>
              <a:grpSpLocks/>
            </p:cNvGrpSpPr>
            <p:nvPr/>
          </p:nvGrpSpPr>
          <p:grpSpPr bwMode="auto">
            <a:xfrm>
              <a:off x="5841999" y="1871579"/>
              <a:ext cx="2822601" cy="3194648"/>
              <a:chOff x="460628" y="1850015"/>
              <a:chExt cx="3899341" cy="4512949"/>
            </a:xfrm>
          </p:grpSpPr>
          <p:sp>
            <p:nvSpPr>
              <p:cNvPr id="62" name="Cloud 61">
                <a:extLst>
                  <a:ext uri="{FF2B5EF4-FFF2-40B4-BE49-F238E27FC236}">
                    <a16:creationId xmlns:a16="http://schemas.microsoft.com/office/drawing/2014/main" id="{500E4E6F-E7C3-9A43-8B5A-2473AA08BA34}"/>
                  </a:ext>
                </a:extLst>
              </p:cNvPr>
              <p:cNvSpPr/>
              <p:nvPr/>
            </p:nvSpPr>
            <p:spPr>
              <a:xfrm>
                <a:off x="460628" y="4245557"/>
                <a:ext cx="3899341" cy="2117407"/>
              </a:xfrm>
              <a:prstGeom prst="cloud">
                <a:avLst/>
              </a:prstGeom>
              <a:noFill/>
              <a:ln>
                <a:solidFill>
                  <a:srgbClr val="000090"/>
                </a:solidFill>
              </a:ln>
              <a:effectLst>
                <a:outerShdw blurRad="40000" dist="23000" dir="5400000" rotWithShape="0">
                  <a:schemeClr val="accent6">
                    <a:lumMod val="40000"/>
                    <a:lumOff val="60000"/>
                    <a:alpha val="35000"/>
                  </a:schemeClr>
                </a:outerShdw>
              </a:effectLst>
            </p:spPr>
            <p:style>
              <a:lnRef idx="1">
                <a:schemeClr val="accent1"/>
              </a:lnRef>
              <a:fillRef idx="3">
                <a:schemeClr val="accent1"/>
              </a:fillRef>
              <a:effectRef idx="2">
                <a:schemeClr val="accent1"/>
              </a:effectRef>
              <a:fontRef idx="minor">
                <a:schemeClr val="lt1"/>
              </a:fontRef>
            </p:style>
            <p:txBody>
              <a:bodyPr anchor="ctr"/>
              <a:lstStyle/>
              <a:p>
                <a:pPr>
                  <a:defRPr/>
                </a:pPr>
                <a:endParaRPr lang="en-US">
                  <a:latin typeface="华文新魏" panose="02010800040101010101" pitchFamily="2" charset="-122"/>
                  <a:ea typeface="华文新魏" panose="02010800040101010101" pitchFamily="2" charset="-122"/>
                </a:endParaRPr>
              </a:p>
            </p:txBody>
          </p:sp>
          <p:cxnSp>
            <p:nvCxnSpPr>
              <p:cNvPr id="63" name="Straight Connector 62">
                <a:extLst>
                  <a:ext uri="{FF2B5EF4-FFF2-40B4-BE49-F238E27FC236}">
                    <a16:creationId xmlns:a16="http://schemas.microsoft.com/office/drawing/2014/main" id="{5BAC0D70-6EE2-1F46-8C93-780EBD586643}"/>
                  </a:ext>
                </a:extLst>
              </p:cNvPr>
              <p:cNvCxnSpPr/>
              <p:nvPr/>
            </p:nvCxnSpPr>
            <p:spPr>
              <a:xfrm flipV="1">
                <a:off x="1125140" y="4539391"/>
                <a:ext cx="1201822" cy="8187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AED745DE-6CE1-154E-9E3F-D8627AD44949}"/>
                  </a:ext>
                </a:extLst>
              </p:cNvPr>
              <p:cNvCxnSpPr/>
              <p:nvPr/>
            </p:nvCxnSpPr>
            <p:spPr>
              <a:xfrm>
                <a:off x="1125140" y="5358093"/>
                <a:ext cx="1201822" cy="64150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CC5AB17A-781B-4846-AA30-493AD0595BD7}"/>
                  </a:ext>
                </a:extLst>
              </p:cNvPr>
              <p:cNvCxnSpPr/>
              <p:nvPr/>
            </p:nvCxnSpPr>
            <p:spPr>
              <a:xfrm>
                <a:off x="2133968" y="4795095"/>
                <a:ext cx="320193" cy="102730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AB614DB4-8B5A-9D49-8B44-6DE9C9CC8DB2}"/>
                  </a:ext>
                </a:extLst>
              </p:cNvPr>
              <p:cNvCxnSpPr/>
              <p:nvPr/>
            </p:nvCxnSpPr>
            <p:spPr>
              <a:xfrm>
                <a:off x="2403719" y="4714346"/>
                <a:ext cx="1307091" cy="338696"/>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7" name="Straight Connector 66">
                <a:extLst>
                  <a:ext uri="{FF2B5EF4-FFF2-40B4-BE49-F238E27FC236}">
                    <a16:creationId xmlns:a16="http://schemas.microsoft.com/office/drawing/2014/main" id="{00706F80-2810-494F-A579-F855F1BA87E3}"/>
                  </a:ext>
                </a:extLst>
              </p:cNvPr>
              <p:cNvCxnSpPr/>
              <p:nvPr/>
            </p:nvCxnSpPr>
            <p:spPr>
              <a:xfrm flipV="1">
                <a:off x="2596712" y="5245942"/>
                <a:ext cx="1114097" cy="75365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80911" name="Group 950">
                <a:extLst>
                  <a:ext uri="{FF2B5EF4-FFF2-40B4-BE49-F238E27FC236}">
                    <a16:creationId xmlns:a16="http://schemas.microsoft.com/office/drawing/2014/main" id="{27735727-A6BF-444A-AF19-750434B5377B}"/>
                  </a:ext>
                </a:extLst>
              </p:cNvPr>
              <p:cNvGrpSpPr>
                <a:grpSpLocks/>
              </p:cNvGrpSpPr>
              <p:nvPr/>
            </p:nvGrpSpPr>
            <p:grpSpPr bwMode="auto">
              <a:xfrm>
                <a:off x="1839080" y="2785594"/>
                <a:ext cx="549038" cy="880838"/>
                <a:chOff x="4140" y="429"/>
                <a:chExt cx="1425" cy="2396"/>
              </a:xfrm>
            </p:grpSpPr>
            <p:sp>
              <p:nvSpPr>
                <p:cNvPr id="80958" name="Freeform 951">
                  <a:extLst>
                    <a:ext uri="{FF2B5EF4-FFF2-40B4-BE49-F238E27FC236}">
                      <a16:creationId xmlns:a16="http://schemas.microsoft.com/office/drawing/2014/main" id="{AEE29198-8170-8446-BC43-04FC3C69F847}"/>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59" name="Rectangle 952">
                  <a:extLst>
                    <a:ext uri="{FF2B5EF4-FFF2-40B4-BE49-F238E27FC236}">
                      <a16:creationId xmlns:a16="http://schemas.microsoft.com/office/drawing/2014/main" id="{641D0DC3-A132-A441-ACB2-B22491CD7955}"/>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60" name="Freeform 953">
                  <a:extLst>
                    <a:ext uri="{FF2B5EF4-FFF2-40B4-BE49-F238E27FC236}">
                      <a16:creationId xmlns:a16="http://schemas.microsoft.com/office/drawing/2014/main" id="{079E187C-865F-AB46-BAF7-F0F5A10A1D96}"/>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61" name="Freeform 954">
                  <a:extLst>
                    <a:ext uri="{FF2B5EF4-FFF2-40B4-BE49-F238E27FC236}">
                      <a16:creationId xmlns:a16="http://schemas.microsoft.com/office/drawing/2014/main" id="{7B7D6D52-F957-594A-92F3-CDE339E6077E}"/>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62" name="Rectangle 955">
                  <a:extLst>
                    <a:ext uri="{FF2B5EF4-FFF2-40B4-BE49-F238E27FC236}">
                      <a16:creationId xmlns:a16="http://schemas.microsoft.com/office/drawing/2014/main" id="{E44DC89C-77AA-9E46-B407-F9AA7F39AE97}"/>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80963" name="Group 956">
                  <a:extLst>
                    <a:ext uri="{FF2B5EF4-FFF2-40B4-BE49-F238E27FC236}">
                      <a16:creationId xmlns:a16="http://schemas.microsoft.com/office/drawing/2014/main" id="{B1B1806A-6CA4-0548-8400-31FDC95FDDB8}"/>
                    </a:ext>
                  </a:extLst>
                </p:cNvPr>
                <p:cNvGrpSpPr>
                  <a:grpSpLocks/>
                </p:cNvGrpSpPr>
                <p:nvPr/>
              </p:nvGrpSpPr>
              <p:grpSpPr bwMode="auto">
                <a:xfrm>
                  <a:off x="4749" y="668"/>
                  <a:ext cx="581" cy="145"/>
                  <a:chOff x="614" y="2568"/>
                  <a:chExt cx="725" cy="139"/>
                </a:xfrm>
              </p:grpSpPr>
              <p:sp>
                <p:nvSpPr>
                  <p:cNvPr id="80988" name="AutoShape 957">
                    <a:extLst>
                      <a:ext uri="{FF2B5EF4-FFF2-40B4-BE49-F238E27FC236}">
                        <a16:creationId xmlns:a16="http://schemas.microsoft.com/office/drawing/2014/main" id="{D82CF883-96DA-AA45-A0F1-068DCCD4E885}"/>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89" name="AutoShape 958">
                    <a:extLst>
                      <a:ext uri="{FF2B5EF4-FFF2-40B4-BE49-F238E27FC236}">
                        <a16:creationId xmlns:a16="http://schemas.microsoft.com/office/drawing/2014/main" id="{F3A8027D-CF33-A040-8CAE-1B1D1ABDBC71}"/>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80964" name="Rectangle 959">
                  <a:extLst>
                    <a:ext uri="{FF2B5EF4-FFF2-40B4-BE49-F238E27FC236}">
                      <a16:creationId xmlns:a16="http://schemas.microsoft.com/office/drawing/2014/main" id="{1BFD4D37-C4CB-134B-A93C-D9DFAEA8D953}"/>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80965" name="Group 960">
                  <a:extLst>
                    <a:ext uri="{FF2B5EF4-FFF2-40B4-BE49-F238E27FC236}">
                      <a16:creationId xmlns:a16="http://schemas.microsoft.com/office/drawing/2014/main" id="{D53B95BA-86E0-9A43-894C-C47D312FF6DB}"/>
                    </a:ext>
                  </a:extLst>
                </p:cNvPr>
                <p:cNvGrpSpPr>
                  <a:grpSpLocks/>
                </p:cNvGrpSpPr>
                <p:nvPr/>
              </p:nvGrpSpPr>
              <p:grpSpPr bwMode="auto">
                <a:xfrm>
                  <a:off x="4747" y="994"/>
                  <a:ext cx="581" cy="134"/>
                  <a:chOff x="614" y="2568"/>
                  <a:chExt cx="725" cy="139"/>
                </a:xfrm>
              </p:grpSpPr>
              <p:sp>
                <p:nvSpPr>
                  <p:cNvPr id="80986" name="AutoShape 961">
                    <a:extLst>
                      <a:ext uri="{FF2B5EF4-FFF2-40B4-BE49-F238E27FC236}">
                        <a16:creationId xmlns:a16="http://schemas.microsoft.com/office/drawing/2014/main" id="{0CB509DA-AC46-5E41-8B27-1253BACB1D90}"/>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87" name="AutoShape 962">
                    <a:extLst>
                      <a:ext uri="{FF2B5EF4-FFF2-40B4-BE49-F238E27FC236}">
                        <a16:creationId xmlns:a16="http://schemas.microsoft.com/office/drawing/2014/main" id="{826144EE-DC85-D94D-9DF8-277651482F1B}"/>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80966" name="Rectangle 963">
                  <a:extLst>
                    <a:ext uri="{FF2B5EF4-FFF2-40B4-BE49-F238E27FC236}">
                      <a16:creationId xmlns:a16="http://schemas.microsoft.com/office/drawing/2014/main" id="{6DD5A5E5-086B-9C44-BFBA-90C29F9F2949}"/>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67" name="Rectangle 964">
                  <a:extLst>
                    <a:ext uri="{FF2B5EF4-FFF2-40B4-BE49-F238E27FC236}">
                      <a16:creationId xmlns:a16="http://schemas.microsoft.com/office/drawing/2014/main" id="{5ABBDBC4-FDD0-4842-8F0F-E03E3143A21B}"/>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nvGrpSpPr>
                <p:cNvPr id="80968" name="Group 965">
                  <a:extLst>
                    <a:ext uri="{FF2B5EF4-FFF2-40B4-BE49-F238E27FC236}">
                      <a16:creationId xmlns:a16="http://schemas.microsoft.com/office/drawing/2014/main" id="{C5FB36A1-24E8-BF48-84B5-CB9FE1C273E8}"/>
                    </a:ext>
                  </a:extLst>
                </p:cNvPr>
                <p:cNvGrpSpPr>
                  <a:grpSpLocks/>
                </p:cNvGrpSpPr>
                <p:nvPr/>
              </p:nvGrpSpPr>
              <p:grpSpPr bwMode="auto">
                <a:xfrm>
                  <a:off x="4735" y="1627"/>
                  <a:ext cx="582" cy="151"/>
                  <a:chOff x="614" y="2568"/>
                  <a:chExt cx="725" cy="139"/>
                </a:xfrm>
              </p:grpSpPr>
              <p:sp>
                <p:nvSpPr>
                  <p:cNvPr id="80984" name="AutoShape 966">
                    <a:extLst>
                      <a:ext uri="{FF2B5EF4-FFF2-40B4-BE49-F238E27FC236}">
                        <a16:creationId xmlns:a16="http://schemas.microsoft.com/office/drawing/2014/main" id="{53124547-0FF1-DF42-ACA7-68D5EC91ED8F}"/>
                      </a:ext>
                    </a:extLst>
                  </p:cNvPr>
                  <p:cNvSpPr>
                    <a:spLocks noChangeArrowheads="1"/>
                  </p:cNvSpPr>
                  <p:nvPr/>
                </p:nvSpPr>
                <p:spPr bwMode="auto">
                  <a:xfrm>
                    <a:off x="618" y="2586"/>
                    <a:ext cx="720" cy="12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85" name="AutoShape 967">
                    <a:extLst>
                      <a:ext uri="{FF2B5EF4-FFF2-40B4-BE49-F238E27FC236}">
                        <a16:creationId xmlns:a16="http://schemas.microsoft.com/office/drawing/2014/main" id="{D7A14C1F-8F67-614D-957A-57F0D8D5E631}"/>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80969" name="Freeform 968">
                  <a:extLst>
                    <a:ext uri="{FF2B5EF4-FFF2-40B4-BE49-F238E27FC236}">
                      <a16:creationId xmlns:a16="http://schemas.microsoft.com/office/drawing/2014/main" id="{AB93439C-DE63-2B45-A90E-4092DC12DB25}"/>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grpSp>
              <p:nvGrpSpPr>
                <p:cNvPr id="80970" name="Group 969">
                  <a:extLst>
                    <a:ext uri="{FF2B5EF4-FFF2-40B4-BE49-F238E27FC236}">
                      <a16:creationId xmlns:a16="http://schemas.microsoft.com/office/drawing/2014/main" id="{88965696-8EAE-944A-B7CF-8986C4BDC3A1}"/>
                    </a:ext>
                  </a:extLst>
                </p:cNvPr>
                <p:cNvGrpSpPr>
                  <a:grpSpLocks/>
                </p:cNvGrpSpPr>
                <p:nvPr/>
              </p:nvGrpSpPr>
              <p:grpSpPr bwMode="auto">
                <a:xfrm>
                  <a:off x="4739" y="1327"/>
                  <a:ext cx="582" cy="139"/>
                  <a:chOff x="614" y="2568"/>
                  <a:chExt cx="725" cy="139"/>
                </a:xfrm>
              </p:grpSpPr>
              <p:sp>
                <p:nvSpPr>
                  <p:cNvPr id="80982" name="AutoShape 970">
                    <a:extLst>
                      <a:ext uri="{FF2B5EF4-FFF2-40B4-BE49-F238E27FC236}">
                        <a16:creationId xmlns:a16="http://schemas.microsoft.com/office/drawing/2014/main" id="{16EC0276-E23C-8446-B7A0-FC5005148BD3}"/>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83" name="AutoShape 971">
                    <a:extLst>
                      <a:ext uri="{FF2B5EF4-FFF2-40B4-BE49-F238E27FC236}">
                        <a16:creationId xmlns:a16="http://schemas.microsoft.com/office/drawing/2014/main" id="{DDA436AF-5BF2-A741-A516-32D1DFBE080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sp>
              <p:nvSpPr>
                <p:cNvPr id="80971" name="Rectangle 972">
                  <a:extLst>
                    <a:ext uri="{FF2B5EF4-FFF2-40B4-BE49-F238E27FC236}">
                      <a16:creationId xmlns:a16="http://schemas.microsoft.com/office/drawing/2014/main" id="{6C3DC517-714F-9D41-AA7E-8ACBB083644C}"/>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72" name="Freeform 973">
                  <a:extLst>
                    <a:ext uri="{FF2B5EF4-FFF2-40B4-BE49-F238E27FC236}">
                      <a16:creationId xmlns:a16="http://schemas.microsoft.com/office/drawing/2014/main" id="{5442FDFF-77A5-2248-AB95-17C1538D9289}"/>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73" name="Freeform 974">
                  <a:extLst>
                    <a:ext uri="{FF2B5EF4-FFF2-40B4-BE49-F238E27FC236}">
                      <a16:creationId xmlns:a16="http://schemas.microsoft.com/office/drawing/2014/main" id="{BE80C7F5-6BC2-7541-8150-ED16AA5C7484}"/>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74" name="Oval 975">
                  <a:extLst>
                    <a:ext uri="{FF2B5EF4-FFF2-40B4-BE49-F238E27FC236}">
                      <a16:creationId xmlns:a16="http://schemas.microsoft.com/office/drawing/2014/main" id="{A4DDE2A4-7132-1549-9D4E-1EC8300244A2}"/>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75" name="Freeform 976">
                  <a:extLst>
                    <a:ext uri="{FF2B5EF4-FFF2-40B4-BE49-F238E27FC236}">
                      <a16:creationId xmlns:a16="http://schemas.microsoft.com/office/drawing/2014/main" id="{0267D6AB-584C-9341-A840-D693D9FE3E0E}"/>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latin typeface="华文新魏" panose="02010800040101010101" pitchFamily="2" charset="-122"/>
                    <a:ea typeface="华文新魏" panose="02010800040101010101" pitchFamily="2" charset="-122"/>
                  </a:endParaRPr>
                </a:p>
              </p:txBody>
            </p:sp>
            <p:sp>
              <p:nvSpPr>
                <p:cNvPr id="80976" name="AutoShape 977">
                  <a:extLst>
                    <a:ext uri="{FF2B5EF4-FFF2-40B4-BE49-F238E27FC236}">
                      <a16:creationId xmlns:a16="http://schemas.microsoft.com/office/drawing/2014/main" id="{AD23B75E-D8F1-0A4D-AA02-E9F2DE8EA908}"/>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77" name="AutoShape 978">
                  <a:extLst>
                    <a:ext uri="{FF2B5EF4-FFF2-40B4-BE49-F238E27FC236}">
                      <a16:creationId xmlns:a16="http://schemas.microsoft.com/office/drawing/2014/main" id="{7DD537AC-375E-9043-A998-8C061BE9BD9D}"/>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78" name="Oval 979">
                  <a:extLst>
                    <a:ext uri="{FF2B5EF4-FFF2-40B4-BE49-F238E27FC236}">
                      <a16:creationId xmlns:a16="http://schemas.microsoft.com/office/drawing/2014/main" id="{2D857433-616A-874D-8496-0511689CF949}"/>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79" name="Oval 980">
                  <a:extLst>
                    <a:ext uri="{FF2B5EF4-FFF2-40B4-BE49-F238E27FC236}">
                      <a16:creationId xmlns:a16="http://schemas.microsoft.com/office/drawing/2014/main" id="{4D356A4F-AD0E-F448-8019-6321575484B6}"/>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a:solidFill>
                      <a:srgbClr val="FF0000"/>
                    </a:solidFill>
                    <a:latin typeface="华文新魏" panose="02010800040101010101" pitchFamily="2" charset="-122"/>
                    <a:ea typeface="华文新魏" panose="02010800040101010101" pitchFamily="2" charset="-122"/>
                  </a:endParaRPr>
                </a:p>
              </p:txBody>
            </p:sp>
            <p:sp>
              <p:nvSpPr>
                <p:cNvPr id="80980" name="Oval 981">
                  <a:extLst>
                    <a:ext uri="{FF2B5EF4-FFF2-40B4-BE49-F238E27FC236}">
                      <a16:creationId xmlns:a16="http://schemas.microsoft.com/office/drawing/2014/main" id="{38073337-9070-994A-8F7A-B81F47592DFF}"/>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sp>
              <p:nvSpPr>
                <p:cNvPr id="80981" name="Rectangle 982">
                  <a:extLst>
                    <a:ext uri="{FF2B5EF4-FFF2-40B4-BE49-F238E27FC236}">
                      <a16:creationId xmlns:a16="http://schemas.microsoft.com/office/drawing/2014/main" id="{90B9816F-E0BD-9D49-94E9-123FF6EAF4D5}"/>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a:latin typeface="华文新魏" panose="02010800040101010101" pitchFamily="2" charset="-122"/>
                    <a:ea typeface="华文新魏" panose="02010800040101010101" pitchFamily="2" charset="-122"/>
                  </a:endParaRPr>
                </a:p>
              </p:txBody>
            </p:sp>
          </p:grpSp>
          <p:pic>
            <p:nvPicPr>
              <p:cNvPr id="80912" name="Picture 4">
                <a:extLst>
                  <a:ext uri="{FF2B5EF4-FFF2-40B4-BE49-F238E27FC236}">
                    <a16:creationId xmlns:a16="http://schemas.microsoft.com/office/drawing/2014/main" id="{497698F2-DE7E-7444-89BD-CB2AAF80FC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4880" y="2227106"/>
                <a:ext cx="1629624" cy="431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0913" name="TextBox 69">
                <a:extLst>
                  <a:ext uri="{FF2B5EF4-FFF2-40B4-BE49-F238E27FC236}">
                    <a16:creationId xmlns:a16="http://schemas.microsoft.com/office/drawing/2014/main" id="{41F5F22F-BD81-8B48-858F-1BF44FAE64A3}"/>
                  </a:ext>
                </a:extLst>
              </p:cNvPr>
              <p:cNvSpPr txBox="1">
                <a:spLocks noChangeArrowheads="1"/>
              </p:cNvSpPr>
              <p:nvPr/>
            </p:nvSpPr>
            <p:spPr bwMode="auto">
              <a:xfrm>
                <a:off x="994855" y="1850015"/>
                <a:ext cx="2976764" cy="5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2000" u="none" dirty="0">
                    <a:solidFill>
                      <a:srgbClr val="CC0000"/>
                    </a:solidFill>
                    <a:latin typeface="华文新魏" panose="02010800040101010101" pitchFamily="2" charset="-122"/>
                    <a:ea typeface="华文新魏" panose="02010800040101010101" pitchFamily="2" charset="-122"/>
                  </a:rPr>
                  <a:t>OpenFlow</a:t>
                </a:r>
                <a:r>
                  <a:rPr lang="zh-CN" altLang="en-US" sz="2000" u="none" dirty="0">
                    <a:solidFill>
                      <a:srgbClr val="CC0000"/>
                    </a:solidFill>
                    <a:latin typeface="华文新魏" panose="02010800040101010101" pitchFamily="2" charset="-122"/>
                    <a:ea typeface="华文新魏" panose="02010800040101010101" pitchFamily="2" charset="-122"/>
                  </a:rPr>
                  <a:t>控制器</a:t>
                </a:r>
                <a:endParaRPr lang="en-US" altLang="zh-CN" sz="2000" u="none" dirty="0">
                  <a:solidFill>
                    <a:srgbClr val="CC0000"/>
                  </a:solidFill>
                  <a:latin typeface="华文新魏" panose="02010800040101010101" pitchFamily="2" charset="-122"/>
                  <a:ea typeface="华文新魏" panose="02010800040101010101" pitchFamily="2" charset="-122"/>
                </a:endParaRPr>
              </a:p>
            </p:txBody>
          </p:sp>
          <p:grpSp>
            <p:nvGrpSpPr>
              <p:cNvPr id="80914" name="Group 327">
                <a:extLst>
                  <a:ext uri="{FF2B5EF4-FFF2-40B4-BE49-F238E27FC236}">
                    <a16:creationId xmlns:a16="http://schemas.microsoft.com/office/drawing/2014/main" id="{D22C2791-1436-D742-BF3E-EDA631284D73}"/>
                  </a:ext>
                </a:extLst>
              </p:cNvPr>
              <p:cNvGrpSpPr>
                <a:grpSpLocks/>
              </p:cNvGrpSpPr>
              <p:nvPr/>
            </p:nvGrpSpPr>
            <p:grpSpPr bwMode="auto">
              <a:xfrm>
                <a:off x="2112211" y="5801894"/>
                <a:ext cx="736172" cy="452961"/>
                <a:chOff x="1871277" y="1576300"/>
                <a:chExt cx="1128371" cy="437861"/>
              </a:xfrm>
            </p:grpSpPr>
            <p:sp>
              <p:nvSpPr>
                <p:cNvPr id="107" name="Oval 106">
                  <a:extLst>
                    <a:ext uri="{FF2B5EF4-FFF2-40B4-BE49-F238E27FC236}">
                      <a16:creationId xmlns:a16="http://schemas.microsoft.com/office/drawing/2014/main" id="{51C5C920-58DE-4445-8400-520141A165D9}"/>
                    </a:ext>
                  </a:extLst>
                </p:cNvPr>
                <p:cNvSpPr/>
                <p:nvPr/>
              </p:nvSpPr>
              <p:spPr bwMode="auto">
                <a:xfrm flipV="1">
                  <a:off x="1874371" y="1693691"/>
                  <a:ext cx="1126101"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8" name="Rectangle 107">
                  <a:extLst>
                    <a:ext uri="{FF2B5EF4-FFF2-40B4-BE49-F238E27FC236}">
                      <a16:creationId xmlns:a16="http://schemas.microsoft.com/office/drawing/2014/main" id="{48C684FB-28A8-E54D-9781-6FFC960888CA}"/>
                    </a:ext>
                  </a:extLst>
                </p:cNvPr>
                <p:cNvSpPr/>
                <p:nvPr/>
              </p:nvSpPr>
              <p:spPr bwMode="auto">
                <a:xfrm>
                  <a:off x="1871010" y="1741392"/>
                  <a:ext cx="112946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9" name="Oval 108">
                  <a:extLst>
                    <a:ext uri="{FF2B5EF4-FFF2-40B4-BE49-F238E27FC236}">
                      <a16:creationId xmlns:a16="http://schemas.microsoft.com/office/drawing/2014/main" id="{EF3D9DE2-7321-454B-AB63-4320D098E903}"/>
                    </a:ext>
                  </a:extLst>
                </p:cNvPr>
                <p:cNvSpPr/>
                <p:nvPr/>
              </p:nvSpPr>
              <p:spPr bwMode="auto">
                <a:xfrm flipV="1">
                  <a:off x="1871010" y="1576606"/>
                  <a:ext cx="112609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10" name="Freeform 109">
                  <a:extLst>
                    <a:ext uri="{FF2B5EF4-FFF2-40B4-BE49-F238E27FC236}">
                      <a16:creationId xmlns:a16="http://schemas.microsoft.com/office/drawing/2014/main" id="{763CACE7-7DD2-804F-BBC0-81B12C96BA12}"/>
                    </a:ext>
                  </a:extLst>
                </p:cNvPr>
                <p:cNvSpPr/>
                <p:nvPr/>
              </p:nvSpPr>
              <p:spPr bwMode="auto">
                <a:xfrm>
                  <a:off x="2160099" y="1674176"/>
                  <a:ext cx="54792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1" name="Freeform 110">
                  <a:extLst>
                    <a:ext uri="{FF2B5EF4-FFF2-40B4-BE49-F238E27FC236}">
                      <a16:creationId xmlns:a16="http://schemas.microsoft.com/office/drawing/2014/main" id="{C38E195C-ACC0-8E46-8A34-CE6C82C381B4}"/>
                    </a:ext>
                  </a:extLst>
                </p:cNvPr>
                <p:cNvSpPr/>
                <p:nvPr/>
              </p:nvSpPr>
              <p:spPr bwMode="auto">
                <a:xfrm>
                  <a:off x="2102952" y="1632980"/>
                  <a:ext cx="662215"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2" name="Freeform 111">
                  <a:extLst>
                    <a:ext uri="{FF2B5EF4-FFF2-40B4-BE49-F238E27FC236}">
                      <a16:creationId xmlns:a16="http://schemas.microsoft.com/office/drawing/2014/main" id="{527BE8B4-2272-9B4B-87EE-987BA43CFD6E}"/>
                    </a:ext>
                  </a:extLst>
                </p:cNvPr>
                <p:cNvSpPr/>
                <p:nvPr/>
              </p:nvSpPr>
              <p:spPr bwMode="auto">
                <a:xfrm>
                  <a:off x="2536586" y="1728383"/>
                  <a:ext cx="245388" cy="97570"/>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13" name="Freeform 112">
                  <a:extLst>
                    <a:ext uri="{FF2B5EF4-FFF2-40B4-BE49-F238E27FC236}">
                      <a16:creationId xmlns:a16="http://schemas.microsoft.com/office/drawing/2014/main" id="{21EF783D-0828-2243-9D95-CCFDDBA209CC}"/>
                    </a:ext>
                  </a:extLst>
                </p:cNvPr>
                <p:cNvSpPr/>
                <p:nvPr/>
              </p:nvSpPr>
              <p:spPr bwMode="auto">
                <a:xfrm>
                  <a:off x="2089506" y="1730551"/>
                  <a:ext cx="242027"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14" name="Straight Connector 113">
                  <a:extLst>
                    <a:ext uri="{FF2B5EF4-FFF2-40B4-BE49-F238E27FC236}">
                      <a16:creationId xmlns:a16="http://schemas.microsoft.com/office/drawing/2014/main" id="{A32E2ECF-7938-CF49-8FA3-5EAB546E5F78}"/>
                    </a:ext>
                  </a:extLst>
                </p:cNvPr>
                <p:cNvCxnSpPr>
                  <a:endCxn id="109" idx="2"/>
                </p:cNvCxnSpPr>
                <p:nvPr/>
              </p:nvCxnSpPr>
              <p:spPr bwMode="auto">
                <a:xfrm flipH="1" flipV="1">
                  <a:off x="1871010" y="1737056"/>
                  <a:ext cx="3360" cy="123589"/>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5" name="Straight Connector 114">
                  <a:extLst>
                    <a:ext uri="{FF2B5EF4-FFF2-40B4-BE49-F238E27FC236}">
                      <a16:creationId xmlns:a16="http://schemas.microsoft.com/office/drawing/2014/main" id="{2C95DF09-7B76-3C43-B653-712B5D9CF3BE}"/>
                    </a:ext>
                  </a:extLst>
                </p:cNvPr>
                <p:cNvCxnSpPr/>
                <p:nvPr/>
              </p:nvCxnSpPr>
              <p:spPr bwMode="auto">
                <a:xfrm flipH="1" flipV="1">
                  <a:off x="2997109" y="1732720"/>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0915" name="Group 327">
                <a:extLst>
                  <a:ext uri="{FF2B5EF4-FFF2-40B4-BE49-F238E27FC236}">
                    <a16:creationId xmlns:a16="http://schemas.microsoft.com/office/drawing/2014/main" id="{C4EBEE15-54A2-484E-845C-57BFAEFC995F}"/>
                  </a:ext>
                </a:extLst>
              </p:cNvPr>
              <p:cNvGrpSpPr>
                <a:grpSpLocks/>
              </p:cNvGrpSpPr>
              <p:nvPr/>
            </p:nvGrpSpPr>
            <p:grpSpPr bwMode="auto">
              <a:xfrm>
                <a:off x="3547978" y="4938294"/>
                <a:ext cx="736172" cy="452961"/>
                <a:chOff x="1871277" y="1576300"/>
                <a:chExt cx="1128371" cy="437861"/>
              </a:xfrm>
            </p:grpSpPr>
            <p:sp>
              <p:nvSpPr>
                <p:cNvPr id="98" name="Oval 97">
                  <a:extLst>
                    <a:ext uri="{FF2B5EF4-FFF2-40B4-BE49-F238E27FC236}">
                      <a16:creationId xmlns:a16="http://schemas.microsoft.com/office/drawing/2014/main" id="{EA2F4ADC-5271-3D41-A1B2-143D3AAA90DC}"/>
                    </a:ext>
                  </a:extLst>
                </p:cNvPr>
                <p:cNvSpPr/>
                <p:nvPr/>
              </p:nvSpPr>
              <p:spPr bwMode="auto">
                <a:xfrm flipV="1">
                  <a:off x="1875470" y="1693727"/>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9" name="Rectangle 98">
                  <a:extLst>
                    <a:ext uri="{FF2B5EF4-FFF2-40B4-BE49-F238E27FC236}">
                      <a16:creationId xmlns:a16="http://schemas.microsoft.com/office/drawing/2014/main" id="{674E9AAF-B427-C845-97F0-06F62680FE77}"/>
                    </a:ext>
                  </a:extLst>
                </p:cNvPr>
                <p:cNvSpPr/>
                <p:nvPr/>
              </p:nvSpPr>
              <p:spPr bwMode="auto">
                <a:xfrm>
                  <a:off x="1872107" y="1741428"/>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0" name="Oval 99">
                  <a:extLst>
                    <a:ext uri="{FF2B5EF4-FFF2-40B4-BE49-F238E27FC236}">
                      <a16:creationId xmlns:a16="http://schemas.microsoft.com/office/drawing/2014/main" id="{98D9EC64-2106-AF45-8348-73C155ADDBEB}"/>
                    </a:ext>
                  </a:extLst>
                </p:cNvPr>
                <p:cNvSpPr/>
                <p:nvPr/>
              </p:nvSpPr>
              <p:spPr bwMode="auto">
                <a:xfrm flipV="1">
                  <a:off x="1872107" y="1576641"/>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101" name="Freeform 100">
                  <a:extLst>
                    <a:ext uri="{FF2B5EF4-FFF2-40B4-BE49-F238E27FC236}">
                      <a16:creationId xmlns:a16="http://schemas.microsoft.com/office/drawing/2014/main" id="{EF393AEE-26F9-774B-8DAB-E67362ECF607}"/>
                    </a:ext>
                  </a:extLst>
                </p:cNvPr>
                <p:cNvSpPr/>
                <p:nvPr/>
              </p:nvSpPr>
              <p:spPr bwMode="auto">
                <a:xfrm>
                  <a:off x="2161195" y="1674213"/>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2" name="Freeform 101">
                  <a:extLst>
                    <a:ext uri="{FF2B5EF4-FFF2-40B4-BE49-F238E27FC236}">
                      <a16:creationId xmlns:a16="http://schemas.microsoft.com/office/drawing/2014/main" id="{6380F902-1885-474E-B5DE-9FA23AB4F58F}"/>
                    </a:ext>
                  </a:extLst>
                </p:cNvPr>
                <p:cNvSpPr/>
                <p:nvPr/>
              </p:nvSpPr>
              <p:spPr bwMode="auto">
                <a:xfrm>
                  <a:off x="2104051" y="1633016"/>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3" name="Freeform 102">
                  <a:extLst>
                    <a:ext uri="{FF2B5EF4-FFF2-40B4-BE49-F238E27FC236}">
                      <a16:creationId xmlns:a16="http://schemas.microsoft.com/office/drawing/2014/main" id="{8EA7FB06-A755-264E-B552-0EECBE159C65}"/>
                    </a:ext>
                  </a:extLst>
                </p:cNvPr>
                <p:cNvSpPr/>
                <p:nvPr/>
              </p:nvSpPr>
              <p:spPr bwMode="auto">
                <a:xfrm>
                  <a:off x="2537683" y="1728419"/>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104" name="Freeform 103">
                  <a:extLst>
                    <a:ext uri="{FF2B5EF4-FFF2-40B4-BE49-F238E27FC236}">
                      <a16:creationId xmlns:a16="http://schemas.microsoft.com/office/drawing/2014/main" id="{AF8DD1DA-EFB3-D744-8EFD-8166FCD586CC}"/>
                    </a:ext>
                  </a:extLst>
                </p:cNvPr>
                <p:cNvSpPr/>
                <p:nvPr/>
              </p:nvSpPr>
              <p:spPr bwMode="auto">
                <a:xfrm>
                  <a:off x="2090605" y="1730587"/>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105" name="Straight Connector 104">
                  <a:extLst>
                    <a:ext uri="{FF2B5EF4-FFF2-40B4-BE49-F238E27FC236}">
                      <a16:creationId xmlns:a16="http://schemas.microsoft.com/office/drawing/2014/main" id="{9EEAD561-4870-3C44-87BC-D51ECBDD669B}"/>
                    </a:ext>
                  </a:extLst>
                </p:cNvPr>
                <p:cNvCxnSpPr>
                  <a:endCxn id="100" idx="2"/>
                </p:cNvCxnSpPr>
                <p:nvPr/>
              </p:nvCxnSpPr>
              <p:spPr bwMode="auto">
                <a:xfrm flipH="1" flipV="1">
                  <a:off x="1872107" y="1737092"/>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1CF12CDD-1D02-0844-9F8E-9A1627FE7500}"/>
                    </a:ext>
                  </a:extLst>
                </p:cNvPr>
                <p:cNvCxnSpPr/>
                <p:nvPr/>
              </p:nvCxnSpPr>
              <p:spPr bwMode="auto">
                <a:xfrm flipH="1" flipV="1">
                  <a:off x="2994846" y="1732755"/>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0916" name="Group 327">
                <a:extLst>
                  <a:ext uri="{FF2B5EF4-FFF2-40B4-BE49-F238E27FC236}">
                    <a16:creationId xmlns:a16="http://schemas.microsoft.com/office/drawing/2014/main" id="{3D49D210-C00E-F24E-A2E4-773D461F3E42}"/>
                  </a:ext>
                </a:extLst>
              </p:cNvPr>
              <p:cNvGrpSpPr>
                <a:grpSpLocks/>
              </p:cNvGrpSpPr>
              <p:nvPr/>
            </p:nvGrpSpPr>
            <p:grpSpPr bwMode="auto">
              <a:xfrm>
                <a:off x="665747" y="5144167"/>
                <a:ext cx="736172" cy="452961"/>
                <a:chOff x="1871277" y="1576300"/>
                <a:chExt cx="1128371" cy="437861"/>
              </a:xfrm>
            </p:grpSpPr>
            <p:sp>
              <p:nvSpPr>
                <p:cNvPr id="88" name="Oval 87">
                  <a:extLst>
                    <a:ext uri="{FF2B5EF4-FFF2-40B4-BE49-F238E27FC236}">
                      <a16:creationId xmlns:a16="http://schemas.microsoft.com/office/drawing/2014/main" id="{FBD64E50-88B0-A844-B007-5084516C2E48}"/>
                    </a:ext>
                  </a:extLst>
                </p:cNvPr>
                <p:cNvSpPr/>
                <p:nvPr/>
              </p:nvSpPr>
              <p:spPr bwMode="auto">
                <a:xfrm flipV="1">
                  <a:off x="1876223" y="1694195"/>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89" name="Rectangle 88">
                  <a:extLst>
                    <a:ext uri="{FF2B5EF4-FFF2-40B4-BE49-F238E27FC236}">
                      <a16:creationId xmlns:a16="http://schemas.microsoft.com/office/drawing/2014/main" id="{BB177045-FAAA-534A-9EEF-6DDAD23CF84F}"/>
                    </a:ext>
                  </a:extLst>
                </p:cNvPr>
                <p:cNvSpPr/>
                <p:nvPr/>
              </p:nvSpPr>
              <p:spPr bwMode="auto">
                <a:xfrm>
                  <a:off x="1872861" y="1741896"/>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0" name="Oval 89">
                  <a:extLst>
                    <a:ext uri="{FF2B5EF4-FFF2-40B4-BE49-F238E27FC236}">
                      <a16:creationId xmlns:a16="http://schemas.microsoft.com/office/drawing/2014/main" id="{F6FB2F82-69FB-5D43-909A-637811EE68CC}"/>
                    </a:ext>
                  </a:extLst>
                </p:cNvPr>
                <p:cNvSpPr/>
                <p:nvPr/>
              </p:nvSpPr>
              <p:spPr bwMode="auto">
                <a:xfrm flipV="1">
                  <a:off x="1872861" y="1577110"/>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91" name="Freeform 90">
                  <a:extLst>
                    <a:ext uri="{FF2B5EF4-FFF2-40B4-BE49-F238E27FC236}">
                      <a16:creationId xmlns:a16="http://schemas.microsoft.com/office/drawing/2014/main" id="{5A4B7ED1-983A-A94C-8E38-0D36F67019CB}"/>
                    </a:ext>
                  </a:extLst>
                </p:cNvPr>
                <p:cNvSpPr/>
                <p:nvPr/>
              </p:nvSpPr>
              <p:spPr bwMode="auto">
                <a:xfrm>
                  <a:off x="2161949" y="1674682"/>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2" name="Freeform 91">
                  <a:extLst>
                    <a:ext uri="{FF2B5EF4-FFF2-40B4-BE49-F238E27FC236}">
                      <a16:creationId xmlns:a16="http://schemas.microsoft.com/office/drawing/2014/main" id="{BB46E888-A09E-3F4A-BE43-D9C55741E44F}"/>
                    </a:ext>
                  </a:extLst>
                </p:cNvPr>
                <p:cNvSpPr/>
                <p:nvPr/>
              </p:nvSpPr>
              <p:spPr bwMode="auto">
                <a:xfrm>
                  <a:off x="2104805" y="1633484"/>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3" name="Freeform 92">
                  <a:extLst>
                    <a:ext uri="{FF2B5EF4-FFF2-40B4-BE49-F238E27FC236}">
                      <a16:creationId xmlns:a16="http://schemas.microsoft.com/office/drawing/2014/main" id="{5205EDEB-2C31-9D49-A48F-C2B195C92FEB}"/>
                    </a:ext>
                  </a:extLst>
                </p:cNvPr>
                <p:cNvSpPr/>
                <p:nvPr/>
              </p:nvSpPr>
              <p:spPr bwMode="auto">
                <a:xfrm>
                  <a:off x="2538436" y="1728887"/>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95" name="Freeform 94">
                  <a:extLst>
                    <a:ext uri="{FF2B5EF4-FFF2-40B4-BE49-F238E27FC236}">
                      <a16:creationId xmlns:a16="http://schemas.microsoft.com/office/drawing/2014/main" id="{B5E6B2EA-1468-AD46-92AC-E50BCF002620}"/>
                    </a:ext>
                  </a:extLst>
                </p:cNvPr>
                <p:cNvSpPr/>
                <p:nvPr/>
              </p:nvSpPr>
              <p:spPr bwMode="auto">
                <a:xfrm>
                  <a:off x="2091359" y="1731056"/>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96" name="Straight Connector 95">
                  <a:extLst>
                    <a:ext uri="{FF2B5EF4-FFF2-40B4-BE49-F238E27FC236}">
                      <a16:creationId xmlns:a16="http://schemas.microsoft.com/office/drawing/2014/main" id="{56E81515-623E-2F4F-9FFA-1DBE0A036F11}"/>
                    </a:ext>
                  </a:extLst>
                </p:cNvPr>
                <p:cNvCxnSpPr>
                  <a:endCxn id="90" idx="2"/>
                </p:cNvCxnSpPr>
                <p:nvPr/>
              </p:nvCxnSpPr>
              <p:spPr bwMode="auto">
                <a:xfrm flipH="1" flipV="1">
                  <a:off x="1872861" y="1737560"/>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7" name="Straight Connector 96">
                  <a:extLst>
                    <a:ext uri="{FF2B5EF4-FFF2-40B4-BE49-F238E27FC236}">
                      <a16:creationId xmlns:a16="http://schemas.microsoft.com/office/drawing/2014/main" id="{B3194373-A37D-1848-9267-ED83870FE17B}"/>
                    </a:ext>
                  </a:extLst>
                </p:cNvPr>
                <p:cNvCxnSpPr/>
                <p:nvPr/>
              </p:nvCxnSpPr>
              <p:spPr bwMode="auto">
                <a:xfrm flipH="1" flipV="1">
                  <a:off x="2995599" y="1733224"/>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0917" name="Group 327">
                <a:extLst>
                  <a:ext uri="{FF2B5EF4-FFF2-40B4-BE49-F238E27FC236}">
                    <a16:creationId xmlns:a16="http://schemas.microsoft.com/office/drawing/2014/main" id="{2F4A7DCE-D9A5-0345-97A2-49A2C7112E65}"/>
                  </a:ext>
                </a:extLst>
              </p:cNvPr>
              <p:cNvGrpSpPr>
                <a:grpSpLocks/>
              </p:cNvGrpSpPr>
              <p:nvPr/>
            </p:nvGrpSpPr>
            <p:grpSpPr bwMode="auto">
              <a:xfrm>
                <a:off x="1753937" y="4440989"/>
                <a:ext cx="736172" cy="452961"/>
                <a:chOff x="1871277" y="1576300"/>
                <a:chExt cx="1128371" cy="437861"/>
              </a:xfrm>
            </p:grpSpPr>
            <p:sp>
              <p:nvSpPr>
                <p:cNvPr id="79" name="Oval 78">
                  <a:extLst>
                    <a:ext uri="{FF2B5EF4-FFF2-40B4-BE49-F238E27FC236}">
                      <a16:creationId xmlns:a16="http://schemas.microsoft.com/office/drawing/2014/main" id="{355D7DCF-D190-B04C-AA33-EC1F631E990B}"/>
                    </a:ext>
                  </a:extLst>
                </p:cNvPr>
                <p:cNvSpPr/>
                <p:nvPr/>
              </p:nvSpPr>
              <p:spPr bwMode="auto">
                <a:xfrm flipV="1">
                  <a:off x="1875595" y="1693104"/>
                  <a:ext cx="1122739" cy="320900"/>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80" name="Rectangle 79">
                  <a:extLst>
                    <a:ext uri="{FF2B5EF4-FFF2-40B4-BE49-F238E27FC236}">
                      <a16:creationId xmlns:a16="http://schemas.microsoft.com/office/drawing/2014/main" id="{F61A8667-80FF-5A44-939C-53CEE14BE8BF}"/>
                    </a:ext>
                  </a:extLst>
                </p:cNvPr>
                <p:cNvSpPr/>
                <p:nvPr/>
              </p:nvSpPr>
              <p:spPr bwMode="auto">
                <a:xfrm>
                  <a:off x="1872232" y="1740805"/>
                  <a:ext cx="1126101" cy="11274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81" name="Oval 80">
                  <a:extLst>
                    <a:ext uri="{FF2B5EF4-FFF2-40B4-BE49-F238E27FC236}">
                      <a16:creationId xmlns:a16="http://schemas.microsoft.com/office/drawing/2014/main" id="{AD2CD523-2B44-F448-BC47-86501957F1DA}"/>
                    </a:ext>
                  </a:extLst>
                </p:cNvPr>
                <p:cNvSpPr/>
                <p:nvPr/>
              </p:nvSpPr>
              <p:spPr bwMode="auto">
                <a:xfrm flipV="1">
                  <a:off x="1872232" y="1576019"/>
                  <a:ext cx="1122739" cy="320900"/>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ln>
                      <a:solidFill>
                        <a:schemeClr val="tx1"/>
                      </a:solidFill>
                    </a:ln>
                    <a:latin typeface="华文新魏" panose="02010800040101010101" pitchFamily="2" charset="-122"/>
                    <a:ea typeface="华文新魏" panose="02010800040101010101" pitchFamily="2" charset="-122"/>
                  </a:endParaRPr>
                </a:p>
              </p:txBody>
            </p:sp>
            <p:sp>
              <p:nvSpPr>
                <p:cNvPr id="82" name="Freeform 81">
                  <a:extLst>
                    <a:ext uri="{FF2B5EF4-FFF2-40B4-BE49-F238E27FC236}">
                      <a16:creationId xmlns:a16="http://schemas.microsoft.com/office/drawing/2014/main" id="{36A26C28-39E0-384E-A729-412CD88C5885}"/>
                    </a:ext>
                  </a:extLst>
                </p:cNvPr>
                <p:cNvSpPr/>
                <p:nvPr/>
              </p:nvSpPr>
              <p:spPr bwMode="auto">
                <a:xfrm>
                  <a:off x="2161320" y="1673590"/>
                  <a:ext cx="544562" cy="160450"/>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83" name="Freeform 82">
                  <a:extLst>
                    <a:ext uri="{FF2B5EF4-FFF2-40B4-BE49-F238E27FC236}">
                      <a16:creationId xmlns:a16="http://schemas.microsoft.com/office/drawing/2014/main" id="{88D2C227-B355-C842-B192-7B485DFD6AD7}"/>
                    </a:ext>
                  </a:extLst>
                </p:cNvPr>
                <p:cNvSpPr/>
                <p:nvPr/>
              </p:nvSpPr>
              <p:spPr bwMode="auto">
                <a:xfrm>
                  <a:off x="2104176" y="1632393"/>
                  <a:ext cx="658853" cy="11274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84" name="Freeform 83">
                  <a:extLst>
                    <a:ext uri="{FF2B5EF4-FFF2-40B4-BE49-F238E27FC236}">
                      <a16:creationId xmlns:a16="http://schemas.microsoft.com/office/drawing/2014/main" id="{CBB9C6B7-2432-A945-8A4F-C7DF3DC86E20}"/>
                    </a:ext>
                  </a:extLst>
                </p:cNvPr>
                <p:cNvSpPr/>
                <p:nvPr/>
              </p:nvSpPr>
              <p:spPr bwMode="auto">
                <a:xfrm>
                  <a:off x="2537808" y="1727796"/>
                  <a:ext cx="242027" cy="97572"/>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sp>
              <p:nvSpPr>
                <p:cNvPr id="85" name="Freeform 84">
                  <a:extLst>
                    <a:ext uri="{FF2B5EF4-FFF2-40B4-BE49-F238E27FC236}">
                      <a16:creationId xmlns:a16="http://schemas.microsoft.com/office/drawing/2014/main" id="{54CE3529-C953-E647-938D-37404DB932E4}"/>
                    </a:ext>
                  </a:extLst>
                </p:cNvPr>
                <p:cNvSpPr/>
                <p:nvPr/>
              </p:nvSpPr>
              <p:spPr bwMode="auto">
                <a:xfrm>
                  <a:off x="2090730" y="1729965"/>
                  <a:ext cx="238665" cy="95403"/>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latin typeface="华文新魏" panose="02010800040101010101" pitchFamily="2" charset="-122"/>
                    <a:ea typeface="华文新魏" panose="02010800040101010101" pitchFamily="2" charset="-122"/>
                  </a:endParaRPr>
                </a:p>
              </p:txBody>
            </p:sp>
            <p:cxnSp>
              <p:nvCxnSpPr>
                <p:cNvPr id="86" name="Straight Connector 85">
                  <a:extLst>
                    <a:ext uri="{FF2B5EF4-FFF2-40B4-BE49-F238E27FC236}">
                      <a16:creationId xmlns:a16="http://schemas.microsoft.com/office/drawing/2014/main" id="{6ED1C31B-0E0A-D949-8E95-73AA42243889}"/>
                    </a:ext>
                  </a:extLst>
                </p:cNvPr>
                <p:cNvCxnSpPr>
                  <a:endCxn id="81" idx="2"/>
                </p:cNvCxnSpPr>
                <p:nvPr/>
              </p:nvCxnSpPr>
              <p:spPr bwMode="auto">
                <a:xfrm flipH="1" flipV="1">
                  <a:off x="1872232" y="1736469"/>
                  <a:ext cx="3363" cy="12359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87" name="Straight Connector 86">
                  <a:extLst>
                    <a:ext uri="{FF2B5EF4-FFF2-40B4-BE49-F238E27FC236}">
                      <a16:creationId xmlns:a16="http://schemas.microsoft.com/office/drawing/2014/main" id="{19C9DD40-329A-C746-9811-651105BB71E3}"/>
                    </a:ext>
                  </a:extLst>
                </p:cNvPr>
                <p:cNvCxnSpPr/>
                <p:nvPr/>
              </p:nvCxnSpPr>
              <p:spPr bwMode="auto">
                <a:xfrm flipH="1" flipV="1">
                  <a:off x="2994970" y="1732132"/>
                  <a:ext cx="3363" cy="125758"/>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sp>
            <p:nvSpPr>
              <p:cNvPr id="80918" name="Up-Down Arrow 74">
                <a:extLst>
                  <a:ext uri="{FF2B5EF4-FFF2-40B4-BE49-F238E27FC236}">
                    <a16:creationId xmlns:a16="http://schemas.microsoft.com/office/drawing/2014/main" id="{9DA0C096-B6C5-4149-A6EF-7E10F7882D5A}"/>
                  </a:ext>
                </a:extLst>
              </p:cNvPr>
              <p:cNvSpPr>
                <a:spLocks noChangeArrowheads="1"/>
              </p:cNvSpPr>
              <p:nvPr/>
            </p:nvSpPr>
            <p:spPr bwMode="auto">
              <a:xfrm rot="-458791">
                <a:off x="2269785" y="3718179"/>
                <a:ext cx="191874" cy="2107535"/>
              </a:xfrm>
              <a:prstGeom prst="upDownArrow">
                <a:avLst>
                  <a:gd name="adj1" fmla="val 50000"/>
                  <a:gd name="adj2" fmla="val 49987"/>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80919" name="Up-Down Arrow 75">
                <a:extLst>
                  <a:ext uri="{FF2B5EF4-FFF2-40B4-BE49-F238E27FC236}">
                    <a16:creationId xmlns:a16="http://schemas.microsoft.com/office/drawing/2014/main" id="{9C0F7D53-FBD3-A242-B05E-41F65B157D7A}"/>
                  </a:ext>
                </a:extLst>
              </p:cNvPr>
              <p:cNvSpPr>
                <a:spLocks noChangeArrowheads="1"/>
              </p:cNvSpPr>
              <p:nvPr/>
            </p:nvSpPr>
            <p:spPr bwMode="auto">
              <a:xfrm>
                <a:off x="1974262" y="3714785"/>
                <a:ext cx="191874" cy="823865"/>
              </a:xfrm>
              <a:prstGeom prst="upDownArrow">
                <a:avLst>
                  <a:gd name="adj1" fmla="val 50000"/>
                  <a:gd name="adj2" fmla="val 4999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80920" name="Up-Down Arrow 76">
                <a:extLst>
                  <a:ext uri="{FF2B5EF4-FFF2-40B4-BE49-F238E27FC236}">
                    <a16:creationId xmlns:a16="http://schemas.microsoft.com/office/drawing/2014/main" id="{574204F3-ACDA-4B4E-8D43-F890F461F02E}"/>
                  </a:ext>
                </a:extLst>
              </p:cNvPr>
              <p:cNvSpPr>
                <a:spLocks noChangeArrowheads="1"/>
              </p:cNvSpPr>
              <p:nvPr/>
            </p:nvSpPr>
            <p:spPr bwMode="auto">
              <a:xfrm rot="-2545602">
                <a:off x="2872397" y="3460483"/>
                <a:ext cx="196901" cy="1849334"/>
              </a:xfrm>
              <a:prstGeom prst="upDownArrow">
                <a:avLst>
                  <a:gd name="adj1" fmla="val 50000"/>
                  <a:gd name="adj2" fmla="val 50005"/>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sp>
            <p:nvSpPr>
              <p:cNvPr id="80921" name="Up-Down Arrow 77">
                <a:extLst>
                  <a:ext uri="{FF2B5EF4-FFF2-40B4-BE49-F238E27FC236}">
                    <a16:creationId xmlns:a16="http://schemas.microsoft.com/office/drawing/2014/main" id="{13DBC346-285E-4F43-80B0-FB194A73F1E0}"/>
                  </a:ext>
                </a:extLst>
              </p:cNvPr>
              <p:cNvSpPr>
                <a:spLocks noChangeArrowheads="1"/>
              </p:cNvSpPr>
              <p:nvPr/>
            </p:nvSpPr>
            <p:spPr bwMode="auto">
              <a:xfrm rot="1537304" flipH="1">
                <a:off x="1441528" y="3583584"/>
                <a:ext cx="196901" cy="1720974"/>
              </a:xfrm>
              <a:prstGeom prst="upDownArrow">
                <a:avLst>
                  <a:gd name="adj1" fmla="val 50000"/>
                  <a:gd name="adj2" fmla="val 50014"/>
                </a:avLst>
              </a:prstGeom>
              <a:solidFill>
                <a:srgbClr val="CC0000">
                  <a:alpha val="78038"/>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endParaRPr lang="en-US" altLang="zh-CN">
                  <a:latin typeface="华文新魏" panose="02010800040101010101" pitchFamily="2" charset="-122"/>
                  <a:ea typeface="华文新魏" panose="02010800040101010101" pitchFamily="2" charset="-122"/>
                </a:endParaRPr>
              </a:p>
            </p:txBody>
          </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E14BC83-D85A-FA4A-9111-C7B727FD4CD7}"/>
              </a:ext>
            </a:extLst>
          </p:cNvPr>
          <p:cNvSpPr>
            <a:spLocks noGrp="1"/>
          </p:cNvSpPr>
          <p:nvPr>
            <p:ph sz="half" idx="1"/>
          </p:nvPr>
        </p:nvSpPr>
        <p:spPr>
          <a:xfrm>
            <a:off x="314110" y="1782640"/>
            <a:ext cx="4038600" cy="4031776"/>
          </a:xfrm>
        </p:spPr>
        <p:txBody>
          <a:bodyPr/>
          <a:lstStyle/>
          <a:p>
            <a:r>
              <a:rPr kumimoji="1" lang="zh-CN" altLang="en-US" sz="2400" b="1" dirty="0">
                <a:latin typeface="华文新魏" panose="02010800040101010101" pitchFamily="2" charset="-122"/>
                <a:ea typeface="华文新魏" panose="02010800040101010101" pitchFamily="2" charset="-122"/>
              </a:rPr>
              <a:t>通过交换</a:t>
            </a:r>
            <a:r>
              <a:rPr kumimoji="1" lang="en-US" altLang="zh-CN" sz="2400" b="1" dirty="0">
                <a:latin typeface="华文新魏" panose="02010800040101010101" pitchFamily="2" charset="-122"/>
                <a:ea typeface="华文新魏" panose="02010800040101010101" pitchFamily="2" charset="-122"/>
              </a:rPr>
              <a:t>HELLO</a:t>
            </a:r>
            <a:r>
              <a:rPr kumimoji="1" lang="zh-CN" altLang="en-US" sz="2400" b="1" dirty="0">
                <a:latin typeface="华文新魏" panose="02010800040101010101" pitchFamily="2" charset="-122"/>
                <a:ea typeface="华文新魏" panose="02010800040101010101" pitchFamily="2" charset="-122"/>
              </a:rPr>
              <a:t>消息确定各节点支持的</a:t>
            </a:r>
            <a:r>
              <a:rPr kumimoji="1" lang="en-US" altLang="zh-CN" sz="2400" b="1" dirty="0">
                <a:latin typeface="华文新魏" panose="02010800040101010101" pitchFamily="2" charset="-122"/>
                <a:ea typeface="华文新魏" panose="02010800040101010101" pitchFamily="2" charset="-122"/>
              </a:rPr>
              <a:t>OpenFlow</a:t>
            </a:r>
            <a:r>
              <a:rPr kumimoji="1" lang="zh-CN" altLang="en-US" sz="2400" b="1" dirty="0">
                <a:latin typeface="华文新魏" panose="02010800040101010101" pitchFamily="2" charset="-122"/>
                <a:ea typeface="华文新魏" panose="02010800040101010101" pitchFamily="2" charset="-122"/>
              </a:rPr>
              <a:t>最高版本</a:t>
            </a:r>
            <a:endParaRPr kumimoji="1" lang="en-US" altLang="zh-CN" sz="2400" b="1" dirty="0">
              <a:latin typeface="华文新魏" panose="02010800040101010101" pitchFamily="2" charset="-122"/>
              <a:ea typeface="华文新魏" panose="02010800040101010101" pitchFamily="2" charset="-122"/>
            </a:endParaRPr>
          </a:p>
          <a:p>
            <a:r>
              <a:rPr kumimoji="1" lang="zh-CN" altLang="en-US" sz="2400" b="1" dirty="0">
                <a:latin typeface="华文新魏" panose="02010800040101010101" pitchFamily="2" charset="-122"/>
                <a:ea typeface="华文新魏" panose="02010800040101010101" pitchFamily="2" charset="-122"/>
              </a:rPr>
              <a:t>控制器使用</a:t>
            </a:r>
            <a:r>
              <a:rPr kumimoji="1" lang="en-US" altLang="zh-CN" sz="2400" b="1" dirty="0">
                <a:latin typeface="华文新魏" panose="02010800040101010101" pitchFamily="2" charset="-122"/>
                <a:ea typeface="华文新魏" panose="02010800040101010101" pitchFamily="2" charset="-122"/>
              </a:rPr>
              <a:t>FEATURES</a:t>
            </a:r>
            <a:r>
              <a:rPr kumimoji="1" lang="zh-CN" altLang="en-US" sz="2400" b="1" dirty="0">
                <a:latin typeface="华文新魏" panose="02010800040101010101" pitchFamily="2" charset="-122"/>
                <a:ea typeface="华文新魏" panose="02010800040101010101" pitchFamily="2" charset="-122"/>
              </a:rPr>
              <a:t>消息协商交换机能支持的特性</a:t>
            </a:r>
            <a:endParaRPr kumimoji="1" lang="en-US" altLang="zh-CN" sz="2400" b="1" dirty="0">
              <a:latin typeface="华文新魏" panose="02010800040101010101" pitchFamily="2" charset="-122"/>
              <a:ea typeface="华文新魏" panose="02010800040101010101" pitchFamily="2" charset="-122"/>
            </a:endParaRPr>
          </a:p>
          <a:p>
            <a:r>
              <a:rPr kumimoji="1" lang="zh-CN" altLang="en-US" sz="2400" b="1" dirty="0">
                <a:latin typeface="华文新魏" panose="02010800040101010101" pitchFamily="2" charset="-122"/>
                <a:ea typeface="华文新魏" panose="02010800040101010101" pitchFamily="2" charset="-122"/>
              </a:rPr>
              <a:t>控制器通过</a:t>
            </a:r>
            <a:r>
              <a:rPr kumimoji="1" lang="en-US" altLang="zh-CN" sz="2400" b="1" dirty="0">
                <a:latin typeface="华文新魏" panose="02010800040101010101" pitchFamily="2" charset="-122"/>
                <a:ea typeface="华文新魏" panose="02010800040101010101" pitchFamily="2" charset="-122"/>
              </a:rPr>
              <a:t>FLOW_MOD</a:t>
            </a:r>
            <a:r>
              <a:rPr kumimoji="1" lang="zh-CN" altLang="en-US" sz="2400" b="1" dirty="0">
                <a:latin typeface="华文新魏" panose="02010800040101010101" pitchFamily="2" charset="-122"/>
                <a:ea typeface="华文新魏" panose="02010800040101010101" pitchFamily="2" charset="-122"/>
              </a:rPr>
              <a:t>消息通知交换机修改存在流表条目</a:t>
            </a:r>
          </a:p>
        </p:txBody>
      </p:sp>
      <p:sp>
        <p:nvSpPr>
          <p:cNvPr id="6" name="Title 1">
            <a:extLst>
              <a:ext uri="{FF2B5EF4-FFF2-40B4-BE49-F238E27FC236}">
                <a16:creationId xmlns:a16="http://schemas.microsoft.com/office/drawing/2014/main" id="{3BE1BA5C-440E-424A-B028-48EA4C40E5EE}"/>
              </a:ext>
            </a:extLst>
          </p:cNvPr>
          <p:cNvSpPr>
            <a:spLocks noGrp="1"/>
          </p:cNvSpPr>
          <p:nvPr>
            <p:ph type="title"/>
          </p:nvPr>
        </p:nvSpPr>
        <p:spPr>
          <a:xfrm>
            <a:off x="365126" y="385763"/>
            <a:ext cx="5552930" cy="646331"/>
          </a:xfrm>
        </p:spPr>
        <p:txBody>
          <a:bodyPr wrap="none">
            <a:spAutoFit/>
          </a:bodyPr>
          <a:lstStyle/>
          <a:p>
            <a:pPr>
              <a:defRPr/>
            </a:pPr>
            <a:r>
              <a:rPr lang="en-US"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kern="1200" dirty="0">
                <a:latin typeface="Calibri" panose="020F0502020204030204" pitchFamily="34" charset="0"/>
                <a:ea typeface="MS PGothic" panose="020B0600070205080204" pitchFamily="34" charset="-128"/>
              </a:rPr>
              <a:t>: </a:t>
            </a:r>
            <a:r>
              <a:rPr lang="zh-CN" altLang="en-US" kern="1200" dirty="0">
                <a:latin typeface="Calibri" panose="020F0502020204030204" pitchFamily="34" charset="0"/>
                <a:ea typeface="MS PGothic" panose="020B0600070205080204" pitchFamily="34" charset="-128"/>
              </a:rPr>
              <a:t>初始化流程</a:t>
            </a:r>
            <a:endParaRPr lang="en-US" kern="1200" dirty="0">
              <a:latin typeface="Calibri" panose="020F0502020204030204" pitchFamily="34" charset="0"/>
              <a:ea typeface="MS PGothic" panose="020B0600070205080204" pitchFamily="34" charset="-128"/>
            </a:endParaRPr>
          </a:p>
        </p:txBody>
      </p:sp>
      <p:pic>
        <p:nvPicPr>
          <p:cNvPr id="7" name="图片 6">
            <a:extLst>
              <a:ext uri="{FF2B5EF4-FFF2-40B4-BE49-F238E27FC236}">
                <a16:creationId xmlns:a16="http://schemas.microsoft.com/office/drawing/2014/main" id="{D5E2F08D-3277-8048-A079-29AAB0F6B87F}"/>
              </a:ext>
            </a:extLst>
          </p:cNvPr>
          <p:cNvPicPr>
            <a:picLocks noChangeAspect="1"/>
          </p:cNvPicPr>
          <p:nvPr/>
        </p:nvPicPr>
        <p:blipFill>
          <a:blip r:embed="rId2"/>
          <a:stretch>
            <a:fillRect/>
          </a:stretch>
        </p:blipFill>
        <p:spPr>
          <a:xfrm>
            <a:off x="4495800" y="1945910"/>
            <a:ext cx="4381031" cy="3139274"/>
          </a:xfrm>
          <a:prstGeom prst="rect">
            <a:avLst/>
          </a:prstGeom>
        </p:spPr>
      </p:pic>
      <p:sp>
        <p:nvSpPr>
          <p:cNvPr id="8" name="矩形 7">
            <a:extLst>
              <a:ext uri="{FF2B5EF4-FFF2-40B4-BE49-F238E27FC236}">
                <a16:creationId xmlns:a16="http://schemas.microsoft.com/office/drawing/2014/main" id="{AD69CE55-9652-4B4A-BFA3-CEEFF9A6931C}"/>
              </a:ext>
            </a:extLst>
          </p:cNvPr>
          <p:cNvSpPr/>
          <p:nvPr/>
        </p:nvSpPr>
        <p:spPr>
          <a:xfrm>
            <a:off x="4209620" y="1597974"/>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控制器</a:t>
            </a:r>
            <a:endParaRPr lang="zh-CN" altLang="en-US" b="1" u="none" dirty="0">
              <a:latin typeface="华文新魏" panose="02010800040101010101" pitchFamily="2" charset="-122"/>
              <a:ea typeface="华文新魏" panose="02010800040101010101" pitchFamily="2" charset="-122"/>
            </a:endParaRPr>
          </a:p>
        </p:txBody>
      </p:sp>
      <p:sp>
        <p:nvSpPr>
          <p:cNvPr id="9" name="矩形 8">
            <a:extLst>
              <a:ext uri="{FF2B5EF4-FFF2-40B4-BE49-F238E27FC236}">
                <a16:creationId xmlns:a16="http://schemas.microsoft.com/office/drawing/2014/main" id="{71C77A8C-47F2-654F-8E55-44FD9DC32E52}"/>
              </a:ext>
            </a:extLst>
          </p:cNvPr>
          <p:cNvSpPr/>
          <p:nvPr/>
        </p:nvSpPr>
        <p:spPr>
          <a:xfrm>
            <a:off x="8236530" y="1597974"/>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交换机</a:t>
            </a:r>
            <a:endParaRPr lang="zh-CN" altLang="en-US" b="1"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4465004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E14BC83-D85A-FA4A-9111-C7B727FD4CD7}"/>
              </a:ext>
            </a:extLst>
          </p:cNvPr>
          <p:cNvSpPr>
            <a:spLocks noGrp="1"/>
          </p:cNvSpPr>
          <p:nvPr>
            <p:ph sz="half" idx="1"/>
          </p:nvPr>
        </p:nvSpPr>
        <p:spPr/>
        <p:txBody>
          <a:bodyPr/>
          <a:lstStyle/>
          <a:p>
            <a:r>
              <a:rPr kumimoji="1" lang="zh-CN" altLang="en-US" sz="2400" b="1" dirty="0">
                <a:latin typeface="华文新魏" panose="02010800040101010101" pitchFamily="2" charset="-122"/>
                <a:ea typeface="华文新魏" panose="02010800040101010101" pitchFamily="2" charset="-122"/>
              </a:rPr>
              <a:t>交换机通过</a:t>
            </a:r>
            <a:r>
              <a:rPr kumimoji="1" lang="en-US" altLang="zh-CN" sz="2400" b="1" dirty="0">
                <a:latin typeface="华文新魏" panose="02010800040101010101" pitchFamily="2" charset="-122"/>
                <a:ea typeface="华文新魏" panose="02010800040101010101" pitchFamily="2" charset="-122"/>
              </a:rPr>
              <a:t>PACKET_IN</a:t>
            </a:r>
            <a:r>
              <a:rPr kumimoji="1" lang="zh-CN" altLang="en-US" sz="2400" b="1" dirty="0">
                <a:latin typeface="华文新魏" panose="02010800040101010101" pitchFamily="2" charset="-122"/>
                <a:ea typeface="华文新魏" panose="02010800040101010101" pitchFamily="2" charset="-122"/>
              </a:rPr>
              <a:t>消息将数据报传回交换机用来进行异常处理</a:t>
            </a:r>
            <a:endParaRPr kumimoji="1" lang="en-US" altLang="zh-CN" sz="2400" b="1" dirty="0">
              <a:latin typeface="华文新魏" panose="02010800040101010101" pitchFamily="2" charset="-122"/>
              <a:ea typeface="华文新魏" panose="02010800040101010101" pitchFamily="2" charset="-122"/>
            </a:endParaRPr>
          </a:p>
          <a:p>
            <a:r>
              <a:rPr kumimoji="1" lang="zh-CN" altLang="en-US" sz="2400" b="1" dirty="0">
                <a:latin typeface="华文新魏" panose="02010800040101010101" pitchFamily="2" charset="-122"/>
                <a:ea typeface="华文新魏" panose="02010800040101010101" pitchFamily="2" charset="-122"/>
              </a:rPr>
              <a:t>控制器使用</a:t>
            </a:r>
            <a:r>
              <a:rPr kumimoji="1" lang="en-US" altLang="zh-CN" sz="2400" b="1" dirty="0">
                <a:latin typeface="华文新魏" panose="02010800040101010101" pitchFamily="2" charset="-122"/>
                <a:ea typeface="华文新魏" panose="02010800040101010101" pitchFamily="2" charset="-122"/>
              </a:rPr>
              <a:t>PACKET_OUT</a:t>
            </a:r>
            <a:r>
              <a:rPr kumimoji="1" lang="zh-CN" altLang="en-US" sz="2400" b="1" dirty="0">
                <a:latin typeface="华文新魏" panose="02010800040101010101" pitchFamily="2" charset="-122"/>
                <a:ea typeface="华文新魏" panose="02010800040101010101" pitchFamily="2" charset="-122"/>
              </a:rPr>
              <a:t>将数据报发送给交换机以便通过数据平面向外转发</a:t>
            </a:r>
            <a:endParaRPr kumimoji="1" lang="en-US" altLang="zh-CN" sz="2400" b="1" dirty="0">
              <a:latin typeface="华文新魏" panose="02010800040101010101" pitchFamily="2" charset="-122"/>
              <a:ea typeface="华文新魏" panose="02010800040101010101" pitchFamily="2" charset="-122"/>
            </a:endParaRPr>
          </a:p>
        </p:txBody>
      </p:sp>
      <p:sp>
        <p:nvSpPr>
          <p:cNvPr id="6" name="Title 1">
            <a:extLst>
              <a:ext uri="{FF2B5EF4-FFF2-40B4-BE49-F238E27FC236}">
                <a16:creationId xmlns:a16="http://schemas.microsoft.com/office/drawing/2014/main" id="{3BE1BA5C-440E-424A-B028-48EA4C40E5EE}"/>
              </a:ext>
            </a:extLst>
          </p:cNvPr>
          <p:cNvSpPr>
            <a:spLocks noGrp="1"/>
          </p:cNvSpPr>
          <p:nvPr>
            <p:ph type="title"/>
          </p:nvPr>
        </p:nvSpPr>
        <p:spPr>
          <a:xfrm>
            <a:off x="365126" y="385763"/>
            <a:ext cx="5552930" cy="646331"/>
          </a:xfrm>
        </p:spPr>
        <p:txBody>
          <a:bodyPr wrap="none">
            <a:spAutoFit/>
          </a:bodyPr>
          <a:lstStyle/>
          <a:p>
            <a:pPr>
              <a:defRPr/>
            </a:pPr>
            <a:r>
              <a:rPr lang="en-US"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kern="1200" dirty="0">
                <a:latin typeface="Calibri" panose="020F0502020204030204" pitchFamily="34" charset="0"/>
                <a:ea typeface="MS PGothic" panose="020B0600070205080204" pitchFamily="34" charset="-128"/>
              </a:rPr>
              <a:t>: </a:t>
            </a:r>
            <a:r>
              <a:rPr lang="zh-CN" altLang="en-US" kern="1200" dirty="0">
                <a:latin typeface="Calibri" panose="020F0502020204030204" pitchFamily="34" charset="0"/>
                <a:ea typeface="MS PGothic" panose="020B0600070205080204" pitchFamily="34" charset="-128"/>
              </a:rPr>
              <a:t>互操作流程</a:t>
            </a:r>
            <a:endParaRPr lang="en-US" kern="1200" dirty="0">
              <a:latin typeface="Calibri" panose="020F0502020204030204" pitchFamily="34" charset="0"/>
              <a:ea typeface="MS PGothic" panose="020B0600070205080204" pitchFamily="34" charset="-128"/>
            </a:endParaRPr>
          </a:p>
        </p:txBody>
      </p:sp>
      <p:sp>
        <p:nvSpPr>
          <p:cNvPr id="8" name="矩形 7">
            <a:extLst>
              <a:ext uri="{FF2B5EF4-FFF2-40B4-BE49-F238E27FC236}">
                <a16:creationId xmlns:a16="http://schemas.microsoft.com/office/drawing/2014/main" id="{AD69CE55-9652-4B4A-BFA3-CEEFF9A6931C}"/>
              </a:ext>
            </a:extLst>
          </p:cNvPr>
          <p:cNvSpPr/>
          <p:nvPr/>
        </p:nvSpPr>
        <p:spPr>
          <a:xfrm>
            <a:off x="4283968" y="1666186"/>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控制器</a:t>
            </a:r>
            <a:endParaRPr lang="zh-CN" altLang="en-US" b="1" u="none" dirty="0">
              <a:latin typeface="华文新魏" panose="02010800040101010101" pitchFamily="2" charset="-122"/>
              <a:ea typeface="华文新魏" panose="02010800040101010101" pitchFamily="2" charset="-122"/>
            </a:endParaRPr>
          </a:p>
        </p:txBody>
      </p:sp>
      <p:sp>
        <p:nvSpPr>
          <p:cNvPr id="9" name="矩形 8">
            <a:extLst>
              <a:ext uri="{FF2B5EF4-FFF2-40B4-BE49-F238E27FC236}">
                <a16:creationId xmlns:a16="http://schemas.microsoft.com/office/drawing/2014/main" id="{71C77A8C-47F2-654F-8E55-44FD9DC32E52}"/>
              </a:ext>
            </a:extLst>
          </p:cNvPr>
          <p:cNvSpPr/>
          <p:nvPr/>
        </p:nvSpPr>
        <p:spPr>
          <a:xfrm>
            <a:off x="8248218" y="1682280"/>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交换机</a:t>
            </a:r>
            <a:endParaRPr lang="zh-CN" altLang="en-US" b="1" u="none" dirty="0">
              <a:latin typeface="华文新魏" panose="02010800040101010101" pitchFamily="2" charset="-122"/>
              <a:ea typeface="华文新魏" panose="02010800040101010101" pitchFamily="2" charset="-122"/>
            </a:endParaRPr>
          </a:p>
        </p:txBody>
      </p:sp>
      <p:pic>
        <p:nvPicPr>
          <p:cNvPr id="2" name="图片 1">
            <a:extLst>
              <a:ext uri="{FF2B5EF4-FFF2-40B4-BE49-F238E27FC236}">
                <a16:creationId xmlns:a16="http://schemas.microsoft.com/office/drawing/2014/main" id="{3B187501-8C0C-5D49-8BD3-D54B02BA4CAC}"/>
              </a:ext>
            </a:extLst>
          </p:cNvPr>
          <p:cNvPicPr>
            <a:picLocks noChangeAspect="1"/>
          </p:cNvPicPr>
          <p:nvPr/>
        </p:nvPicPr>
        <p:blipFill>
          <a:blip r:embed="rId2"/>
          <a:stretch>
            <a:fillRect/>
          </a:stretch>
        </p:blipFill>
        <p:spPr>
          <a:xfrm>
            <a:off x="4552001" y="2035518"/>
            <a:ext cx="4256718" cy="1744216"/>
          </a:xfrm>
          <a:prstGeom prst="rect">
            <a:avLst/>
          </a:prstGeom>
        </p:spPr>
      </p:pic>
      <p:sp>
        <p:nvSpPr>
          <p:cNvPr id="4" name="矩形 3">
            <a:extLst>
              <a:ext uri="{FF2B5EF4-FFF2-40B4-BE49-F238E27FC236}">
                <a16:creationId xmlns:a16="http://schemas.microsoft.com/office/drawing/2014/main" id="{DC2468AE-25DC-4A95-90EA-BF0DC6C2AC17}"/>
              </a:ext>
            </a:extLst>
          </p:cNvPr>
          <p:cNvSpPr/>
          <p:nvPr/>
        </p:nvSpPr>
        <p:spPr>
          <a:xfrm>
            <a:off x="507189" y="3921464"/>
            <a:ext cx="8282025" cy="2246769"/>
          </a:xfrm>
          <a:prstGeom prst="rect">
            <a:avLst/>
          </a:prstGeom>
        </p:spPr>
        <p:txBody>
          <a:bodyPr wrap="square">
            <a:spAutoFit/>
          </a:bodyPr>
          <a:lstStyle/>
          <a:p>
            <a:pPr algn="just"/>
            <a:r>
              <a:rPr lang="en-US" altLang="zh-CN" sz="2000" u="none" dirty="0">
                <a:latin typeface="华文新魏" panose="02010800040101010101" pitchFamily="2" charset="-122"/>
                <a:ea typeface="华文新魏" panose="02010800040101010101" pitchFamily="2" charset="-122"/>
              </a:rPr>
              <a:t>Packet out</a:t>
            </a:r>
            <a:r>
              <a:rPr lang="zh-CN" altLang="en-US" sz="2000" u="none" dirty="0">
                <a:latin typeface="华文新魏" panose="02010800040101010101" pitchFamily="2" charset="-122"/>
                <a:ea typeface="华文新魏" panose="02010800040101010101" pitchFamily="2" charset="-122"/>
              </a:rPr>
              <a:t>和</a:t>
            </a:r>
            <a:r>
              <a:rPr lang="en-US" altLang="zh-CN" sz="2000" u="none" dirty="0">
                <a:latin typeface="华文新魏" panose="02010800040101010101" pitchFamily="2" charset="-122"/>
                <a:ea typeface="华文新魏" panose="02010800040101010101" pitchFamily="2" charset="-122"/>
              </a:rPr>
              <a:t>Pack in</a:t>
            </a:r>
            <a:r>
              <a:rPr lang="zh-CN" altLang="en-US" sz="2000" u="none" dirty="0">
                <a:latin typeface="华文新魏" panose="02010800040101010101" pitchFamily="2" charset="-122"/>
                <a:ea typeface="华文新魏" panose="02010800040101010101" pitchFamily="2" charset="-122"/>
              </a:rPr>
              <a:t>一种场景：</a:t>
            </a:r>
            <a:endParaRPr lang="en-US" altLang="zh-CN" sz="2000" u="none" dirty="0">
              <a:latin typeface="华文新魏" panose="02010800040101010101" pitchFamily="2" charset="-122"/>
              <a:ea typeface="华文新魏" panose="02010800040101010101" pitchFamily="2" charset="-122"/>
            </a:endParaRPr>
          </a:p>
          <a:p>
            <a:pPr algn="just"/>
            <a:r>
              <a:rPr lang="en-US" altLang="zh-CN" sz="2000" u="none" dirty="0">
                <a:latin typeface="华文新魏" panose="02010800040101010101" pitchFamily="2" charset="-122"/>
                <a:ea typeface="华文新魏" panose="02010800040101010101" pitchFamily="2" charset="-122"/>
              </a:rPr>
              <a:t>1</a:t>
            </a:r>
            <a:r>
              <a:rPr lang="zh-CN" altLang="en-US" sz="2000" u="none" dirty="0">
                <a:latin typeface="华文新魏" panose="02010800040101010101" pitchFamily="2" charset="-122"/>
                <a:ea typeface="华文新魏" panose="02010800040101010101" pitchFamily="2" charset="-122"/>
              </a:rPr>
              <a:t>）分组交换机有一个分组在流表里没有找到匹配项，分组交换机通过</a:t>
            </a:r>
            <a:r>
              <a:rPr lang="en-US" altLang="zh-CN" sz="2000" u="none" dirty="0">
                <a:latin typeface="华文新魏" panose="02010800040101010101" pitchFamily="2" charset="-122"/>
                <a:ea typeface="华文新魏" panose="02010800040101010101" pitchFamily="2" charset="-122"/>
              </a:rPr>
              <a:t>Packet</a:t>
            </a:r>
            <a:r>
              <a:rPr lang="zh-CN" altLang="en-US" sz="2000" u="none" dirty="0">
                <a:latin typeface="华文新魏" panose="02010800040101010101" pitchFamily="2" charset="-122"/>
                <a:ea typeface="华文新魏" panose="02010800040101010101" pitchFamily="2" charset="-122"/>
              </a:rPr>
              <a:t> </a:t>
            </a:r>
            <a:r>
              <a:rPr lang="en-US" altLang="zh-CN" sz="2000" u="none" dirty="0">
                <a:latin typeface="华文新魏" panose="02010800040101010101" pitchFamily="2" charset="-122"/>
                <a:ea typeface="华文新魏" panose="02010800040101010101" pitchFamily="2" charset="-122"/>
              </a:rPr>
              <a:t>in</a:t>
            </a:r>
            <a:r>
              <a:rPr lang="zh-CN" altLang="en-US" sz="2000" u="none" dirty="0">
                <a:latin typeface="华文新魏" panose="02010800040101010101" pitchFamily="2" charset="-122"/>
                <a:ea typeface="华文新魏" panose="02010800040101010101" pitchFamily="2" charset="-122"/>
              </a:rPr>
              <a:t>报文将该分组发送给控制器</a:t>
            </a:r>
            <a:endParaRPr lang="en-US" altLang="zh-CN" sz="2000" u="none" dirty="0">
              <a:latin typeface="华文新魏" panose="02010800040101010101" pitchFamily="2" charset="-122"/>
              <a:ea typeface="华文新魏" panose="02010800040101010101" pitchFamily="2" charset="-122"/>
            </a:endParaRPr>
          </a:p>
          <a:p>
            <a:pPr algn="just"/>
            <a:r>
              <a:rPr lang="en-US" altLang="zh-CN" sz="2000" u="none" dirty="0">
                <a:latin typeface="华文新魏" panose="02010800040101010101" pitchFamily="2" charset="-122"/>
                <a:ea typeface="华文新魏" panose="02010800040101010101" pitchFamily="2" charset="-122"/>
              </a:rPr>
              <a:t>2</a:t>
            </a:r>
            <a:r>
              <a:rPr lang="zh-CN" altLang="en-US" sz="2000" u="none" dirty="0">
                <a:latin typeface="华文新魏" panose="02010800040101010101" pitchFamily="2" charset="-122"/>
                <a:ea typeface="华文新魏" panose="02010800040101010101" pitchFamily="2" charset="-122"/>
              </a:rPr>
              <a:t>）控制器则通过</a:t>
            </a:r>
            <a:r>
              <a:rPr lang="en-US" altLang="zh-CN" sz="2000" u="none" dirty="0">
                <a:latin typeface="华文新魏" panose="02010800040101010101" pitchFamily="2" charset="-122"/>
                <a:ea typeface="华文新魏" panose="02010800040101010101" pitchFamily="2" charset="-122"/>
              </a:rPr>
              <a:t>Packet out</a:t>
            </a:r>
            <a:r>
              <a:rPr lang="zh-CN" altLang="en-US" sz="2000" u="none" dirty="0">
                <a:latin typeface="华文新魏" panose="02010800040101010101" pitchFamily="2" charset="-122"/>
                <a:ea typeface="华文新魏" panose="02010800040101010101" pitchFamily="2" charset="-122"/>
              </a:rPr>
              <a:t>报文通知分组交换机如何处理该分组。</a:t>
            </a:r>
            <a:endParaRPr lang="en-US" altLang="zh-CN" sz="2000" u="none" dirty="0">
              <a:latin typeface="华文新魏" panose="02010800040101010101" pitchFamily="2" charset="-122"/>
              <a:ea typeface="华文新魏" panose="02010800040101010101" pitchFamily="2" charset="-122"/>
            </a:endParaRPr>
          </a:p>
          <a:p>
            <a:pPr algn="just"/>
            <a:r>
              <a:rPr lang="en-US" altLang="zh-CN" sz="2000" u="none" dirty="0">
                <a:latin typeface="华文新魏" panose="02010800040101010101" pitchFamily="2" charset="-122"/>
                <a:ea typeface="华文新魏" panose="02010800040101010101" pitchFamily="2" charset="-122"/>
              </a:rPr>
              <a:t>3</a:t>
            </a:r>
            <a:r>
              <a:rPr lang="zh-CN" altLang="en-US" sz="2000" u="none" dirty="0">
                <a:latin typeface="华文新魏" panose="02010800040101010101" pitchFamily="2" charset="-122"/>
                <a:ea typeface="华文新魏" panose="02010800040101010101" pitchFamily="2" charset="-122"/>
              </a:rPr>
              <a:t>）</a:t>
            </a:r>
            <a:r>
              <a:rPr lang="en-US" altLang="zh-CN" sz="2000" u="none" dirty="0">
                <a:latin typeface="华文新魏" panose="02010800040101010101" pitchFamily="2" charset="-122"/>
                <a:ea typeface="华文新魏" panose="02010800040101010101" pitchFamily="2" charset="-122"/>
              </a:rPr>
              <a:t>Packet out</a:t>
            </a:r>
            <a:r>
              <a:rPr lang="zh-CN" altLang="en-US" sz="2000" u="none" dirty="0">
                <a:latin typeface="华文新魏" panose="02010800040101010101" pitchFamily="2" charset="-122"/>
                <a:ea typeface="华文新魏" panose="02010800040101010101" pitchFamily="2" charset="-122"/>
              </a:rPr>
              <a:t>报文包含一个动作列表，当交换机收到该动作列表后会对</a:t>
            </a:r>
            <a:r>
              <a:rPr lang="en-US" altLang="zh-CN" sz="2000" u="none" dirty="0">
                <a:latin typeface="华文新魏" panose="02010800040101010101" pitchFamily="2" charset="-122"/>
                <a:ea typeface="华文新魏" panose="02010800040101010101" pitchFamily="2" charset="-122"/>
              </a:rPr>
              <a:t>Packet-out</a:t>
            </a:r>
            <a:r>
              <a:rPr lang="zh-CN" altLang="en-US" sz="2000" u="none" dirty="0">
                <a:latin typeface="华文新魏" panose="02010800040101010101" pitchFamily="2" charset="-122"/>
                <a:ea typeface="华文新魏" panose="02010800040101010101" pitchFamily="2" charset="-122"/>
              </a:rPr>
              <a:t>消息所携带的报文执行该动作列表。如果动作列表为空，</a:t>
            </a:r>
            <a:r>
              <a:rPr lang="en-US" altLang="zh-CN" sz="2000" u="none" dirty="0">
                <a:latin typeface="华文新魏" panose="02010800040101010101" pitchFamily="2" charset="-122"/>
                <a:ea typeface="华文新魏" panose="02010800040101010101" pitchFamily="2" charset="-122"/>
              </a:rPr>
              <a:t>Packet-out</a:t>
            </a:r>
            <a:r>
              <a:rPr lang="zh-CN" altLang="en-US" sz="2000" u="none" dirty="0">
                <a:latin typeface="华文新魏" panose="02010800040101010101" pitchFamily="2" charset="-122"/>
                <a:ea typeface="华文新魏" panose="02010800040101010101" pitchFamily="2" charset="-122"/>
              </a:rPr>
              <a:t>消息所携带的报文将被</a:t>
            </a:r>
            <a:r>
              <a:rPr lang="en-US" altLang="zh-CN" sz="2000" u="none" dirty="0">
                <a:latin typeface="华文新魏" panose="02010800040101010101" pitchFamily="2" charset="-122"/>
                <a:ea typeface="华文新魏" panose="02010800040101010101" pitchFamily="2" charset="-122"/>
              </a:rPr>
              <a:t>OpenFlow</a:t>
            </a:r>
            <a:r>
              <a:rPr lang="zh-CN" altLang="en-US" sz="2000" u="none" dirty="0">
                <a:latin typeface="华文新魏" panose="02010800040101010101" pitchFamily="2" charset="-122"/>
                <a:ea typeface="华文新魏" panose="02010800040101010101" pitchFamily="2" charset="-122"/>
              </a:rPr>
              <a:t>交换机丢弃。</a:t>
            </a:r>
            <a:endParaRPr lang="en-US" altLang="zh-CN" sz="2000"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24268450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E14BC83-D85A-FA4A-9111-C7B727FD4CD7}"/>
              </a:ext>
            </a:extLst>
          </p:cNvPr>
          <p:cNvSpPr>
            <a:spLocks noGrp="1"/>
          </p:cNvSpPr>
          <p:nvPr>
            <p:ph sz="half" idx="1"/>
          </p:nvPr>
        </p:nvSpPr>
        <p:spPr>
          <a:xfrm>
            <a:off x="107504" y="1341440"/>
            <a:ext cx="4402832" cy="4751387"/>
          </a:xfrm>
        </p:spPr>
        <p:txBody>
          <a:bodyPr/>
          <a:lstStyle/>
          <a:p>
            <a:r>
              <a:rPr kumimoji="1" lang="zh-CN" altLang="en-US" sz="2400" dirty="0">
                <a:latin typeface="华文新魏" panose="02010800040101010101" pitchFamily="2" charset="-122"/>
                <a:ea typeface="华文新魏" panose="02010800040101010101" pitchFamily="2" charset="-122"/>
              </a:rPr>
              <a:t>双方通过</a:t>
            </a:r>
            <a:r>
              <a:rPr kumimoji="1" lang="en-US" altLang="zh-CN" sz="2400" dirty="0">
                <a:latin typeface="华文新魏" panose="02010800040101010101" pitchFamily="2" charset="-122"/>
                <a:ea typeface="华文新魏" panose="02010800040101010101" pitchFamily="2" charset="-122"/>
              </a:rPr>
              <a:t>ECHO</a:t>
            </a:r>
            <a:r>
              <a:rPr kumimoji="1" lang="zh-CN" altLang="en-US" sz="2400" dirty="0">
                <a:latin typeface="华文新魏" panose="02010800040101010101" pitchFamily="2" charset="-122"/>
                <a:ea typeface="华文新魏" panose="02010800040101010101" pitchFamily="2" charset="-122"/>
              </a:rPr>
              <a:t>消息确认连接是否保活，并用于测量连接的当前时延和连接。</a:t>
            </a:r>
            <a:endParaRPr kumimoji="1" lang="en-US" altLang="zh-CN" sz="2400" dirty="0">
              <a:latin typeface="华文新魏" panose="02010800040101010101" pitchFamily="2" charset="-122"/>
              <a:ea typeface="华文新魏" panose="02010800040101010101" pitchFamily="2" charset="-122"/>
            </a:endParaRPr>
          </a:p>
          <a:p>
            <a:r>
              <a:rPr kumimoji="1" lang="en-US" altLang="zh-CN" sz="2400" dirty="0">
                <a:latin typeface="华文新魏" panose="02010800040101010101" pitchFamily="2" charset="-122"/>
                <a:ea typeface="华文新魏" panose="02010800040101010101" pitchFamily="2" charset="-122"/>
              </a:rPr>
              <a:t>PORT_STATUS</a:t>
            </a:r>
            <a:r>
              <a:rPr kumimoji="1" lang="zh-CN" altLang="en-US" sz="2400" dirty="0">
                <a:latin typeface="华文新魏" panose="02010800040101010101" pitchFamily="2" charset="-122"/>
                <a:ea typeface="华文新魏" panose="02010800040101010101" pitchFamily="2" charset="-122"/>
              </a:rPr>
              <a:t>用于交换机</a:t>
            </a:r>
            <a:r>
              <a:rPr lang="zh-CN" altLang="en-US" sz="2400" dirty="0">
                <a:latin typeface="华文新魏" panose="02010800040101010101" pitchFamily="2" charset="-122"/>
                <a:ea typeface="华文新魏" panose="02010800040101010101" pitchFamily="2" charset="-122"/>
              </a:rPr>
              <a:t>通知控制器端口状态的变化</a:t>
            </a:r>
            <a:r>
              <a:rPr kumimoji="1" lang="zh-CN" altLang="en-US" sz="2400" dirty="0">
                <a:latin typeface="华文新魏" panose="02010800040101010101" pitchFamily="2" charset="-122"/>
                <a:ea typeface="华文新魏" panose="02010800040101010101" pitchFamily="2" charset="-122"/>
              </a:rPr>
              <a:t>。</a:t>
            </a:r>
            <a:endParaRPr kumimoji="1" lang="en-US" altLang="zh-CN" sz="2400" dirty="0">
              <a:latin typeface="华文新魏" panose="02010800040101010101" pitchFamily="2" charset="-122"/>
              <a:ea typeface="华文新魏" panose="02010800040101010101" pitchFamily="2" charset="-122"/>
            </a:endParaRPr>
          </a:p>
          <a:p>
            <a:r>
              <a:rPr kumimoji="1" lang="zh-CN" altLang="en-US" sz="2400" dirty="0">
                <a:latin typeface="华文新魏" panose="02010800040101010101" pitchFamily="2" charset="-122"/>
                <a:ea typeface="华文新魏" panose="02010800040101010101" pitchFamily="2" charset="-122"/>
              </a:rPr>
              <a:t>控制器通过</a:t>
            </a:r>
            <a:r>
              <a:rPr kumimoji="1" lang="en-US" altLang="zh-CN" sz="2400" dirty="0">
                <a:latin typeface="华文新魏" panose="02010800040101010101" pitchFamily="2" charset="-122"/>
                <a:ea typeface="华文新魏" panose="02010800040101010101" pitchFamily="2" charset="-122"/>
              </a:rPr>
              <a:t>STATS_REQUEST</a:t>
            </a:r>
            <a:r>
              <a:rPr kumimoji="1" lang="zh-CN" altLang="en-US" sz="2400" dirty="0">
                <a:latin typeface="华文新魏" panose="02010800040101010101" pitchFamily="2" charset="-122"/>
                <a:ea typeface="华文新魏" panose="02010800040101010101" pitchFamily="2" charset="-122"/>
              </a:rPr>
              <a:t>消息对可以从交换机上获取统计信息。</a:t>
            </a:r>
            <a:endParaRPr kumimoji="1" lang="en-US" altLang="zh-CN" sz="2400" dirty="0">
              <a:latin typeface="华文新魏" panose="02010800040101010101" pitchFamily="2" charset="-122"/>
              <a:ea typeface="华文新魏" panose="02010800040101010101" pitchFamily="2" charset="-122"/>
            </a:endParaRPr>
          </a:p>
        </p:txBody>
      </p:sp>
      <p:sp>
        <p:nvSpPr>
          <p:cNvPr id="6" name="Title 1">
            <a:extLst>
              <a:ext uri="{FF2B5EF4-FFF2-40B4-BE49-F238E27FC236}">
                <a16:creationId xmlns:a16="http://schemas.microsoft.com/office/drawing/2014/main" id="{3BE1BA5C-440E-424A-B028-48EA4C40E5EE}"/>
              </a:ext>
            </a:extLst>
          </p:cNvPr>
          <p:cNvSpPr>
            <a:spLocks noGrp="1"/>
          </p:cNvSpPr>
          <p:nvPr>
            <p:ph type="title"/>
          </p:nvPr>
        </p:nvSpPr>
        <p:spPr>
          <a:xfrm>
            <a:off x="365126" y="385763"/>
            <a:ext cx="5091266" cy="646331"/>
          </a:xfrm>
        </p:spPr>
        <p:txBody>
          <a:bodyPr wrap="none">
            <a:spAutoFit/>
          </a:bodyPr>
          <a:lstStyle/>
          <a:p>
            <a:pPr>
              <a:defRPr/>
            </a:pPr>
            <a:r>
              <a:rPr lang="en-US" kern="1200" dirty="0">
                <a:latin typeface="Calibri" panose="020F0502020204030204" pitchFamily="34" charset="0"/>
                <a:ea typeface="MS PGothic" panose="020B0600070205080204" pitchFamily="34" charset="-128"/>
              </a:rPr>
              <a:t>OpenFlow</a:t>
            </a:r>
            <a:r>
              <a:rPr lang="zh-CN" altLang="en-US" kern="1200" dirty="0">
                <a:latin typeface="Calibri" panose="020F0502020204030204" pitchFamily="34" charset="0"/>
                <a:ea typeface="MS PGothic" panose="020B0600070205080204" pitchFamily="34" charset="-128"/>
              </a:rPr>
              <a:t>协议</a:t>
            </a:r>
            <a:r>
              <a:rPr lang="en-US" kern="1200" dirty="0">
                <a:latin typeface="Calibri" panose="020F0502020204030204" pitchFamily="34" charset="0"/>
                <a:ea typeface="MS PGothic" panose="020B0600070205080204" pitchFamily="34" charset="-128"/>
              </a:rPr>
              <a:t>: </a:t>
            </a:r>
            <a:r>
              <a:rPr lang="zh-CN" altLang="en-US" kern="1200" dirty="0">
                <a:latin typeface="Calibri" panose="020F0502020204030204" pitchFamily="34" charset="0"/>
                <a:ea typeface="MS PGothic" panose="020B0600070205080204" pitchFamily="34" charset="-128"/>
              </a:rPr>
              <a:t>监控流程</a:t>
            </a:r>
            <a:endParaRPr lang="en-US" kern="1200" dirty="0">
              <a:latin typeface="Calibri" panose="020F0502020204030204" pitchFamily="34" charset="0"/>
              <a:ea typeface="MS PGothic" panose="020B0600070205080204" pitchFamily="34" charset="-128"/>
            </a:endParaRPr>
          </a:p>
        </p:txBody>
      </p:sp>
      <p:sp>
        <p:nvSpPr>
          <p:cNvPr id="8" name="矩形 7">
            <a:extLst>
              <a:ext uri="{FF2B5EF4-FFF2-40B4-BE49-F238E27FC236}">
                <a16:creationId xmlns:a16="http://schemas.microsoft.com/office/drawing/2014/main" id="{AD69CE55-9652-4B4A-BFA3-CEEFF9A6931C}"/>
              </a:ext>
            </a:extLst>
          </p:cNvPr>
          <p:cNvSpPr/>
          <p:nvPr/>
        </p:nvSpPr>
        <p:spPr>
          <a:xfrm>
            <a:off x="4198895" y="1988840"/>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控制器</a:t>
            </a:r>
            <a:endParaRPr lang="zh-CN" altLang="en-US" b="1" u="none" dirty="0">
              <a:latin typeface="华文新魏" panose="02010800040101010101" pitchFamily="2" charset="-122"/>
              <a:ea typeface="华文新魏" panose="02010800040101010101" pitchFamily="2" charset="-122"/>
            </a:endParaRPr>
          </a:p>
        </p:txBody>
      </p:sp>
      <p:sp>
        <p:nvSpPr>
          <p:cNvPr id="9" name="矩形 8">
            <a:extLst>
              <a:ext uri="{FF2B5EF4-FFF2-40B4-BE49-F238E27FC236}">
                <a16:creationId xmlns:a16="http://schemas.microsoft.com/office/drawing/2014/main" id="{71C77A8C-47F2-654F-8E55-44FD9DC32E52}"/>
              </a:ext>
            </a:extLst>
          </p:cNvPr>
          <p:cNvSpPr/>
          <p:nvPr/>
        </p:nvSpPr>
        <p:spPr>
          <a:xfrm>
            <a:off x="8019129" y="1930984"/>
            <a:ext cx="877163" cy="369332"/>
          </a:xfrm>
          <a:prstGeom prst="rect">
            <a:avLst/>
          </a:prstGeom>
        </p:spPr>
        <p:txBody>
          <a:bodyPr wrap="none">
            <a:spAutoFit/>
          </a:bodyPr>
          <a:lstStyle/>
          <a:p>
            <a:r>
              <a:rPr kumimoji="1" lang="zh-CN" altLang="en-US" sz="1800" b="1" u="none" dirty="0">
                <a:latin typeface="华文新魏" panose="02010800040101010101" pitchFamily="2" charset="-122"/>
                <a:ea typeface="华文新魏" panose="02010800040101010101" pitchFamily="2" charset="-122"/>
              </a:rPr>
              <a:t>交换机</a:t>
            </a:r>
            <a:endParaRPr lang="zh-CN" altLang="en-US" b="1" u="none" dirty="0">
              <a:latin typeface="华文新魏" panose="02010800040101010101" pitchFamily="2" charset="-122"/>
              <a:ea typeface="华文新魏" panose="02010800040101010101" pitchFamily="2" charset="-122"/>
            </a:endParaRPr>
          </a:p>
        </p:txBody>
      </p:sp>
      <p:pic>
        <p:nvPicPr>
          <p:cNvPr id="4" name="图片 3">
            <a:extLst>
              <a:ext uri="{FF2B5EF4-FFF2-40B4-BE49-F238E27FC236}">
                <a16:creationId xmlns:a16="http://schemas.microsoft.com/office/drawing/2014/main" id="{7A8D2DB2-075A-D84D-87FA-7CF657FE9183}"/>
              </a:ext>
            </a:extLst>
          </p:cNvPr>
          <p:cNvPicPr>
            <a:picLocks noChangeAspect="1"/>
          </p:cNvPicPr>
          <p:nvPr/>
        </p:nvPicPr>
        <p:blipFill>
          <a:blip r:embed="rId2"/>
          <a:stretch>
            <a:fillRect/>
          </a:stretch>
        </p:blipFill>
        <p:spPr>
          <a:xfrm>
            <a:off x="4486926" y="2416028"/>
            <a:ext cx="4099931" cy="1720628"/>
          </a:xfrm>
          <a:prstGeom prst="rect">
            <a:avLst/>
          </a:prstGeom>
        </p:spPr>
      </p:pic>
    </p:spTree>
    <p:extLst>
      <p:ext uri="{BB962C8B-B14F-4D97-AF65-F5344CB8AC3E}">
        <p14:creationId xmlns:p14="http://schemas.microsoft.com/office/powerpoint/2010/main" val="39075354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a:extLst>
              <a:ext uri="{FF2B5EF4-FFF2-40B4-BE49-F238E27FC236}">
                <a16:creationId xmlns:a16="http://schemas.microsoft.com/office/drawing/2014/main" id="{79384D74-D70E-084C-822C-C5126B6D12FF}"/>
              </a:ext>
            </a:extLst>
          </p:cNvPr>
          <p:cNvSpPr>
            <a:spLocks noGrp="1" noChangeArrowheads="1"/>
          </p:cNvSpPr>
          <p:nvPr>
            <p:ph type="title"/>
          </p:nvPr>
        </p:nvSpPr>
        <p:spPr/>
        <p:txBody>
          <a:bodyPr/>
          <a:lstStyle/>
          <a:p>
            <a:pPr algn="ctr" eaLnBrk="1" hangingPunct="1">
              <a:defRPr/>
            </a:pPr>
            <a:r>
              <a:rPr lang="zh-CN" altLang="en-US" kern="1200" dirty="0">
                <a:latin typeface="Calibri" panose="020F0502020204030204" pitchFamily="34" charset="0"/>
                <a:ea typeface="MS PGothic" panose="020B0600070205080204" pitchFamily="34" charset="-128"/>
              </a:rPr>
              <a:t>提   纲</a:t>
            </a:r>
          </a:p>
        </p:txBody>
      </p:sp>
      <p:sp>
        <p:nvSpPr>
          <p:cNvPr id="31748" name="Rectangle 3">
            <a:extLst>
              <a:ext uri="{FF2B5EF4-FFF2-40B4-BE49-F238E27FC236}">
                <a16:creationId xmlns:a16="http://schemas.microsoft.com/office/drawing/2014/main" id="{4036D059-61EF-9C45-A3AC-886A2E6292B4}"/>
              </a:ext>
            </a:extLst>
          </p:cNvPr>
          <p:cNvSpPr>
            <a:spLocks noGrp="1" noChangeArrowheads="1"/>
          </p:cNvSpPr>
          <p:nvPr>
            <p:ph idx="1"/>
          </p:nvPr>
        </p:nvSpPr>
        <p:spPr/>
        <p:txBody>
          <a:bodyPr/>
          <a:lstStyle/>
          <a:p>
            <a:pPr eaLnBrk="1" hangingPunct="1"/>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由来</a:t>
            </a: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架构</a:t>
            </a:r>
            <a:endParaRPr lang="en-US" altLang="zh-CN" dirty="0">
              <a:latin typeface="华文新魏" panose="02010800040101010101" pitchFamily="2" charset="-122"/>
              <a:ea typeface="华文新魏" panose="02010800040101010101" pitchFamily="2" charset="-122"/>
            </a:endParaRP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数据平面：通用转发</a:t>
            </a:r>
            <a:endParaRPr lang="en-US" altLang="zh-CN" dirty="0">
              <a:latin typeface="华文新魏" panose="02010800040101010101" pitchFamily="2" charset="-122"/>
              <a:ea typeface="华文新魏" panose="02010800040101010101" pitchFamily="2" charset="-122"/>
            </a:endParaRPr>
          </a:p>
          <a:p>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控制平面</a:t>
            </a:r>
            <a:endParaRPr lang="en-US" altLang="zh-CN" dirty="0">
              <a:latin typeface="华文新魏" panose="02010800040101010101" pitchFamily="2" charset="-122"/>
              <a:ea typeface="华文新魏" panose="02010800040101010101" pitchFamily="2" charset="-122"/>
            </a:endParaRPr>
          </a:p>
          <a:p>
            <a:pPr eaLnBrk="1" hangingPunct="1"/>
            <a:r>
              <a:rPr lang="en-US" altLang="zh-CN" dirty="0">
                <a:latin typeface="华文新魏" panose="02010800040101010101" pitchFamily="2" charset="-122"/>
                <a:ea typeface="华文新魏" panose="02010800040101010101" pitchFamily="2" charset="-122"/>
              </a:rPr>
              <a:t>OpenFlow</a:t>
            </a:r>
            <a:r>
              <a:rPr lang="zh-CN" altLang="en-US" dirty="0">
                <a:latin typeface="华文新魏" panose="02010800040101010101" pitchFamily="2" charset="-122"/>
                <a:ea typeface="华文新魏" panose="02010800040101010101" pitchFamily="2" charset="-122"/>
              </a:rPr>
              <a:t>协议</a:t>
            </a:r>
            <a:endParaRPr lang="en-US" altLang="zh-CN" dirty="0">
              <a:latin typeface="华文新魏" panose="02010800040101010101" pitchFamily="2" charset="-122"/>
              <a:ea typeface="华文新魏" panose="02010800040101010101" pitchFamily="2" charset="-122"/>
            </a:endParaRPr>
          </a:p>
          <a:p>
            <a:r>
              <a:rPr lang="en-US" altLang="zh-CN" dirty="0">
                <a:solidFill>
                  <a:srgbClr val="FF0000"/>
                </a:solidFill>
                <a:latin typeface="华文新魏" panose="02010800040101010101" pitchFamily="2" charset="-122"/>
                <a:ea typeface="华文新魏" panose="02010800040101010101" pitchFamily="2" charset="-122"/>
              </a:rPr>
              <a:t>SDN</a:t>
            </a:r>
            <a:r>
              <a:rPr lang="zh-CN" altLang="en-US" dirty="0">
                <a:solidFill>
                  <a:srgbClr val="FF0000"/>
                </a:solidFill>
                <a:latin typeface="华文新魏" panose="02010800040101010101" pitchFamily="2" charset="-122"/>
                <a:ea typeface="华文新魏" panose="02010800040101010101" pitchFamily="2" charset="-122"/>
              </a:rPr>
              <a:t>框架及应用</a:t>
            </a:r>
          </a:p>
        </p:txBody>
      </p:sp>
    </p:spTree>
    <p:extLst>
      <p:ext uri="{BB962C8B-B14F-4D97-AF65-F5344CB8AC3E}">
        <p14:creationId xmlns:p14="http://schemas.microsoft.com/office/powerpoint/2010/main" val="213527134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标题 1">
            <a:extLst>
              <a:ext uri="{FF2B5EF4-FFF2-40B4-BE49-F238E27FC236}">
                <a16:creationId xmlns:a16="http://schemas.microsoft.com/office/drawing/2014/main" id="{B4405833-611C-E943-9CB7-E8CCA3E9B8CF}"/>
              </a:ext>
            </a:extLst>
          </p:cNvPr>
          <p:cNvSpPr>
            <a:spLocks noGrp="1" noChangeArrowheads="1"/>
          </p:cNvSpPr>
          <p:nvPr>
            <p:ph type="title"/>
          </p:nvPr>
        </p:nvSpPr>
        <p:spPr/>
        <p:txBody>
          <a:bodyPr/>
          <a:lstStyle/>
          <a:p>
            <a:r>
              <a:rPr kumimoji="1" lang="en-US" altLang="zh-CN" dirty="0"/>
              <a:t>SDN</a:t>
            </a:r>
            <a:r>
              <a:rPr kumimoji="1" lang="zh-CN" altLang="en-US" dirty="0"/>
              <a:t>应用及生态</a:t>
            </a:r>
          </a:p>
        </p:txBody>
      </p:sp>
      <p:pic>
        <p:nvPicPr>
          <p:cNvPr id="86019" name="图片 4">
            <a:extLst>
              <a:ext uri="{FF2B5EF4-FFF2-40B4-BE49-F238E27FC236}">
                <a16:creationId xmlns:a16="http://schemas.microsoft.com/office/drawing/2014/main" id="{3A6B0610-CBF4-CD42-A283-B8435C7842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03301"/>
            <a:ext cx="9144000" cy="485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Title 1">
            <a:extLst>
              <a:ext uri="{FF2B5EF4-FFF2-40B4-BE49-F238E27FC236}">
                <a16:creationId xmlns:a16="http://schemas.microsoft.com/office/drawing/2014/main" id="{64D8D8E6-0A6B-1B42-BB00-591FB449D3F3}"/>
              </a:ext>
            </a:extLst>
          </p:cNvPr>
          <p:cNvSpPr txBox="1">
            <a:spLocks/>
          </p:cNvSpPr>
          <p:nvPr/>
        </p:nvSpPr>
        <p:spPr bwMode="auto">
          <a:xfrm>
            <a:off x="395289" y="425451"/>
            <a:ext cx="294343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sz="3200" u="none" dirty="0">
                <a:solidFill>
                  <a:schemeClr val="tx2"/>
                </a:solidFill>
                <a:latin typeface="Calibri" panose="020F0502020204030204" pitchFamily="34" charset="0"/>
                <a:ea typeface="MS PGothic" panose="020B0600070205080204" pitchFamily="34" charset="-128"/>
              </a:rPr>
              <a:t>SDN</a:t>
            </a:r>
            <a:r>
              <a:rPr lang="zh-CN" altLang="en-US" sz="3200" u="none" dirty="0">
                <a:solidFill>
                  <a:schemeClr val="tx2"/>
                </a:solidFill>
                <a:latin typeface="Calibri" panose="020F0502020204030204" pitchFamily="34" charset="0"/>
                <a:ea typeface="MS PGothic" panose="020B0600070205080204" pitchFamily="34" charset="-128"/>
              </a:rPr>
              <a:t>面临的挑战</a:t>
            </a:r>
            <a:endParaRPr lang="en-US" altLang="zh-CN" sz="3200" u="none" dirty="0">
              <a:solidFill>
                <a:schemeClr val="tx2"/>
              </a:solidFill>
              <a:latin typeface="Calibri" panose="020F0502020204030204" pitchFamily="34" charset="0"/>
              <a:ea typeface="MS PGothic" panose="020B0600070205080204" pitchFamily="34" charset="-128"/>
            </a:endParaRPr>
          </a:p>
        </p:txBody>
      </p:sp>
      <p:sp>
        <p:nvSpPr>
          <p:cNvPr id="92162" name="Content Placeholder 2">
            <a:extLst>
              <a:ext uri="{FF2B5EF4-FFF2-40B4-BE49-F238E27FC236}">
                <a16:creationId xmlns:a16="http://schemas.microsoft.com/office/drawing/2014/main" id="{22780214-7174-6640-9240-C0F850ED81FC}"/>
              </a:ext>
            </a:extLst>
          </p:cNvPr>
          <p:cNvSpPr>
            <a:spLocks noGrp="1" noChangeArrowheads="1"/>
          </p:cNvSpPr>
          <p:nvPr>
            <p:ph idx="1"/>
          </p:nvPr>
        </p:nvSpPr>
        <p:spPr>
          <a:xfrm>
            <a:off x="539552" y="1104900"/>
            <a:ext cx="7494984" cy="4196308"/>
          </a:xfrm>
        </p:spPr>
        <p:txBody>
          <a:bodyPr/>
          <a:lstStyle/>
          <a:p>
            <a:r>
              <a:rPr lang="zh-CN" altLang="en-US" dirty="0">
                <a:latin typeface="华文新魏" panose="02010800040101010101" pitchFamily="2" charset="-122"/>
                <a:ea typeface="华文新魏" panose="02010800040101010101" pitchFamily="2" charset="-122"/>
              </a:rPr>
              <a:t>强化控制平面</a:t>
            </a:r>
            <a:r>
              <a:rPr lang="en-US" altLang="zh-CN" dirty="0">
                <a:latin typeface="华文新魏" panose="02010800040101010101" pitchFamily="2" charset="-122"/>
                <a:ea typeface="华文新魏" panose="02010800040101010101" pitchFamily="2" charset="-122"/>
              </a:rPr>
              <a:t>:</a:t>
            </a:r>
            <a:r>
              <a:rPr lang="zh-CN" altLang="en-US" dirty="0">
                <a:latin typeface="华文新魏" panose="02010800040101010101" pitchFamily="2" charset="-122"/>
                <a:ea typeface="华文新魏" panose="02010800040101010101" pitchFamily="2" charset="-122"/>
              </a:rPr>
              <a:t>依赖性、可靠性、性能可伸缩、安全的分布式系统</a:t>
            </a:r>
            <a:endParaRPr lang="en-US" altLang="zh-CN" dirty="0">
              <a:latin typeface="华文新魏" panose="02010800040101010101" pitchFamily="2" charset="-122"/>
              <a:ea typeface="华文新魏" panose="02010800040101010101" pitchFamily="2" charset="-122"/>
            </a:endParaRPr>
          </a:p>
          <a:p>
            <a:pPr lvl="1"/>
            <a:r>
              <a:rPr lang="zh-CN" altLang="en-US" dirty="0">
                <a:latin typeface="华文新魏" panose="02010800040101010101" pitchFamily="2" charset="-122"/>
                <a:ea typeface="华文新魏" panose="02010800040101010101" pitchFamily="2" charset="-122"/>
              </a:rPr>
              <a:t>针对故障的鲁棒性</a:t>
            </a:r>
            <a:r>
              <a:rPr lang="en-US" altLang="zh-CN" dirty="0">
                <a:latin typeface="华文新魏" panose="02010800040101010101" pitchFamily="2" charset="-122"/>
                <a:ea typeface="华文新魏" panose="02010800040101010101" pitchFamily="2" charset="-122"/>
              </a:rPr>
              <a:t>:</a:t>
            </a:r>
            <a:r>
              <a:rPr lang="zh-CN" altLang="en-US" dirty="0">
                <a:latin typeface="华文新魏" panose="02010800040101010101" pitchFamily="2" charset="-122"/>
                <a:ea typeface="华文新魏" panose="02010800040101010101" pitchFamily="2" charset="-122"/>
              </a:rPr>
              <a:t>平衡分布式控制平面的可靠性</a:t>
            </a:r>
            <a:endParaRPr lang="en-US" altLang="zh-CN" dirty="0">
              <a:latin typeface="华文新魏" panose="02010800040101010101" pitchFamily="2" charset="-122"/>
              <a:ea typeface="华文新魏" panose="02010800040101010101" pitchFamily="2" charset="-122"/>
            </a:endParaRPr>
          </a:p>
          <a:p>
            <a:pPr lvl="1"/>
            <a:r>
              <a:rPr lang="zh-CN" altLang="en-US" dirty="0">
                <a:latin typeface="华文新魏" panose="02010800040101010101" pitchFamily="2" charset="-122"/>
                <a:ea typeface="华文新魏" panose="02010800040101010101" pitchFamily="2" charset="-122"/>
              </a:rPr>
              <a:t>诞生之日起就强调</a:t>
            </a:r>
            <a:r>
              <a:rPr lang="en-US" altLang="zh-CN" dirty="0">
                <a:latin typeface="华文新魏" panose="02010800040101010101" pitchFamily="2" charset="-122"/>
                <a:ea typeface="华文新魏" panose="02010800040101010101" pitchFamily="2" charset="-122"/>
              </a:rPr>
              <a:t>SDN</a:t>
            </a:r>
            <a:r>
              <a:rPr lang="zh-CN" altLang="en-US" dirty="0">
                <a:latin typeface="华文新魏" panose="02010800040101010101" pitchFamily="2" charset="-122"/>
                <a:ea typeface="华文新魏" panose="02010800040101010101" pitchFamily="2" charset="-122"/>
              </a:rPr>
              <a:t>系统的安全性</a:t>
            </a:r>
            <a:endParaRPr lang="en-US" altLang="zh-CN" dirty="0">
              <a:latin typeface="华文新魏" panose="02010800040101010101" pitchFamily="2" charset="-122"/>
              <a:ea typeface="华文新魏" panose="02010800040101010101" pitchFamily="2" charset="-122"/>
            </a:endParaRPr>
          </a:p>
          <a:p>
            <a:r>
              <a:rPr lang="zh-CN" altLang="en-US" dirty="0">
                <a:latin typeface="华文新魏" panose="02010800040101010101" pitchFamily="2" charset="-122"/>
                <a:ea typeface="华文新魏" panose="02010800040101010101" pitchFamily="2" charset="-122"/>
              </a:rPr>
              <a:t>网络和协议需满足特定任务需求</a:t>
            </a:r>
            <a:endParaRPr lang="en-US" altLang="zh-CN" dirty="0">
              <a:latin typeface="华文新魏" panose="02010800040101010101" pitchFamily="2" charset="-122"/>
              <a:ea typeface="华文新魏" panose="02010800040101010101" pitchFamily="2" charset="-122"/>
            </a:endParaRPr>
          </a:p>
          <a:p>
            <a:pPr lvl="1"/>
            <a:r>
              <a:rPr lang="en-US" altLang="zh-CN" dirty="0">
                <a:latin typeface="华文新魏" panose="02010800040101010101" pitchFamily="2" charset="-122"/>
                <a:ea typeface="华文新魏" panose="02010800040101010101" pitchFamily="2" charset="-122"/>
              </a:rPr>
              <a:t>e.g.,</a:t>
            </a:r>
            <a:r>
              <a:rPr lang="zh-CN" altLang="en-US" dirty="0">
                <a:latin typeface="华文新魏" panose="02010800040101010101" pitchFamily="2" charset="-122"/>
                <a:ea typeface="华文新魏" panose="02010800040101010101" pitchFamily="2" charset="-122"/>
              </a:rPr>
              <a:t>实时性、超可靠性、超安全性</a:t>
            </a:r>
            <a:endParaRPr lang="en-US" altLang="zh-CN" dirty="0">
              <a:latin typeface="华文新魏" panose="02010800040101010101" pitchFamily="2" charset="-122"/>
              <a:ea typeface="华文新魏" panose="02010800040101010101" pitchFamily="2" charset="-122"/>
            </a:endParaRPr>
          </a:p>
          <a:p>
            <a:r>
              <a:rPr lang="zh-CN" altLang="en-US" dirty="0">
                <a:latin typeface="华文新魏" panose="02010800040101010101" pitchFamily="2" charset="-122"/>
                <a:ea typeface="华文新魏" panose="02010800040101010101" pitchFamily="2" charset="-122"/>
              </a:rPr>
              <a:t>面对互联网的可伸缩性</a:t>
            </a:r>
            <a:endParaRPr lang="en-US" altLang="zh-CN" dirty="0">
              <a:latin typeface="华文新魏" panose="02010800040101010101" pitchFamily="2" charset="-122"/>
              <a:ea typeface="华文新魏" panose="02010800040101010101" pitchFamily="2" charset="-122"/>
            </a:endParaRPr>
          </a:p>
          <a:p>
            <a:pPr lvl="1"/>
            <a:endParaRPr lang="en-US" altLang="zh-CN" dirty="0"/>
          </a:p>
          <a:p>
            <a:endParaRPr lang="en-US" altLang="zh-C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7E1F68-93AC-9B42-87B7-F1300D03AACF}"/>
              </a:ext>
            </a:extLst>
          </p:cNvPr>
          <p:cNvSpPr>
            <a:spLocks noGrp="1"/>
          </p:cNvSpPr>
          <p:nvPr>
            <p:ph type="title"/>
          </p:nvPr>
        </p:nvSpPr>
        <p:spPr/>
        <p:txBody>
          <a:bodyPr/>
          <a:lstStyle/>
          <a:p>
            <a:r>
              <a:rPr lang="zh-CN" altLang="en-US" sz="3200" kern="1200" dirty="0">
                <a:latin typeface="Calibri" panose="020F0502020204030204" pitchFamily="34" charset="0"/>
                <a:ea typeface="MS PGothic" panose="020B0600070205080204" pitchFamily="34" charset="-128"/>
                <a:cs typeface="+mn-cs"/>
              </a:rPr>
              <a:t>传统方式无法面对的挑战：确定性路由</a:t>
            </a:r>
          </a:p>
        </p:txBody>
      </p:sp>
      <p:grpSp>
        <p:nvGrpSpPr>
          <p:cNvPr id="5" name="Group 1612">
            <a:extLst>
              <a:ext uri="{FF2B5EF4-FFF2-40B4-BE49-F238E27FC236}">
                <a16:creationId xmlns:a16="http://schemas.microsoft.com/office/drawing/2014/main" id="{CB664BCC-61BD-1841-A059-F362522B34DA}"/>
              </a:ext>
            </a:extLst>
          </p:cNvPr>
          <p:cNvGrpSpPr>
            <a:grpSpLocks/>
          </p:cNvGrpSpPr>
          <p:nvPr/>
        </p:nvGrpSpPr>
        <p:grpSpPr bwMode="auto">
          <a:xfrm flipH="1">
            <a:off x="884238" y="2394743"/>
            <a:ext cx="855663" cy="655639"/>
            <a:chOff x="2839" y="3501"/>
            <a:chExt cx="755" cy="803"/>
          </a:xfrm>
        </p:grpSpPr>
        <p:pic>
          <p:nvPicPr>
            <p:cNvPr id="6" name="Picture 1613" descr="desktop_computer_stylized_medium">
              <a:extLst>
                <a:ext uri="{FF2B5EF4-FFF2-40B4-BE49-F238E27FC236}">
                  <a16:creationId xmlns:a16="http://schemas.microsoft.com/office/drawing/2014/main" id="{D50C3929-E5AE-3047-A6A4-2121A1F2D9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reeform 1614">
              <a:extLst>
                <a:ext uri="{FF2B5EF4-FFF2-40B4-BE49-F238E27FC236}">
                  <a16:creationId xmlns:a16="http://schemas.microsoft.com/office/drawing/2014/main" id="{457E30A4-B660-494A-B271-45E448A1412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lstStyle/>
            <a:p>
              <a:endParaRPr lang="zh-CN" altLang="en-US" u="none"/>
            </a:p>
          </p:txBody>
        </p:sp>
      </p:grpSp>
      <p:sp>
        <p:nvSpPr>
          <p:cNvPr id="8" name="Freeform 3">
            <a:extLst>
              <a:ext uri="{FF2B5EF4-FFF2-40B4-BE49-F238E27FC236}">
                <a16:creationId xmlns:a16="http://schemas.microsoft.com/office/drawing/2014/main" id="{EEC494D4-E332-AA43-9C01-E8C2C44C1F55}"/>
              </a:ext>
            </a:extLst>
          </p:cNvPr>
          <p:cNvSpPr>
            <a:spLocks/>
          </p:cNvSpPr>
          <p:nvPr/>
        </p:nvSpPr>
        <p:spPr bwMode="auto">
          <a:xfrm>
            <a:off x="2000250" y="1316832"/>
            <a:ext cx="5143500" cy="2403475"/>
          </a:xfrm>
          <a:custGeom>
            <a:avLst/>
            <a:gdLst>
              <a:gd name="T0" fmla="*/ 0 w 2250"/>
              <a:gd name="T1" fmla="*/ 2147483646 h 1409"/>
              <a:gd name="T2" fmla="*/ 2147483646 w 2250"/>
              <a:gd name="T3" fmla="*/ 2147483646 h 1409"/>
              <a:gd name="T4" fmla="*/ 2147483646 w 2250"/>
              <a:gd name="T5" fmla="*/ 2147483646 h 1409"/>
              <a:gd name="T6" fmla="*/ 2147483646 w 2250"/>
              <a:gd name="T7" fmla="*/ 2147483646 h 1409"/>
              <a:gd name="T8" fmla="*/ 2147483646 w 2250"/>
              <a:gd name="T9" fmla="*/ 2147483646 h 1409"/>
              <a:gd name="T10" fmla="*/ 2147483646 w 2250"/>
              <a:gd name="T11" fmla="*/ 2147483646 h 1409"/>
              <a:gd name="T12" fmla="*/ 2147483646 w 2250"/>
              <a:gd name="T13" fmla="*/ 2147483646 h 1409"/>
              <a:gd name="T14" fmla="*/ 2147483646 w 2250"/>
              <a:gd name="T15" fmla="*/ 2147483646 h 1409"/>
              <a:gd name="T16" fmla="*/ 2147483646 w 2250"/>
              <a:gd name="T17" fmla="*/ 2147483646 h 1409"/>
              <a:gd name="T18" fmla="*/ 2147483646 w 2250"/>
              <a:gd name="T19" fmla="*/ 2147483646 h 1409"/>
              <a:gd name="T20" fmla="*/ 0 w 2250"/>
              <a:gd name="T21" fmla="*/ 2147483646 h 140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50"/>
              <a:gd name="T34" fmla="*/ 0 h 1409"/>
              <a:gd name="T35" fmla="*/ 2250 w 2250"/>
              <a:gd name="T36" fmla="*/ 1409 h 140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50" h="1409">
                <a:moveTo>
                  <a:pt x="0" y="624"/>
                </a:moveTo>
                <a:cubicBezTo>
                  <a:pt x="5" y="506"/>
                  <a:pt x="131" y="419"/>
                  <a:pt x="219" y="321"/>
                </a:cubicBezTo>
                <a:cubicBezTo>
                  <a:pt x="307" y="223"/>
                  <a:pt x="307" y="70"/>
                  <a:pt x="529" y="35"/>
                </a:cubicBezTo>
                <a:cubicBezTo>
                  <a:pt x="751" y="0"/>
                  <a:pt x="1311" y="36"/>
                  <a:pt x="1551" y="111"/>
                </a:cubicBezTo>
                <a:cubicBezTo>
                  <a:pt x="1791" y="186"/>
                  <a:pt x="1860" y="351"/>
                  <a:pt x="1968" y="483"/>
                </a:cubicBezTo>
                <a:cubicBezTo>
                  <a:pt x="2076" y="615"/>
                  <a:pt x="2250" y="767"/>
                  <a:pt x="2199" y="906"/>
                </a:cubicBezTo>
                <a:cubicBezTo>
                  <a:pt x="2148" y="1045"/>
                  <a:pt x="1860" y="1234"/>
                  <a:pt x="1659" y="1314"/>
                </a:cubicBezTo>
                <a:cubicBezTo>
                  <a:pt x="1458" y="1394"/>
                  <a:pt x="1192" y="1379"/>
                  <a:pt x="993" y="1386"/>
                </a:cubicBezTo>
                <a:cubicBezTo>
                  <a:pt x="794" y="1393"/>
                  <a:pt x="613" y="1409"/>
                  <a:pt x="465" y="1356"/>
                </a:cubicBezTo>
                <a:cubicBezTo>
                  <a:pt x="317" y="1303"/>
                  <a:pt x="180" y="1190"/>
                  <a:pt x="102" y="1068"/>
                </a:cubicBezTo>
                <a:cubicBezTo>
                  <a:pt x="24" y="946"/>
                  <a:pt x="21" y="716"/>
                  <a:pt x="0" y="624"/>
                </a:cubicBezTo>
                <a:close/>
              </a:path>
            </a:pathLst>
          </a:custGeom>
          <a:solidFill>
            <a:srgbClr val="99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u="none"/>
          </a:p>
        </p:txBody>
      </p:sp>
      <p:sp>
        <p:nvSpPr>
          <p:cNvPr id="9" name="Freeform 4">
            <a:extLst>
              <a:ext uri="{FF2B5EF4-FFF2-40B4-BE49-F238E27FC236}">
                <a16:creationId xmlns:a16="http://schemas.microsoft.com/office/drawing/2014/main" id="{D12E0D4D-9AB9-EF45-9998-A0E8AE001D14}"/>
              </a:ext>
            </a:extLst>
          </p:cNvPr>
          <p:cNvSpPr>
            <a:spLocks/>
          </p:cNvSpPr>
          <p:nvPr/>
        </p:nvSpPr>
        <p:spPr bwMode="auto">
          <a:xfrm>
            <a:off x="2774951" y="2220119"/>
            <a:ext cx="782637" cy="317500"/>
          </a:xfrm>
          <a:custGeom>
            <a:avLst/>
            <a:gdLst>
              <a:gd name="T0" fmla="*/ 0 w 342"/>
              <a:gd name="T1" fmla="*/ 2147483646 h 186"/>
              <a:gd name="T2" fmla="*/ 2147483646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0" name="Freeform 35">
            <a:extLst>
              <a:ext uri="{FF2B5EF4-FFF2-40B4-BE49-F238E27FC236}">
                <a16:creationId xmlns:a16="http://schemas.microsoft.com/office/drawing/2014/main" id="{FBBB24D4-573A-7343-8837-7952BB5E8B04}"/>
              </a:ext>
            </a:extLst>
          </p:cNvPr>
          <p:cNvSpPr>
            <a:spLocks/>
          </p:cNvSpPr>
          <p:nvPr/>
        </p:nvSpPr>
        <p:spPr bwMode="auto">
          <a:xfrm>
            <a:off x="5195887" y="2266157"/>
            <a:ext cx="1588" cy="890587"/>
          </a:xfrm>
          <a:custGeom>
            <a:avLst/>
            <a:gdLst>
              <a:gd name="T0" fmla="*/ 0 w 1"/>
              <a:gd name="T1" fmla="*/ 0 h 522"/>
              <a:gd name="T2" fmla="*/ 0 w 1"/>
              <a:gd name="T3" fmla="*/ 2147483646 h 522"/>
              <a:gd name="T4" fmla="*/ 0 60000 65536"/>
              <a:gd name="T5" fmla="*/ 0 60000 65536"/>
              <a:gd name="T6" fmla="*/ 0 w 1"/>
              <a:gd name="T7" fmla="*/ 0 h 522"/>
              <a:gd name="T8" fmla="*/ 1 w 1"/>
              <a:gd name="T9" fmla="*/ 522 h 522"/>
            </a:gdLst>
            <a:ahLst/>
            <a:cxnLst>
              <a:cxn ang="T4">
                <a:pos x="T0" y="T1"/>
              </a:cxn>
              <a:cxn ang="T5">
                <a:pos x="T2" y="T3"/>
              </a:cxn>
            </a:cxnLst>
            <a:rect l="T6" t="T7" r="T8" b="T9"/>
            <a:pathLst>
              <a:path w="1" h="522">
                <a:moveTo>
                  <a:pt x="0" y="0"/>
                </a:moveTo>
                <a:lnTo>
                  <a:pt x="0" y="522"/>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1" name="Freeform 36">
            <a:extLst>
              <a:ext uri="{FF2B5EF4-FFF2-40B4-BE49-F238E27FC236}">
                <a16:creationId xmlns:a16="http://schemas.microsoft.com/office/drawing/2014/main" id="{02F49D05-FBDB-B04A-903B-D9232EEAAB40}"/>
              </a:ext>
            </a:extLst>
          </p:cNvPr>
          <p:cNvSpPr>
            <a:spLocks/>
          </p:cNvSpPr>
          <p:nvPr/>
        </p:nvSpPr>
        <p:spPr bwMode="auto">
          <a:xfrm>
            <a:off x="3611563" y="2277269"/>
            <a:ext cx="3175" cy="915988"/>
          </a:xfrm>
          <a:custGeom>
            <a:avLst/>
            <a:gdLst>
              <a:gd name="T0" fmla="*/ 0 w 1"/>
              <a:gd name="T1" fmla="*/ 0 h 537"/>
              <a:gd name="T2" fmla="*/ 0 w 1"/>
              <a:gd name="T3" fmla="*/ 2147483646 h 537"/>
              <a:gd name="T4" fmla="*/ 0 60000 65536"/>
              <a:gd name="T5" fmla="*/ 0 60000 65536"/>
              <a:gd name="T6" fmla="*/ 0 w 1"/>
              <a:gd name="T7" fmla="*/ 0 h 537"/>
              <a:gd name="T8" fmla="*/ 1 w 1"/>
              <a:gd name="T9" fmla="*/ 537 h 537"/>
            </a:gdLst>
            <a:ahLst/>
            <a:cxnLst>
              <a:cxn ang="T4">
                <a:pos x="T0" y="T1"/>
              </a:cxn>
              <a:cxn ang="T5">
                <a:pos x="T2" y="T3"/>
              </a:cxn>
            </a:cxnLst>
            <a:rect l="T6" t="T7" r="T8" b="T9"/>
            <a:pathLst>
              <a:path w="1" h="537">
                <a:moveTo>
                  <a:pt x="0" y="0"/>
                </a:moveTo>
                <a:lnTo>
                  <a:pt x="0" y="537"/>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2" name="Freeform 37">
            <a:extLst>
              <a:ext uri="{FF2B5EF4-FFF2-40B4-BE49-F238E27FC236}">
                <a16:creationId xmlns:a16="http://schemas.microsoft.com/office/drawing/2014/main" id="{A1B19453-E8E3-8741-8F91-FE6A4C2A6C05}"/>
              </a:ext>
            </a:extLst>
          </p:cNvPr>
          <p:cNvSpPr>
            <a:spLocks/>
          </p:cNvSpPr>
          <p:nvPr/>
        </p:nvSpPr>
        <p:spPr bwMode="auto">
          <a:xfrm>
            <a:off x="3959224" y="2251870"/>
            <a:ext cx="1181100" cy="1038225"/>
          </a:xfrm>
          <a:custGeom>
            <a:avLst/>
            <a:gdLst>
              <a:gd name="T0" fmla="*/ 0 w 378"/>
              <a:gd name="T1" fmla="*/ 2147483646 h 174"/>
              <a:gd name="T2" fmla="*/ 2147483646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3" name="Freeform 38">
            <a:extLst>
              <a:ext uri="{FF2B5EF4-FFF2-40B4-BE49-F238E27FC236}">
                <a16:creationId xmlns:a16="http://schemas.microsoft.com/office/drawing/2014/main" id="{5F0B3620-D2B3-7145-AC46-23DFC787E54A}"/>
              </a:ext>
            </a:extLst>
          </p:cNvPr>
          <p:cNvSpPr>
            <a:spLocks/>
          </p:cNvSpPr>
          <p:nvPr/>
        </p:nvSpPr>
        <p:spPr bwMode="auto">
          <a:xfrm>
            <a:off x="5559424" y="2845595"/>
            <a:ext cx="836612" cy="460375"/>
          </a:xfrm>
          <a:custGeom>
            <a:avLst/>
            <a:gdLst>
              <a:gd name="T0" fmla="*/ 0 w 366"/>
              <a:gd name="T1" fmla="*/ 2147483646 h 270"/>
              <a:gd name="T2" fmla="*/ 2147483646 w 366"/>
              <a:gd name="T3" fmla="*/ 0 h 270"/>
              <a:gd name="T4" fmla="*/ 0 60000 65536"/>
              <a:gd name="T5" fmla="*/ 0 60000 65536"/>
              <a:gd name="T6" fmla="*/ 0 w 366"/>
              <a:gd name="T7" fmla="*/ 0 h 270"/>
              <a:gd name="T8" fmla="*/ 366 w 366"/>
              <a:gd name="T9" fmla="*/ 270 h 270"/>
            </a:gdLst>
            <a:ahLst/>
            <a:cxnLst>
              <a:cxn ang="T4">
                <a:pos x="T0" y="T1"/>
              </a:cxn>
              <a:cxn ang="T5">
                <a:pos x="T2" y="T3"/>
              </a:cxn>
            </a:cxnLst>
            <a:rect l="T6" t="T7" r="T8" b="T9"/>
            <a:pathLst>
              <a:path w="366" h="270">
                <a:moveTo>
                  <a:pt x="0" y="270"/>
                </a:moveTo>
                <a:lnTo>
                  <a:pt x="366"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4" name="Freeform 39">
            <a:extLst>
              <a:ext uri="{FF2B5EF4-FFF2-40B4-BE49-F238E27FC236}">
                <a16:creationId xmlns:a16="http://schemas.microsoft.com/office/drawing/2014/main" id="{F4B3DD21-E1EB-5244-A3B8-36866AB924D8}"/>
              </a:ext>
            </a:extLst>
          </p:cNvPr>
          <p:cNvSpPr>
            <a:spLocks/>
          </p:cNvSpPr>
          <p:nvPr/>
        </p:nvSpPr>
        <p:spPr bwMode="auto">
          <a:xfrm flipV="1">
            <a:off x="3963986" y="3280570"/>
            <a:ext cx="908051" cy="46039"/>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5" name="Freeform 40">
            <a:extLst>
              <a:ext uri="{FF2B5EF4-FFF2-40B4-BE49-F238E27FC236}">
                <a16:creationId xmlns:a16="http://schemas.microsoft.com/office/drawing/2014/main" id="{B4023381-F77B-1447-B937-D86CAC87986E}"/>
              </a:ext>
            </a:extLst>
          </p:cNvPr>
          <p:cNvSpPr>
            <a:spLocks/>
          </p:cNvSpPr>
          <p:nvPr/>
        </p:nvSpPr>
        <p:spPr bwMode="auto">
          <a:xfrm>
            <a:off x="2652711" y="2772568"/>
            <a:ext cx="630239" cy="450851"/>
          </a:xfrm>
          <a:custGeom>
            <a:avLst/>
            <a:gdLst>
              <a:gd name="T0" fmla="*/ 2147483646 w 276"/>
              <a:gd name="T1" fmla="*/ 2147483646 h 264"/>
              <a:gd name="T2" fmla="*/ 0 w 276"/>
              <a:gd name="T3" fmla="*/ 0 h 264"/>
              <a:gd name="T4" fmla="*/ 0 60000 65536"/>
              <a:gd name="T5" fmla="*/ 0 60000 65536"/>
              <a:gd name="T6" fmla="*/ 0 w 276"/>
              <a:gd name="T7" fmla="*/ 0 h 264"/>
              <a:gd name="T8" fmla="*/ 276 w 276"/>
              <a:gd name="T9" fmla="*/ 264 h 264"/>
            </a:gdLst>
            <a:ahLst/>
            <a:cxnLst>
              <a:cxn ang="T4">
                <a:pos x="T0" y="T1"/>
              </a:cxn>
              <a:cxn ang="T5">
                <a:pos x="T2" y="T3"/>
              </a:cxn>
            </a:cxnLst>
            <a:rect l="T6" t="T7" r="T8" b="T9"/>
            <a:pathLst>
              <a:path w="276" h="264">
                <a:moveTo>
                  <a:pt x="276" y="264"/>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6" name="Freeform 41">
            <a:extLst>
              <a:ext uri="{FF2B5EF4-FFF2-40B4-BE49-F238E27FC236}">
                <a16:creationId xmlns:a16="http://schemas.microsoft.com/office/drawing/2014/main" id="{3B7E3E28-5D6C-1A40-A9DA-0DB909505AE2}"/>
              </a:ext>
            </a:extLst>
          </p:cNvPr>
          <p:cNvSpPr>
            <a:spLocks/>
          </p:cNvSpPr>
          <p:nvPr/>
        </p:nvSpPr>
        <p:spPr bwMode="auto">
          <a:xfrm>
            <a:off x="3989388" y="2148683"/>
            <a:ext cx="836613" cy="1587"/>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7" name="Freeform 42">
            <a:extLst>
              <a:ext uri="{FF2B5EF4-FFF2-40B4-BE49-F238E27FC236}">
                <a16:creationId xmlns:a16="http://schemas.microsoft.com/office/drawing/2014/main" id="{126DA2D2-8BB2-174B-B774-7CE8C9065156}"/>
              </a:ext>
            </a:extLst>
          </p:cNvPr>
          <p:cNvSpPr>
            <a:spLocks/>
          </p:cNvSpPr>
          <p:nvPr/>
        </p:nvSpPr>
        <p:spPr bwMode="auto">
          <a:xfrm>
            <a:off x="5513386" y="2201070"/>
            <a:ext cx="922339" cy="398463"/>
          </a:xfrm>
          <a:custGeom>
            <a:avLst/>
            <a:gdLst>
              <a:gd name="T0" fmla="*/ 2147483646 w 396"/>
              <a:gd name="T1" fmla="*/ 2147483646 h 267"/>
              <a:gd name="T2" fmla="*/ 0 w 396"/>
              <a:gd name="T3" fmla="*/ 0 h 267"/>
              <a:gd name="T4" fmla="*/ 0 60000 65536"/>
              <a:gd name="T5" fmla="*/ 0 60000 65536"/>
              <a:gd name="T6" fmla="*/ 0 w 396"/>
              <a:gd name="T7" fmla="*/ 0 h 267"/>
              <a:gd name="T8" fmla="*/ 396 w 396"/>
              <a:gd name="T9" fmla="*/ 267 h 267"/>
            </a:gdLst>
            <a:ahLst/>
            <a:cxnLst>
              <a:cxn ang="T4">
                <a:pos x="T0" y="T1"/>
              </a:cxn>
              <a:cxn ang="T5">
                <a:pos x="T2" y="T3"/>
              </a:cxn>
            </a:cxnLst>
            <a:rect l="T6" t="T7" r="T8" b="T9"/>
            <a:pathLst>
              <a:path w="396" h="267">
                <a:moveTo>
                  <a:pt x="396" y="267"/>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8" name="Freeform 43">
            <a:extLst>
              <a:ext uri="{FF2B5EF4-FFF2-40B4-BE49-F238E27FC236}">
                <a16:creationId xmlns:a16="http://schemas.microsoft.com/office/drawing/2014/main" id="{AFD483D3-567C-4F49-9B83-F46B0B9A9E17}"/>
              </a:ext>
            </a:extLst>
          </p:cNvPr>
          <p:cNvSpPr>
            <a:spLocks/>
          </p:cNvSpPr>
          <p:nvPr/>
        </p:nvSpPr>
        <p:spPr bwMode="auto">
          <a:xfrm>
            <a:off x="2520951" y="1412082"/>
            <a:ext cx="2536825" cy="1100137"/>
          </a:xfrm>
          <a:custGeom>
            <a:avLst/>
            <a:gdLst>
              <a:gd name="T0" fmla="*/ 2147483646 w 1110"/>
              <a:gd name="T1" fmla="*/ 2147483646 h 645"/>
              <a:gd name="T2" fmla="*/ 0 w 1110"/>
              <a:gd name="T3" fmla="*/ 2147483646 h 645"/>
              <a:gd name="T4" fmla="*/ 0 60000 65536"/>
              <a:gd name="T5" fmla="*/ 0 60000 65536"/>
              <a:gd name="T6" fmla="*/ 0 w 1110"/>
              <a:gd name="T7" fmla="*/ 0 h 645"/>
              <a:gd name="T8" fmla="*/ 1110 w 1110"/>
              <a:gd name="T9" fmla="*/ 645 h 645"/>
            </a:gdLst>
            <a:ahLst/>
            <a:cxnLst>
              <a:cxn ang="T4">
                <a:pos x="T0" y="T1"/>
              </a:cxn>
              <a:cxn ang="T5">
                <a:pos x="T2" y="T3"/>
              </a:cxn>
            </a:cxnLst>
            <a:rect l="T6" t="T7" r="T8" b="T9"/>
            <a:pathLst>
              <a:path w="1110" h="645">
                <a:moveTo>
                  <a:pt x="1110" y="342"/>
                </a:moveTo>
                <a:cubicBezTo>
                  <a:pt x="1104" y="0"/>
                  <a:pt x="21" y="63"/>
                  <a:pt x="0" y="645"/>
                </a:cubicBez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9" name="Text Box 62">
            <a:extLst>
              <a:ext uri="{FF2B5EF4-FFF2-40B4-BE49-F238E27FC236}">
                <a16:creationId xmlns:a16="http://schemas.microsoft.com/office/drawing/2014/main" id="{097FB212-97E1-0C48-9C0B-616113C791D1}"/>
              </a:ext>
            </a:extLst>
          </p:cNvPr>
          <p:cNvSpPr txBox="1">
            <a:spLocks noChangeArrowheads="1"/>
          </p:cNvSpPr>
          <p:nvPr/>
        </p:nvSpPr>
        <p:spPr bwMode="auto">
          <a:xfrm>
            <a:off x="2831219" y="21312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0" name="Text Box 63">
            <a:extLst>
              <a:ext uri="{FF2B5EF4-FFF2-40B4-BE49-F238E27FC236}">
                <a16:creationId xmlns:a16="http://schemas.microsoft.com/office/drawing/2014/main" id="{7B00F7D1-4DED-364E-B1CD-FEAE72A3B06F}"/>
              </a:ext>
            </a:extLst>
          </p:cNvPr>
          <p:cNvSpPr txBox="1">
            <a:spLocks noChangeArrowheads="1"/>
          </p:cNvSpPr>
          <p:nvPr/>
        </p:nvSpPr>
        <p:spPr bwMode="auto">
          <a:xfrm>
            <a:off x="3626557" y="250586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1" name="Text Box 64">
            <a:extLst>
              <a:ext uri="{FF2B5EF4-FFF2-40B4-BE49-F238E27FC236}">
                <a16:creationId xmlns:a16="http://schemas.microsoft.com/office/drawing/2014/main" id="{BCC328C5-BDB0-3544-87A4-136B93E07D4A}"/>
              </a:ext>
            </a:extLst>
          </p:cNvPr>
          <p:cNvSpPr txBox="1">
            <a:spLocks noChangeArrowheads="1"/>
          </p:cNvSpPr>
          <p:nvPr/>
        </p:nvSpPr>
        <p:spPr bwMode="auto">
          <a:xfrm>
            <a:off x="2632783" y="2869407"/>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2" name="Text Box 65">
            <a:extLst>
              <a:ext uri="{FF2B5EF4-FFF2-40B4-BE49-F238E27FC236}">
                <a16:creationId xmlns:a16="http://schemas.microsoft.com/office/drawing/2014/main" id="{59FB65F6-F49D-1442-A513-0633DBFFF9C5}"/>
              </a:ext>
            </a:extLst>
          </p:cNvPr>
          <p:cNvSpPr txBox="1">
            <a:spLocks noChangeArrowheads="1"/>
          </p:cNvSpPr>
          <p:nvPr/>
        </p:nvSpPr>
        <p:spPr bwMode="auto">
          <a:xfrm>
            <a:off x="4504444" y="26646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23" name="Text Box 66">
            <a:extLst>
              <a:ext uri="{FF2B5EF4-FFF2-40B4-BE49-F238E27FC236}">
                <a16:creationId xmlns:a16="http://schemas.microsoft.com/office/drawing/2014/main" id="{1E91EDFF-8442-8949-BDE3-19E043058B34}"/>
              </a:ext>
            </a:extLst>
          </p:cNvPr>
          <p:cNvSpPr txBox="1">
            <a:spLocks noChangeArrowheads="1"/>
          </p:cNvSpPr>
          <p:nvPr/>
        </p:nvSpPr>
        <p:spPr bwMode="auto">
          <a:xfrm>
            <a:off x="4359983" y="326786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4" name="Text Box 67">
            <a:extLst>
              <a:ext uri="{FF2B5EF4-FFF2-40B4-BE49-F238E27FC236}">
                <a16:creationId xmlns:a16="http://schemas.microsoft.com/office/drawing/2014/main" id="{6B3C9441-8C1E-BE41-9B64-3A2D98757CA9}"/>
              </a:ext>
            </a:extLst>
          </p:cNvPr>
          <p:cNvSpPr txBox="1">
            <a:spLocks noChangeArrowheads="1"/>
          </p:cNvSpPr>
          <p:nvPr/>
        </p:nvSpPr>
        <p:spPr bwMode="auto">
          <a:xfrm>
            <a:off x="5183101" y="2536032"/>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5" name="Text Box 68">
            <a:extLst>
              <a:ext uri="{FF2B5EF4-FFF2-40B4-BE49-F238E27FC236}">
                <a16:creationId xmlns:a16="http://schemas.microsoft.com/office/drawing/2014/main" id="{304850ED-EF47-9D47-9014-961975A5A735}"/>
              </a:ext>
            </a:extLst>
          </p:cNvPr>
          <p:cNvSpPr txBox="1">
            <a:spLocks noChangeArrowheads="1"/>
          </p:cNvSpPr>
          <p:nvPr/>
        </p:nvSpPr>
        <p:spPr bwMode="auto">
          <a:xfrm>
            <a:off x="6006219" y="2986883"/>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6" name="Text Box 69">
            <a:extLst>
              <a:ext uri="{FF2B5EF4-FFF2-40B4-BE49-F238E27FC236}">
                <a16:creationId xmlns:a16="http://schemas.microsoft.com/office/drawing/2014/main" id="{9C1D9E3B-CD58-9240-90CD-362310122007}"/>
              </a:ext>
            </a:extLst>
          </p:cNvPr>
          <p:cNvSpPr txBox="1">
            <a:spLocks noChangeArrowheads="1"/>
          </p:cNvSpPr>
          <p:nvPr/>
        </p:nvSpPr>
        <p:spPr bwMode="auto">
          <a:xfrm>
            <a:off x="5944307" y="2070895"/>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sp>
        <p:nvSpPr>
          <p:cNvPr id="27" name="Text Box 70">
            <a:extLst>
              <a:ext uri="{FF2B5EF4-FFF2-40B4-BE49-F238E27FC236}">
                <a16:creationId xmlns:a16="http://schemas.microsoft.com/office/drawing/2014/main" id="{1FBC5AA1-65CE-014D-A0B6-5A63C6CA4F6A}"/>
              </a:ext>
            </a:extLst>
          </p:cNvPr>
          <p:cNvSpPr txBox="1">
            <a:spLocks noChangeArrowheads="1"/>
          </p:cNvSpPr>
          <p:nvPr/>
        </p:nvSpPr>
        <p:spPr bwMode="auto">
          <a:xfrm>
            <a:off x="4264732" y="18137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28" name="Text Box 71">
            <a:extLst>
              <a:ext uri="{FF2B5EF4-FFF2-40B4-BE49-F238E27FC236}">
                <a16:creationId xmlns:a16="http://schemas.microsoft.com/office/drawing/2014/main" id="{ED676205-52DB-7D48-90C8-9224F8D553C1}"/>
              </a:ext>
            </a:extLst>
          </p:cNvPr>
          <p:cNvSpPr txBox="1">
            <a:spLocks noChangeArrowheads="1"/>
          </p:cNvSpPr>
          <p:nvPr/>
        </p:nvSpPr>
        <p:spPr bwMode="auto">
          <a:xfrm>
            <a:off x="3462251" y="1359695"/>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grpSp>
        <p:nvGrpSpPr>
          <p:cNvPr id="29" name="Group 1507">
            <a:extLst>
              <a:ext uri="{FF2B5EF4-FFF2-40B4-BE49-F238E27FC236}">
                <a16:creationId xmlns:a16="http://schemas.microsoft.com/office/drawing/2014/main" id="{4E6BF874-023E-9246-8220-81AFD1206571}"/>
              </a:ext>
            </a:extLst>
          </p:cNvPr>
          <p:cNvGrpSpPr>
            <a:grpSpLocks/>
          </p:cNvGrpSpPr>
          <p:nvPr/>
        </p:nvGrpSpPr>
        <p:grpSpPr bwMode="auto">
          <a:xfrm>
            <a:off x="7332663" y="2380456"/>
            <a:ext cx="427039" cy="711200"/>
            <a:chOff x="4140" y="429"/>
            <a:chExt cx="1425" cy="2396"/>
          </a:xfrm>
        </p:grpSpPr>
        <p:sp>
          <p:nvSpPr>
            <p:cNvPr id="30" name="Freeform 1508">
              <a:extLst>
                <a:ext uri="{FF2B5EF4-FFF2-40B4-BE49-F238E27FC236}">
                  <a16:creationId xmlns:a16="http://schemas.microsoft.com/office/drawing/2014/main" id="{223AEB80-FE1F-424E-8DFF-179F66A68A4A}"/>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1" name="Rectangle 1509">
              <a:extLst>
                <a:ext uri="{FF2B5EF4-FFF2-40B4-BE49-F238E27FC236}">
                  <a16:creationId xmlns:a16="http://schemas.microsoft.com/office/drawing/2014/main" id="{53F2EEC3-DC55-6D44-A551-83DB19705BD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2" name="Freeform 1510">
              <a:extLst>
                <a:ext uri="{FF2B5EF4-FFF2-40B4-BE49-F238E27FC236}">
                  <a16:creationId xmlns:a16="http://schemas.microsoft.com/office/drawing/2014/main" id="{B1EBDC5D-59AA-E24B-8F85-2EACF9CA66E1}"/>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3" name="Freeform 1511">
              <a:extLst>
                <a:ext uri="{FF2B5EF4-FFF2-40B4-BE49-F238E27FC236}">
                  <a16:creationId xmlns:a16="http://schemas.microsoft.com/office/drawing/2014/main" id="{185D6257-EBBF-1948-9B21-7B7447B009CC}"/>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4" name="Rectangle 1512">
              <a:extLst>
                <a:ext uri="{FF2B5EF4-FFF2-40B4-BE49-F238E27FC236}">
                  <a16:creationId xmlns:a16="http://schemas.microsoft.com/office/drawing/2014/main" id="{CA0ACD00-F12B-0241-9E39-E607BCB28F8C}"/>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5" name="Group 1513">
              <a:extLst>
                <a:ext uri="{FF2B5EF4-FFF2-40B4-BE49-F238E27FC236}">
                  <a16:creationId xmlns:a16="http://schemas.microsoft.com/office/drawing/2014/main" id="{200F4639-D493-824F-89AD-80B3147CB561}"/>
                </a:ext>
              </a:extLst>
            </p:cNvPr>
            <p:cNvGrpSpPr>
              <a:grpSpLocks/>
            </p:cNvGrpSpPr>
            <p:nvPr/>
          </p:nvGrpSpPr>
          <p:grpSpPr bwMode="auto">
            <a:xfrm>
              <a:off x="4749" y="668"/>
              <a:ext cx="581" cy="145"/>
              <a:chOff x="614" y="2568"/>
              <a:chExt cx="725" cy="139"/>
            </a:xfrm>
          </p:grpSpPr>
          <p:sp>
            <p:nvSpPr>
              <p:cNvPr id="60" name="AutoShape 1514">
                <a:extLst>
                  <a:ext uri="{FF2B5EF4-FFF2-40B4-BE49-F238E27FC236}">
                    <a16:creationId xmlns:a16="http://schemas.microsoft.com/office/drawing/2014/main" id="{0B77B45C-4A2C-1242-81AC-5F7C2E1D59F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61" name="AutoShape 1515">
                <a:extLst>
                  <a:ext uri="{FF2B5EF4-FFF2-40B4-BE49-F238E27FC236}">
                    <a16:creationId xmlns:a16="http://schemas.microsoft.com/office/drawing/2014/main" id="{4B71C1EB-9606-1948-9AB2-9AA9396CCDD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 name="Rectangle 1516">
              <a:extLst>
                <a:ext uri="{FF2B5EF4-FFF2-40B4-BE49-F238E27FC236}">
                  <a16:creationId xmlns:a16="http://schemas.microsoft.com/office/drawing/2014/main" id="{247292B1-9C96-1448-9023-0C91B21C7E01}"/>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7" name="Group 1517">
              <a:extLst>
                <a:ext uri="{FF2B5EF4-FFF2-40B4-BE49-F238E27FC236}">
                  <a16:creationId xmlns:a16="http://schemas.microsoft.com/office/drawing/2014/main" id="{E2FE60F8-E1BF-624D-98FA-027CAAA9A94A}"/>
                </a:ext>
              </a:extLst>
            </p:cNvPr>
            <p:cNvGrpSpPr>
              <a:grpSpLocks/>
            </p:cNvGrpSpPr>
            <p:nvPr/>
          </p:nvGrpSpPr>
          <p:grpSpPr bwMode="auto">
            <a:xfrm>
              <a:off x="4747" y="994"/>
              <a:ext cx="581" cy="134"/>
              <a:chOff x="614" y="2568"/>
              <a:chExt cx="725" cy="139"/>
            </a:xfrm>
          </p:grpSpPr>
          <p:sp>
            <p:nvSpPr>
              <p:cNvPr id="58" name="AutoShape 1518">
                <a:extLst>
                  <a:ext uri="{FF2B5EF4-FFF2-40B4-BE49-F238E27FC236}">
                    <a16:creationId xmlns:a16="http://schemas.microsoft.com/office/drawing/2014/main" id="{9F7182DB-9454-854F-A863-72B4ECD1A29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9" name="AutoShape 1519">
                <a:extLst>
                  <a:ext uri="{FF2B5EF4-FFF2-40B4-BE49-F238E27FC236}">
                    <a16:creationId xmlns:a16="http://schemas.microsoft.com/office/drawing/2014/main" id="{CB159758-A2BE-734A-BE9D-EF808FBE51FF}"/>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8" name="Rectangle 1520">
              <a:extLst>
                <a:ext uri="{FF2B5EF4-FFF2-40B4-BE49-F238E27FC236}">
                  <a16:creationId xmlns:a16="http://schemas.microsoft.com/office/drawing/2014/main" id="{D40F416A-BCF9-754A-8FF8-4978F94BC2A8}"/>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9" name="Rectangle 1521">
              <a:extLst>
                <a:ext uri="{FF2B5EF4-FFF2-40B4-BE49-F238E27FC236}">
                  <a16:creationId xmlns:a16="http://schemas.microsoft.com/office/drawing/2014/main" id="{17D55E70-3312-D340-9D00-2E95A8F5E53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40" name="Group 1522">
              <a:extLst>
                <a:ext uri="{FF2B5EF4-FFF2-40B4-BE49-F238E27FC236}">
                  <a16:creationId xmlns:a16="http://schemas.microsoft.com/office/drawing/2014/main" id="{B6329AEC-8EB9-6E48-886F-934C67325ED0}"/>
                </a:ext>
              </a:extLst>
            </p:cNvPr>
            <p:cNvGrpSpPr>
              <a:grpSpLocks/>
            </p:cNvGrpSpPr>
            <p:nvPr/>
          </p:nvGrpSpPr>
          <p:grpSpPr bwMode="auto">
            <a:xfrm>
              <a:off x="4735" y="1627"/>
              <a:ext cx="582" cy="151"/>
              <a:chOff x="614" y="2568"/>
              <a:chExt cx="725" cy="139"/>
            </a:xfrm>
          </p:grpSpPr>
          <p:sp>
            <p:nvSpPr>
              <p:cNvPr id="56" name="AutoShape 1523">
                <a:extLst>
                  <a:ext uri="{FF2B5EF4-FFF2-40B4-BE49-F238E27FC236}">
                    <a16:creationId xmlns:a16="http://schemas.microsoft.com/office/drawing/2014/main" id="{A7EC5E3E-654E-6E4C-A325-32A3AB3F99A2}"/>
                  </a:ext>
                </a:extLst>
              </p:cNvPr>
              <p:cNvSpPr>
                <a:spLocks noChangeArrowheads="1"/>
              </p:cNvSpPr>
              <p:nvPr/>
            </p:nvSpPr>
            <p:spPr bwMode="auto">
              <a:xfrm>
                <a:off x="618" y="2579"/>
                <a:ext cx="720" cy="13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7" name="AutoShape 1524">
                <a:extLst>
                  <a:ext uri="{FF2B5EF4-FFF2-40B4-BE49-F238E27FC236}">
                    <a16:creationId xmlns:a16="http://schemas.microsoft.com/office/drawing/2014/main" id="{7FFD682F-CD2E-A445-B919-2F02DA2B30E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41" name="Freeform 1525">
              <a:extLst>
                <a:ext uri="{FF2B5EF4-FFF2-40B4-BE49-F238E27FC236}">
                  <a16:creationId xmlns:a16="http://schemas.microsoft.com/office/drawing/2014/main" id="{576155F8-FD83-9347-8A6D-9E810871807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grpSp>
          <p:nvGrpSpPr>
            <p:cNvPr id="42" name="Group 1526">
              <a:extLst>
                <a:ext uri="{FF2B5EF4-FFF2-40B4-BE49-F238E27FC236}">
                  <a16:creationId xmlns:a16="http://schemas.microsoft.com/office/drawing/2014/main" id="{FC8B423F-4098-B84C-A7C4-56448F5A007F}"/>
                </a:ext>
              </a:extLst>
            </p:cNvPr>
            <p:cNvGrpSpPr>
              <a:grpSpLocks/>
            </p:cNvGrpSpPr>
            <p:nvPr/>
          </p:nvGrpSpPr>
          <p:grpSpPr bwMode="auto">
            <a:xfrm>
              <a:off x="4739" y="1327"/>
              <a:ext cx="582" cy="139"/>
              <a:chOff x="614" y="2568"/>
              <a:chExt cx="725" cy="139"/>
            </a:xfrm>
          </p:grpSpPr>
          <p:sp>
            <p:nvSpPr>
              <p:cNvPr id="54" name="AutoShape 1527">
                <a:extLst>
                  <a:ext uri="{FF2B5EF4-FFF2-40B4-BE49-F238E27FC236}">
                    <a16:creationId xmlns:a16="http://schemas.microsoft.com/office/drawing/2014/main" id="{03905BCA-C4AA-0D44-9410-9DBE4B9A16F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5" name="AutoShape 1528">
                <a:extLst>
                  <a:ext uri="{FF2B5EF4-FFF2-40B4-BE49-F238E27FC236}">
                    <a16:creationId xmlns:a16="http://schemas.microsoft.com/office/drawing/2014/main" id="{E6A199E0-290D-C148-BFA4-2F42E73B885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43" name="Rectangle 1529">
              <a:extLst>
                <a:ext uri="{FF2B5EF4-FFF2-40B4-BE49-F238E27FC236}">
                  <a16:creationId xmlns:a16="http://schemas.microsoft.com/office/drawing/2014/main" id="{0FECB2A6-CF5C-A84B-A6D3-12D88C059734}"/>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4" name="Freeform 1530">
              <a:extLst>
                <a:ext uri="{FF2B5EF4-FFF2-40B4-BE49-F238E27FC236}">
                  <a16:creationId xmlns:a16="http://schemas.microsoft.com/office/drawing/2014/main" id="{A0B258D2-F721-5048-8980-BA14054B550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5" name="Freeform 1531">
              <a:extLst>
                <a:ext uri="{FF2B5EF4-FFF2-40B4-BE49-F238E27FC236}">
                  <a16:creationId xmlns:a16="http://schemas.microsoft.com/office/drawing/2014/main" id="{8CEF7422-9AAF-FD40-AD64-19FB11B4DF5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6" name="Oval 1532">
              <a:extLst>
                <a:ext uri="{FF2B5EF4-FFF2-40B4-BE49-F238E27FC236}">
                  <a16:creationId xmlns:a16="http://schemas.microsoft.com/office/drawing/2014/main" id="{1F406B2A-C4DF-C648-A7DF-1DB7EA8D6156}"/>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7" name="Freeform 1533">
              <a:extLst>
                <a:ext uri="{FF2B5EF4-FFF2-40B4-BE49-F238E27FC236}">
                  <a16:creationId xmlns:a16="http://schemas.microsoft.com/office/drawing/2014/main" id="{DF1398B5-A916-AA48-A050-B4E0CB26451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8" name="AutoShape 1534">
              <a:extLst>
                <a:ext uri="{FF2B5EF4-FFF2-40B4-BE49-F238E27FC236}">
                  <a16:creationId xmlns:a16="http://schemas.microsoft.com/office/drawing/2014/main" id="{AC7D29EB-03EE-7746-A9DE-3F38A8CEAC06}"/>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9" name="AutoShape 1535">
              <a:extLst>
                <a:ext uri="{FF2B5EF4-FFF2-40B4-BE49-F238E27FC236}">
                  <a16:creationId xmlns:a16="http://schemas.microsoft.com/office/drawing/2014/main" id="{E6A5C2BE-6B95-E948-9C55-8BC46C81F74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0" name="Oval 1536">
              <a:extLst>
                <a:ext uri="{FF2B5EF4-FFF2-40B4-BE49-F238E27FC236}">
                  <a16:creationId xmlns:a16="http://schemas.microsoft.com/office/drawing/2014/main" id="{F93F8DAA-7787-5D47-B1FD-55D5C763489E}"/>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1" name="Oval 1537">
              <a:extLst>
                <a:ext uri="{FF2B5EF4-FFF2-40B4-BE49-F238E27FC236}">
                  <a16:creationId xmlns:a16="http://schemas.microsoft.com/office/drawing/2014/main" id="{58565AA0-5F17-1A4D-8226-DBEDC7ACD5C8}"/>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cs typeface="Arial" panose="020B0604020202020204" pitchFamily="34" charset="0"/>
              </a:endParaRPr>
            </a:p>
          </p:txBody>
        </p:sp>
        <p:sp>
          <p:nvSpPr>
            <p:cNvPr id="52" name="Oval 1538">
              <a:extLst>
                <a:ext uri="{FF2B5EF4-FFF2-40B4-BE49-F238E27FC236}">
                  <a16:creationId xmlns:a16="http://schemas.microsoft.com/office/drawing/2014/main" id="{FB7EEE13-8AFE-E64E-8337-23B190BD0ECA}"/>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3" name="Rectangle 1539">
              <a:extLst>
                <a:ext uri="{FF2B5EF4-FFF2-40B4-BE49-F238E27FC236}">
                  <a16:creationId xmlns:a16="http://schemas.microsoft.com/office/drawing/2014/main" id="{3BAD1EFD-6475-8144-B570-C8024968CDE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cxnSp>
        <p:nvCxnSpPr>
          <p:cNvPr id="62" name="Straight Connector 9">
            <a:extLst>
              <a:ext uri="{FF2B5EF4-FFF2-40B4-BE49-F238E27FC236}">
                <a16:creationId xmlns:a16="http://schemas.microsoft.com/office/drawing/2014/main" id="{A97EC5E9-876D-7548-AFA8-5FF0F70D5408}"/>
              </a:ext>
            </a:extLst>
          </p:cNvPr>
          <p:cNvCxnSpPr>
            <a:cxnSpLocks noChangeShapeType="1"/>
          </p:cNvCxnSpPr>
          <p:nvPr/>
        </p:nvCxnSpPr>
        <p:spPr bwMode="auto">
          <a:xfrm>
            <a:off x="1624010" y="2697956"/>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63" name="Straight Connector 162">
            <a:extLst>
              <a:ext uri="{FF2B5EF4-FFF2-40B4-BE49-F238E27FC236}">
                <a16:creationId xmlns:a16="http://schemas.microsoft.com/office/drawing/2014/main" id="{CB453F73-DD70-B445-A791-9C7A832A2D24}"/>
              </a:ext>
            </a:extLst>
          </p:cNvPr>
          <p:cNvCxnSpPr>
            <a:cxnSpLocks noChangeShapeType="1"/>
          </p:cNvCxnSpPr>
          <p:nvPr/>
        </p:nvCxnSpPr>
        <p:spPr bwMode="auto">
          <a:xfrm>
            <a:off x="6835774" y="2732881"/>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grpSp>
        <p:nvGrpSpPr>
          <p:cNvPr id="64" name="Group 155">
            <a:extLst>
              <a:ext uri="{FF2B5EF4-FFF2-40B4-BE49-F238E27FC236}">
                <a16:creationId xmlns:a16="http://schemas.microsoft.com/office/drawing/2014/main" id="{C7C8EC75-78D2-4F49-B63E-0888BD4B2E83}"/>
              </a:ext>
            </a:extLst>
          </p:cNvPr>
          <p:cNvGrpSpPr>
            <a:grpSpLocks/>
          </p:cNvGrpSpPr>
          <p:nvPr/>
        </p:nvGrpSpPr>
        <p:grpSpPr bwMode="auto">
          <a:xfrm>
            <a:off x="3355976" y="1935957"/>
            <a:ext cx="687387" cy="403899"/>
            <a:chOff x="1736090" y="2893762"/>
            <a:chExt cx="565150" cy="292100"/>
          </a:xfrm>
        </p:grpSpPr>
        <p:grpSp>
          <p:nvGrpSpPr>
            <p:cNvPr id="65" name="Group 327">
              <a:extLst>
                <a:ext uri="{FF2B5EF4-FFF2-40B4-BE49-F238E27FC236}">
                  <a16:creationId xmlns:a16="http://schemas.microsoft.com/office/drawing/2014/main" id="{0285ED2A-F384-CA42-BAB5-709F0DEBA270}"/>
                </a:ext>
              </a:extLst>
            </p:cNvPr>
            <p:cNvGrpSpPr>
              <a:grpSpLocks/>
            </p:cNvGrpSpPr>
            <p:nvPr/>
          </p:nvGrpSpPr>
          <p:grpSpPr bwMode="auto">
            <a:xfrm>
              <a:off x="1736090" y="2893762"/>
              <a:ext cx="565150" cy="292100"/>
              <a:chOff x="1871277" y="1576300"/>
              <a:chExt cx="1128371" cy="437861"/>
            </a:xfrm>
          </p:grpSpPr>
          <p:sp>
            <p:nvSpPr>
              <p:cNvPr id="69" name="Oval 160">
                <a:extLst>
                  <a:ext uri="{FF2B5EF4-FFF2-40B4-BE49-F238E27FC236}">
                    <a16:creationId xmlns:a16="http://schemas.microsoft.com/office/drawing/2014/main" id="{905F8328-98E6-C746-B42F-F3647B71E029}"/>
                  </a:ext>
                </a:extLst>
              </p:cNvPr>
              <p:cNvSpPr/>
              <p:nvPr/>
            </p:nvSpPr>
            <p:spPr bwMode="auto">
              <a:xfrm flipV="1">
                <a:off x="1873882" y="1693327"/>
                <a:ext cx="1125766" cy="320104"/>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70" name="Rectangle 161">
                <a:extLst>
                  <a:ext uri="{FF2B5EF4-FFF2-40B4-BE49-F238E27FC236}">
                    <a16:creationId xmlns:a16="http://schemas.microsoft.com/office/drawing/2014/main" id="{37A42F21-ECA2-5846-AAB0-4967D3B70919}"/>
                  </a:ext>
                </a:extLst>
              </p:cNvPr>
              <p:cNvSpPr/>
              <p:nvPr/>
            </p:nvSpPr>
            <p:spPr bwMode="auto">
              <a:xfrm>
                <a:off x="1871277" y="1739793"/>
                <a:ext cx="1128371" cy="115307"/>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1" name="Oval 163">
                <a:extLst>
                  <a:ext uri="{FF2B5EF4-FFF2-40B4-BE49-F238E27FC236}">
                    <a16:creationId xmlns:a16="http://schemas.microsoft.com/office/drawing/2014/main" id="{56D333FE-DEE2-4F44-9630-8421936D7D56}"/>
                  </a:ext>
                </a:extLst>
              </p:cNvPr>
              <p:cNvSpPr/>
              <p:nvPr/>
            </p:nvSpPr>
            <p:spPr bwMode="auto">
              <a:xfrm flipV="1">
                <a:off x="1871277" y="1576300"/>
                <a:ext cx="1125766" cy="320104"/>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72" name="Freeform 164">
                <a:extLst>
                  <a:ext uri="{FF2B5EF4-FFF2-40B4-BE49-F238E27FC236}">
                    <a16:creationId xmlns:a16="http://schemas.microsoft.com/office/drawing/2014/main" id="{B366A575-B5FB-0848-B357-7C6875AD8905}"/>
                  </a:ext>
                </a:extLst>
              </p:cNvPr>
              <p:cNvSpPr/>
              <p:nvPr/>
            </p:nvSpPr>
            <p:spPr bwMode="auto">
              <a:xfrm>
                <a:off x="2160535" y="1674396"/>
                <a:ext cx="547247" cy="15833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3" name="Freeform 165">
                <a:extLst>
                  <a:ext uri="{FF2B5EF4-FFF2-40B4-BE49-F238E27FC236}">
                    <a16:creationId xmlns:a16="http://schemas.microsoft.com/office/drawing/2014/main" id="{6AFEDEE6-88A2-694D-8F10-AADC2B241E8E}"/>
                  </a:ext>
                </a:extLst>
              </p:cNvPr>
              <p:cNvSpPr/>
              <p:nvPr/>
            </p:nvSpPr>
            <p:spPr bwMode="auto">
              <a:xfrm>
                <a:off x="2103205" y="1633092"/>
                <a:ext cx="661909" cy="111865"/>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4" name="Freeform 166">
                <a:extLst>
                  <a:ext uri="{FF2B5EF4-FFF2-40B4-BE49-F238E27FC236}">
                    <a16:creationId xmlns:a16="http://schemas.microsoft.com/office/drawing/2014/main" id="{5FC9DC26-BEBB-EA49-A553-89577E10F3F5}"/>
                  </a:ext>
                </a:extLst>
              </p:cNvPr>
              <p:cNvSpPr/>
              <p:nvPr/>
            </p:nvSpPr>
            <p:spPr bwMode="auto">
              <a:xfrm>
                <a:off x="2535791" y="1727747"/>
                <a:ext cx="244958" cy="9809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5" name="Freeform 167">
                <a:extLst>
                  <a:ext uri="{FF2B5EF4-FFF2-40B4-BE49-F238E27FC236}">
                    <a16:creationId xmlns:a16="http://schemas.microsoft.com/office/drawing/2014/main" id="{C9AF16A3-88CB-584E-ACD8-A7CAE988B1C3}"/>
                  </a:ext>
                </a:extLst>
              </p:cNvPr>
              <p:cNvSpPr/>
              <p:nvPr/>
            </p:nvSpPr>
            <p:spPr bwMode="auto">
              <a:xfrm>
                <a:off x="2090176" y="1731189"/>
                <a:ext cx="239746" cy="9465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76" name="Straight Connector 168">
                <a:extLst>
                  <a:ext uri="{FF2B5EF4-FFF2-40B4-BE49-F238E27FC236}">
                    <a16:creationId xmlns:a16="http://schemas.microsoft.com/office/drawing/2014/main" id="{C52F4343-5C2C-D64F-A4E3-9708C2A177A3}"/>
                  </a:ext>
                </a:extLst>
              </p:cNvPr>
              <p:cNvCxnSpPr>
                <a:endCxn id="71" idx="2"/>
              </p:cNvCxnSpPr>
              <p:nvPr/>
            </p:nvCxnSpPr>
            <p:spPr bwMode="auto">
              <a:xfrm flipH="1" flipV="1">
                <a:off x="1871277" y="1734631"/>
                <a:ext cx="2605" cy="12391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77" name="Straight Connector 169">
                <a:extLst>
                  <a:ext uri="{FF2B5EF4-FFF2-40B4-BE49-F238E27FC236}">
                    <a16:creationId xmlns:a16="http://schemas.microsoft.com/office/drawing/2014/main" id="{F86C955A-B988-B544-A52F-6CE17B437AEE}"/>
                  </a:ext>
                </a:extLst>
              </p:cNvPr>
              <p:cNvCxnSpPr/>
              <p:nvPr/>
            </p:nvCxnSpPr>
            <p:spPr bwMode="auto">
              <a:xfrm flipH="1" flipV="1">
                <a:off x="2997043" y="1732910"/>
                <a:ext cx="2605" cy="12391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6" name="Group 157">
              <a:extLst>
                <a:ext uri="{FF2B5EF4-FFF2-40B4-BE49-F238E27FC236}">
                  <a16:creationId xmlns:a16="http://schemas.microsoft.com/office/drawing/2014/main" id="{8978A357-17DA-0842-BDE9-5BD76E1DE04B}"/>
                </a:ext>
              </a:extLst>
            </p:cNvPr>
            <p:cNvGrpSpPr>
              <a:grpSpLocks/>
            </p:cNvGrpSpPr>
            <p:nvPr/>
          </p:nvGrpSpPr>
          <p:grpSpPr bwMode="auto">
            <a:xfrm>
              <a:off x="1844421" y="2907714"/>
              <a:ext cx="356319" cy="276513"/>
              <a:chOff x="741104" y="1743005"/>
              <a:chExt cx="356319" cy="276513"/>
            </a:xfrm>
          </p:grpSpPr>
          <p:sp>
            <p:nvSpPr>
              <p:cNvPr id="67" name="Oval 158">
                <a:extLst>
                  <a:ext uri="{FF2B5EF4-FFF2-40B4-BE49-F238E27FC236}">
                    <a16:creationId xmlns:a16="http://schemas.microsoft.com/office/drawing/2014/main" id="{812F9FD2-B3CB-9249-A6B9-E0F1D9AD2DF2}"/>
                  </a:ext>
                </a:extLst>
              </p:cNvPr>
              <p:cNvSpPr/>
              <p:nvPr/>
            </p:nvSpPr>
            <p:spPr bwMode="auto">
              <a:xfrm>
                <a:off x="741104" y="1850750"/>
                <a:ext cx="356319" cy="168768"/>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68" name="TextBox 159">
                <a:extLst>
                  <a:ext uri="{FF2B5EF4-FFF2-40B4-BE49-F238E27FC236}">
                    <a16:creationId xmlns:a16="http://schemas.microsoft.com/office/drawing/2014/main" id="{4A012A10-FDD3-4E4F-BBCF-F579534C8BA4}"/>
                  </a:ext>
                </a:extLst>
              </p:cNvPr>
              <p:cNvSpPr txBox="1">
                <a:spLocks noChangeArrowheads="1"/>
              </p:cNvSpPr>
              <p:nvPr/>
            </p:nvSpPr>
            <p:spPr bwMode="auto">
              <a:xfrm>
                <a:off x="783895" y="1743005"/>
                <a:ext cx="246719" cy="267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v</a:t>
                </a:r>
              </a:p>
            </p:txBody>
          </p:sp>
        </p:grpSp>
      </p:grpSp>
      <p:grpSp>
        <p:nvGrpSpPr>
          <p:cNvPr id="78" name="Group 172">
            <a:extLst>
              <a:ext uri="{FF2B5EF4-FFF2-40B4-BE49-F238E27FC236}">
                <a16:creationId xmlns:a16="http://schemas.microsoft.com/office/drawing/2014/main" id="{3AE507C7-D1D8-884E-AA58-FA2EB1C54008}"/>
              </a:ext>
            </a:extLst>
          </p:cNvPr>
          <p:cNvGrpSpPr>
            <a:grpSpLocks/>
          </p:cNvGrpSpPr>
          <p:nvPr/>
        </p:nvGrpSpPr>
        <p:grpSpPr bwMode="auto">
          <a:xfrm>
            <a:off x="4830762" y="1932782"/>
            <a:ext cx="687388" cy="404064"/>
            <a:chOff x="1736090" y="2893762"/>
            <a:chExt cx="565150" cy="292100"/>
          </a:xfrm>
        </p:grpSpPr>
        <p:grpSp>
          <p:nvGrpSpPr>
            <p:cNvPr id="79" name="Group 327">
              <a:extLst>
                <a:ext uri="{FF2B5EF4-FFF2-40B4-BE49-F238E27FC236}">
                  <a16:creationId xmlns:a16="http://schemas.microsoft.com/office/drawing/2014/main" id="{BBAD1224-CBFF-614D-B5AA-EBE0AF6F7750}"/>
                </a:ext>
              </a:extLst>
            </p:cNvPr>
            <p:cNvGrpSpPr>
              <a:grpSpLocks/>
            </p:cNvGrpSpPr>
            <p:nvPr/>
          </p:nvGrpSpPr>
          <p:grpSpPr bwMode="auto">
            <a:xfrm>
              <a:off x="1736090" y="2893762"/>
              <a:ext cx="565150" cy="292100"/>
              <a:chOff x="1871277" y="1576300"/>
              <a:chExt cx="1128371" cy="437861"/>
            </a:xfrm>
          </p:grpSpPr>
          <p:sp>
            <p:nvSpPr>
              <p:cNvPr id="83" name="Oval 177">
                <a:extLst>
                  <a:ext uri="{FF2B5EF4-FFF2-40B4-BE49-F238E27FC236}">
                    <a16:creationId xmlns:a16="http://schemas.microsoft.com/office/drawing/2014/main" id="{BDB799B5-C9A6-C44A-A92C-C8D0EDA01B09}"/>
                  </a:ext>
                </a:extLst>
              </p:cNvPr>
              <p:cNvSpPr/>
              <p:nvPr/>
            </p:nvSpPr>
            <p:spPr bwMode="auto">
              <a:xfrm flipV="1">
                <a:off x="1873884" y="1693279"/>
                <a:ext cx="1125764" cy="32169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84" name="Rectangle 178">
                <a:extLst>
                  <a:ext uri="{FF2B5EF4-FFF2-40B4-BE49-F238E27FC236}">
                    <a16:creationId xmlns:a16="http://schemas.microsoft.com/office/drawing/2014/main" id="{96AD860B-C0C7-F14A-8656-FCB1069CEC95}"/>
                  </a:ext>
                </a:extLst>
              </p:cNvPr>
              <p:cNvSpPr/>
              <p:nvPr/>
            </p:nvSpPr>
            <p:spPr bwMode="auto">
              <a:xfrm>
                <a:off x="1871277" y="1741447"/>
                <a:ext cx="1128371" cy="11353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5" name="Oval 179">
                <a:extLst>
                  <a:ext uri="{FF2B5EF4-FFF2-40B4-BE49-F238E27FC236}">
                    <a16:creationId xmlns:a16="http://schemas.microsoft.com/office/drawing/2014/main" id="{D7E8A2D1-26D1-B846-AEDA-3A96C8ADCC4A}"/>
                  </a:ext>
                </a:extLst>
              </p:cNvPr>
              <p:cNvSpPr/>
              <p:nvPr/>
            </p:nvSpPr>
            <p:spPr bwMode="auto">
              <a:xfrm flipV="1">
                <a:off x="1871277" y="1576300"/>
                <a:ext cx="1125764" cy="32169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86" name="Freeform 180">
                <a:extLst>
                  <a:ext uri="{FF2B5EF4-FFF2-40B4-BE49-F238E27FC236}">
                    <a16:creationId xmlns:a16="http://schemas.microsoft.com/office/drawing/2014/main" id="{6674EC8D-4368-7546-BA1A-1606CBAE1BE4}"/>
                  </a:ext>
                </a:extLst>
              </p:cNvPr>
              <p:cNvSpPr/>
              <p:nvPr/>
            </p:nvSpPr>
            <p:spPr bwMode="auto">
              <a:xfrm>
                <a:off x="2160537" y="1674356"/>
                <a:ext cx="547247" cy="15998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7" name="Freeform 181">
                <a:extLst>
                  <a:ext uri="{FF2B5EF4-FFF2-40B4-BE49-F238E27FC236}">
                    <a16:creationId xmlns:a16="http://schemas.microsoft.com/office/drawing/2014/main" id="{DDF7C98A-2646-4D43-B0D2-CCDC8805B7AE}"/>
                  </a:ext>
                </a:extLst>
              </p:cNvPr>
              <p:cNvSpPr/>
              <p:nvPr/>
            </p:nvSpPr>
            <p:spPr bwMode="auto">
              <a:xfrm>
                <a:off x="2103206" y="1633069"/>
                <a:ext cx="661908" cy="11181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8" name="Freeform 182">
                <a:extLst>
                  <a:ext uri="{FF2B5EF4-FFF2-40B4-BE49-F238E27FC236}">
                    <a16:creationId xmlns:a16="http://schemas.microsoft.com/office/drawing/2014/main" id="{235B0884-C149-1841-BD50-3307E73AF8E8}"/>
                  </a:ext>
                </a:extLst>
              </p:cNvPr>
              <p:cNvSpPr/>
              <p:nvPr/>
            </p:nvSpPr>
            <p:spPr bwMode="auto">
              <a:xfrm>
                <a:off x="2535791" y="1729405"/>
                <a:ext cx="244958" cy="9805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9" name="Freeform 183">
                <a:extLst>
                  <a:ext uri="{FF2B5EF4-FFF2-40B4-BE49-F238E27FC236}">
                    <a16:creationId xmlns:a16="http://schemas.microsoft.com/office/drawing/2014/main" id="{BB40AB97-D1F8-F849-A3CF-F968E106299F}"/>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90" name="Straight Connector 184">
                <a:extLst>
                  <a:ext uri="{FF2B5EF4-FFF2-40B4-BE49-F238E27FC236}">
                    <a16:creationId xmlns:a16="http://schemas.microsoft.com/office/drawing/2014/main" id="{307066E0-06C8-3744-91E9-17AED8AB52FA}"/>
                  </a:ext>
                </a:extLst>
              </p:cNvPr>
              <p:cNvCxnSpPr>
                <a:endCxn id="85"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1" name="Straight Connector 185">
                <a:extLst>
                  <a:ext uri="{FF2B5EF4-FFF2-40B4-BE49-F238E27FC236}">
                    <a16:creationId xmlns:a16="http://schemas.microsoft.com/office/drawing/2014/main" id="{FC606907-E658-F240-B66B-0DC075BB6CFF}"/>
                  </a:ext>
                </a:extLst>
              </p:cNvPr>
              <p:cNvCxnSpPr/>
              <p:nvPr/>
            </p:nvCxnSpPr>
            <p:spPr bwMode="auto">
              <a:xfrm flipH="1" flipV="1">
                <a:off x="2997041" y="1732845"/>
                <a:ext cx="2607" cy="12558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0" name="Group 174">
              <a:extLst>
                <a:ext uri="{FF2B5EF4-FFF2-40B4-BE49-F238E27FC236}">
                  <a16:creationId xmlns:a16="http://schemas.microsoft.com/office/drawing/2014/main" id="{9DC354FB-144C-0D4B-9014-785171D8A3E3}"/>
                </a:ext>
              </a:extLst>
            </p:cNvPr>
            <p:cNvGrpSpPr>
              <a:grpSpLocks/>
            </p:cNvGrpSpPr>
            <p:nvPr/>
          </p:nvGrpSpPr>
          <p:grpSpPr bwMode="auto">
            <a:xfrm>
              <a:off x="1844421" y="2907714"/>
              <a:ext cx="356318" cy="276394"/>
              <a:chOff x="741104" y="1743005"/>
              <a:chExt cx="356318" cy="276394"/>
            </a:xfrm>
          </p:grpSpPr>
          <p:sp>
            <p:nvSpPr>
              <p:cNvPr id="81" name="Oval 175">
                <a:extLst>
                  <a:ext uri="{FF2B5EF4-FFF2-40B4-BE49-F238E27FC236}">
                    <a16:creationId xmlns:a16="http://schemas.microsoft.com/office/drawing/2014/main" id="{26F6E0B3-CF36-554D-B5E3-93C604325887}"/>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82" name="TextBox 176">
                <a:extLst>
                  <a:ext uri="{FF2B5EF4-FFF2-40B4-BE49-F238E27FC236}">
                    <a16:creationId xmlns:a16="http://schemas.microsoft.com/office/drawing/2014/main" id="{570E663C-3C42-F148-8E0B-1A9897AE6F1B}"/>
                  </a:ext>
                </a:extLst>
              </p:cNvPr>
              <p:cNvSpPr txBox="1">
                <a:spLocks noChangeArrowheads="1"/>
              </p:cNvSpPr>
              <p:nvPr/>
            </p:nvSpPr>
            <p:spPr bwMode="auto">
              <a:xfrm>
                <a:off x="767914" y="1743005"/>
                <a:ext cx="288892" cy="266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w</a:t>
                </a:r>
              </a:p>
            </p:txBody>
          </p:sp>
        </p:grpSp>
      </p:grpSp>
      <p:grpSp>
        <p:nvGrpSpPr>
          <p:cNvPr id="92" name="Group 186">
            <a:extLst>
              <a:ext uri="{FF2B5EF4-FFF2-40B4-BE49-F238E27FC236}">
                <a16:creationId xmlns:a16="http://schemas.microsoft.com/office/drawing/2014/main" id="{52C6E47D-2692-ED40-858D-7F810DB5EBB2}"/>
              </a:ext>
            </a:extLst>
          </p:cNvPr>
          <p:cNvGrpSpPr>
            <a:grpSpLocks/>
          </p:cNvGrpSpPr>
          <p:nvPr/>
        </p:nvGrpSpPr>
        <p:grpSpPr bwMode="auto">
          <a:xfrm>
            <a:off x="2147887" y="2470950"/>
            <a:ext cx="687388" cy="404067"/>
            <a:chOff x="1736090" y="2893762"/>
            <a:chExt cx="565150" cy="292100"/>
          </a:xfrm>
        </p:grpSpPr>
        <p:grpSp>
          <p:nvGrpSpPr>
            <p:cNvPr id="93" name="Group 327">
              <a:extLst>
                <a:ext uri="{FF2B5EF4-FFF2-40B4-BE49-F238E27FC236}">
                  <a16:creationId xmlns:a16="http://schemas.microsoft.com/office/drawing/2014/main" id="{99255D37-5FBB-774C-B860-A4570EB9A9D3}"/>
                </a:ext>
              </a:extLst>
            </p:cNvPr>
            <p:cNvGrpSpPr>
              <a:grpSpLocks/>
            </p:cNvGrpSpPr>
            <p:nvPr/>
          </p:nvGrpSpPr>
          <p:grpSpPr bwMode="auto">
            <a:xfrm>
              <a:off x="1736090" y="2893762"/>
              <a:ext cx="565150" cy="292100"/>
              <a:chOff x="1871277" y="1576300"/>
              <a:chExt cx="1128371" cy="437861"/>
            </a:xfrm>
          </p:grpSpPr>
          <p:sp>
            <p:nvSpPr>
              <p:cNvPr id="97" name="Oval 191">
                <a:extLst>
                  <a:ext uri="{FF2B5EF4-FFF2-40B4-BE49-F238E27FC236}">
                    <a16:creationId xmlns:a16="http://schemas.microsoft.com/office/drawing/2014/main" id="{5D4CB321-0A00-A640-8266-F3E56D348105}"/>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98" name="Rectangle 192">
                <a:extLst>
                  <a:ext uri="{FF2B5EF4-FFF2-40B4-BE49-F238E27FC236}">
                    <a16:creationId xmlns:a16="http://schemas.microsoft.com/office/drawing/2014/main" id="{56A9C569-57D0-5146-8A5F-8A0443528D1E}"/>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99" name="Oval 193">
                <a:extLst>
                  <a:ext uri="{FF2B5EF4-FFF2-40B4-BE49-F238E27FC236}">
                    <a16:creationId xmlns:a16="http://schemas.microsoft.com/office/drawing/2014/main" id="{92BE782B-2A23-174E-9092-EB24A9D8A6B9}"/>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00" name="Freeform 194">
                <a:extLst>
                  <a:ext uri="{FF2B5EF4-FFF2-40B4-BE49-F238E27FC236}">
                    <a16:creationId xmlns:a16="http://schemas.microsoft.com/office/drawing/2014/main" id="{493D2778-F15F-B340-9839-756B3F8B5921}"/>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1" name="Freeform 195">
                <a:extLst>
                  <a:ext uri="{FF2B5EF4-FFF2-40B4-BE49-F238E27FC236}">
                    <a16:creationId xmlns:a16="http://schemas.microsoft.com/office/drawing/2014/main" id="{D025446F-8B0A-1B49-A0A6-9DD2FEC915F5}"/>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2" name="Freeform 196">
                <a:extLst>
                  <a:ext uri="{FF2B5EF4-FFF2-40B4-BE49-F238E27FC236}">
                    <a16:creationId xmlns:a16="http://schemas.microsoft.com/office/drawing/2014/main" id="{A0EA0534-3108-464B-B4D6-7AF67BF25D8A}"/>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3" name="Freeform 197">
                <a:extLst>
                  <a:ext uri="{FF2B5EF4-FFF2-40B4-BE49-F238E27FC236}">
                    <a16:creationId xmlns:a16="http://schemas.microsoft.com/office/drawing/2014/main" id="{C677B2E6-4A1D-A64C-9D5A-C4D0096CFE1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04" name="Straight Connector 198">
                <a:extLst>
                  <a:ext uri="{FF2B5EF4-FFF2-40B4-BE49-F238E27FC236}">
                    <a16:creationId xmlns:a16="http://schemas.microsoft.com/office/drawing/2014/main" id="{1A0CBA47-E803-8F4A-B1CE-C7F956B6C633}"/>
                  </a:ext>
                </a:extLst>
              </p:cNvPr>
              <p:cNvCxnSpPr>
                <a:endCxn id="99"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99">
                <a:extLst>
                  <a:ext uri="{FF2B5EF4-FFF2-40B4-BE49-F238E27FC236}">
                    <a16:creationId xmlns:a16="http://schemas.microsoft.com/office/drawing/2014/main" id="{85748C12-5896-DE44-9472-DD93E19D0D04}"/>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94" name="Group 188">
              <a:extLst>
                <a:ext uri="{FF2B5EF4-FFF2-40B4-BE49-F238E27FC236}">
                  <a16:creationId xmlns:a16="http://schemas.microsoft.com/office/drawing/2014/main" id="{4887462D-A7E7-2F45-9999-840FAF12638A}"/>
                </a:ext>
              </a:extLst>
            </p:cNvPr>
            <p:cNvGrpSpPr>
              <a:grpSpLocks/>
            </p:cNvGrpSpPr>
            <p:nvPr/>
          </p:nvGrpSpPr>
          <p:grpSpPr bwMode="auto">
            <a:xfrm>
              <a:off x="1844421" y="2907714"/>
              <a:ext cx="356318" cy="276394"/>
              <a:chOff x="741104" y="1743005"/>
              <a:chExt cx="356318" cy="276394"/>
            </a:xfrm>
          </p:grpSpPr>
          <p:sp>
            <p:nvSpPr>
              <p:cNvPr id="95" name="Oval 189">
                <a:extLst>
                  <a:ext uri="{FF2B5EF4-FFF2-40B4-BE49-F238E27FC236}">
                    <a16:creationId xmlns:a16="http://schemas.microsoft.com/office/drawing/2014/main" id="{CD7CD0F0-E848-4547-B6CC-6B0D38F0D45A}"/>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96" name="TextBox 190">
                <a:extLst>
                  <a:ext uri="{FF2B5EF4-FFF2-40B4-BE49-F238E27FC236}">
                    <a16:creationId xmlns:a16="http://schemas.microsoft.com/office/drawing/2014/main" id="{20702B8F-C2A6-E145-B552-E6AF8860BB08}"/>
                  </a:ext>
                </a:extLst>
              </p:cNvPr>
              <p:cNvSpPr txBox="1">
                <a:spLocks noChangeArrowheads="1"/>
              </p:cNvSpPr>
              <p:nvPr/>
            </p:nvSpPr>
            <p:spPr bwMode="auto">
              <a:xfrm>
                <a:off x="783895" y="1743005"/>
                <a:ext cx="257262"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u</a:t>
                </a:r>
              </a:p>
            </p:txBody>
          </p:sp>
        </p:grpSp>
      </p:grpSp>
      <p:grpSp>
        <p:nvGrpSpPr>
          <p:cNvPr id="106" name="Group 200">
            <a:extLst>
              <a:ext uri="{FF2B5EF4-FFF2-40B4-BE49-F238E27FC236}">
                <a16:creationId xmlns:a16="http://schemas.microsoft.com/office/drawing/2014/main" id="{083559EB-B3E5-334F-A0E3-0E67DF9AD50C}"/>
              </a:ext>
            </a:extLst>
          </p:cNvPr>
          <p:cNvGrpSpPr>
            <a:grpSpLocks/>
          </p:cNvGrpSpPr>
          <p:nvPr/>
        </p:nvGrpSpPr>
        <p:grpSpPr bwMode="auto">
          <a:xfrm>
            <a:off x="6226176" y="2532856"/>
            <a:ext cx="687387" cy="404064"/>
            <a:chOff x="1736090" y="2893762"/>
            <a:chExt cx="565150" cy="292100"/>
          </a:xfrm>
        </p:grpSpPr>
        <p:grpSp>
          <p:nvGrpSpPr>
            <p:cNvPr id="107" name="Group 327">
              <a:extLst>
                <a:ext uri="{FF2B5EF4-FFF2-40B4-BE49-F238E27FC236}">
                  <a16:creationId xmlns:a16="http://schemas.microsoft.com/office/drawing/2014/main" id="{AA7A9C41-526F-6043-A826-8D524A4885DA}"/>
                </a:ext>
              </a:extLst>
            </p:cNvPr>
            <p:cNvGrpSpPr>
              <a:grpSpLocks/>
            </p:cNvGrpSpPr>
            <p:nvPr/>
          </p:nvGrpSpPr>
          <p:grpSpPr bwMode="auto">
            <a:xfrm>
              <a:off x="1736090" y="2893762"/>
              <a:ext cx="565150" cy="292100"/>
              <a:chOff x="1871277" y="1576300"/>
              <a:chExt cx="1128371" cy="437861"/>
            </a:xfrm>
          </p:grpSpPr>
          <p:sp>
            <p:nvSpPr>
              <p:cNvPr id="111" name="Oval 205">
                <a:extLst>
                  <a:ext uri="{FF2B5EF4-FFF2-40B4-BE49-F238E27FC236}">
                    <a16:creationId xmlns:a16="http://schemas.microsoft.com/office/drawing/2014/main" id="{59D3EF46-8FE2-7B41-8E41-9193C5988A87}"/>
                  </a:ext>
                </a:extLst>
              </p:cNvPr>
              <p:cNvSpPr/>
              <p:nvPr/>
            </p:nvSpPr>
            <p:spPr bwMode="auto">
              <a:xfrm flipV="1">
                <a:off x="1873882" y="1693279"/>
                <a:ext cx="1125766" cy="32169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12" name="Rectangle 206">
                <a:extLst>
                  <a:ext uri="{FF2B5EF4-FFF2-40B4-BE49-F238E27FC236}">
                    <a16:creationId xmlns:a16="http://schemas.microsoft.com/office/drawing/2014/main" id="{6B11890F-50E1-F247-AB7D-60C97533CA6A}"/>
                  </a:ext>
                </a:extLst>
              </p:cNvPr>
              <p:cNvSpPr/>
              <p:nvPr/>
            </p:nvSpPr>
            <p:spPr bwMode="auto">
              <a:xfrm>
                <a:off x="1871277" y="1741447"/>
                <a:ext cx="1128371" cy="11353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3" name="Oval 207">
                <a:extLst>
                  <a:ext uri="{FF2B5EF4-FFF2-40B4-BE49-F238E27FC236}">
                    <a16:creationId xmlns:a16="http://schemas.microsoft.com/office/drawing/2014/main" id="{3171A6CA-B5E6-1245-B630-CF88B10621FB}"/>
                  </a:ext>
                </a:extLst>
              </p:cNvPr>
              <p:cNvSpPr/>
              <p:nvPr/>
            </p:nvSpPr>
            <p:spPr bwMode="auto">
              <a:xfrm flipV="1">
                <a:off x="1871277" y="1576300"/>
                <a:ext cx="1125766" cy="32169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14" name="Freeform 208">
                <a:extLst>
                  <a:ext uri="{FF2B5EF4-FFF2-40B4-BE49-F238E27FC236}">
                    <a16:creationId xmlns:a16="http://schemas.microsoft.com/office/drawing/2014/main" id="{BC07A642-2445-5F43-A02A-82C323B7FCE3}"/>
                  </a:ext>
                </a:extLst>
              </p:cNvPr>
              <p:cNvSpPr/>
              <p:nvPr/>
            </p:nvSpPr>
            <p:spPr bwMode="auto">
              <a:xfrm>
                <a:off x="2160535" y="1674356"/>
                <a:ext cx="547247" cy="15998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5" name="Freeform 209">
                <a:extLst>
                  <a:ext uri="{FF2B5EF4-FFF2-40B4-BE49-F238E27FC236}">
                    <a16:creationId xmlns:a16="http://schemas.microsoft.com/office/drawing/2014/main" id="{5164D7B4-6551-6345-B351-0C13FAEB5353}"/>
                  </a:ext>
                </a:extLst>
              </p:cNvPr>
              <p:cNvSpPr/>
              <p:nvPr/>
            </p:nvSpPr>
            <p:spPr bwMode="auto">
              <a:xfrm>
                <a:off x="2103205" y="1633069"/>
                <a:ext cx="661909" cy="11181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6" name="Freeform 210">
                <a:extLst>
                  <a:ext uri="{FF2B5EF4-FFF2-40B4-BE49-F238E27FC236}">
                    <a16:creationId xmlns:a16="http://schemas.microsoft.com/office/drawing/2014/main" id="{307FA68A-AD5F-4D41-87E3-C7FA6BA49F1C}"/>
                  </a:ext>
                </a:extLst>
              </p:cNvPr>
              <p:cNvSpPr/>
              <p:nvPr/>
            </p:nvSpPr>
            <p:spPr bwMode="auto">
              <a:xfrm>
                <a:off x="2535791" y="1729405"/>
                <a:ext cx="244958" cy="9805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7" name="Freeform 211">
                <a:extLst>
                  <a:ext uri="{FF2B5EF4-FFF2-40B4-BE49-F238E27FC236}">
                    <a16:creationId xmlns:a16="http://schemas.microsoft.com/office/drawing/2014/main" id="{49D94C3A-EF81-0D45-84C4-D15094E2646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18" name="Straight Connector 212">
                <a:extLst>
                  <a:ext uri="{FF2B5EF4-FFF2-40B4-BE49-F238E27FC236}">
                    <a16:creationId xmlns:a16="http://schemas.microsoft.com/office/drawing/2014/main" id="{485AC91B-26C1-4046-8F2B-A7151E3B2EBE}"/>
                  </a:ext>
                </a:extLst>
              </p:cNvPr>
              <p:cNvCxnSpPr>
                <a:endCxn id="113" idx="2"/>
              </p:cNvCxnSpPr>
              <p:nvPr/>
            </p:nvCxnSpPr>
            <p:spPr bwMode="auto">
              <a:xfrm flipH="1" flipV="1">
                <a:off x="1871277" y="1736286"/>
                <a:ext cx="2605"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9" name="Straight Connector 213">
                <a:extLst>
                  <a:ext uri="{FF2B5EF4-FFF2-40B4-BE49-F238E27FC236}">
                    <a16:creationId xmlns:a16="http://schemas.microsoft.com/office/drawing/2014/main" id="{6B1239F4-3FEC-ED4D-A903-696F4B4BAB89}"/>
                  </a:ext>
                </a:extLst>
              </p:cNvPr>
              <p:cNvCxnSpPr/>
              <p:nvPr/>
            </p:nvCxnSpPr>
            <p:spPr bwMode="auto">
              <a:xfrm flipH="1" flipV="1">
                <a:off x="2997043" y="1732845"/>
                <a:ext cx="2605" cy="12558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08" name="Group 202">
              <a:extLst>
                <a:ext uri="{FF2B5EF4-FFF2-40B4-BE49-F238E27FC236}">
                  <a16:creationId xmlns:a16="http://schemas.microsoft.com/office/drawing/2014/main" id="{EBD76170-5344-1142-920D-D4CE6C7F4A05}"/>
                </a:ext>
              </a:extLst>
            </p:cNvPr>
            <p:cNvGrpSpPr>
              <a:grpSpLocks/>
            </p:cNvGrpSpPr>
            <p:nvPr/>
          </p:nvGrpSpPr>
          <p:grpSpPr bwMode="auto">
            <a:xfrm>
              <a:off x="1844421" y="2907714"/>
              <a:ext cx="356319" cy="276394"/>
              <a:chOff x="741104" y="1743005"/>
              <a:chExt cx="356319" cy="276394"/>
            </a:xfrm>
          </p:grpSpPr>
          <p:sp>
            <p:nvSpPr>
              <p:cNvPr id="109" name="Oval 203">
                <a:extLst>
                  <a:ext uri="{FF2B5EF4-FFF2-40B4-BE49-F238E27FC236}">
                    <a16:creationId xmlns:a16="http://schemas.microsoft.com/office/drawing/2014/main" id="{DA6F90B9-368D-9D41-9F77-FF3B1240361B}"/>
                  </a:ext>
                </a:extLst>
              </p:cNvPr>
              <p:cNvSpPr/>
              <p:nvPr/>
            </p:nvSpPr>
            <p:spPr bwMode="auto">
              <a:xfrm>
                <a:off x="741104" y="1850700"/>
                <a:ext cx="356319"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10" name="TextBox 204">
                <a:extLst>
                  <a:ext uri="{FF2B5EF4-FFF2-40B4-BE49-F238E27FC236}">
                    <a16:creationId xmlns:a16="http://schemas.microsoft.com/office/drawing/2014/main" id="{F9EE3B17-A5B2-5549-9DDC-E0C52D6F20EE}"/>
                  </a:ext>
                </a:extLst>
              </p:cNvPr>
              <p:cNvSpPr txBox="1">
                <a:spLocks noChangeArrowheads="1"/>
              </p:cNvSpPr>
              <p:nvPr/>
            </p:nvSpPr>
            <p:spPr bwMode="auto">
              <a:xfrm>
                <a:off x="783895" y="1743005"/>
                <a:ext cx="246719" cy="266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z</a:t>
                </a:r>
              </a:p>
            </p:txBody>
          </p:sp>
        </p:grpSp>
      </p:grpSp>
      <p:grpSp>
        <p:nvGrpSpPr>
          <p:cNvPr id="120" name="Group 214">
            <a:extLst>
              <a:ext uri="{FF2B5EF4-FFF2-40B4-BE49-F238E27FC236}">
                <a16:creationId xmlns:a16="http://schemas.microsoft.com/office/drawing/2014/main" id="{B2FF89D5-0763-1B44-96BF-64A41A2AAA09}"/>
              </a:ext>
            </a:extLst>
          </p:cNvPr>
          <p:cNvGrpSpPr>
            <a:grpSpLocks/>
          </p:cNvGrpSpPr>
          <p:nvPr/>
        </p:nvGrpSpPr>
        <p:grpSpPr bwMode="auto">
          <a:xfrm>
            <a:off x="4868862" y="3105950"/>
            <a:ext cx="687388" cy="404067"/>
            <a:chOff x="1736090" y="2893762"/>
            <a:chExt cx="565150" cy="292100"/>
          </a:xfrm>
        </p:grpSpPr>
        <p:grpSp>
          <p:nvGrpSpPr>
            <p:cNvPr id="121" name="Group 327">
              <a:extLst>
                <a:ext uri="{FF2B5EF4-FFF2-40B4-BE49-F238E27FC236}">
                  <a16:creationId xmlns:a16="http://schemas.microsoft.com/office/drawing/2014/main" id="{9442D9F5-DA43-5B42-9AEB-EF0848C35137}"/>
                </a:ext>
              </a:extLst>
            </p:cNvPr>
            <p:cNvGrpSpPr>
              <a:grpSpLocks/>
            </p:cNvGrpSpPr>
            <p:nvPr/>
          </p:nvGrpSpPr>
          <p:grpSpPr bwMode="auto">
            <a:xfrm>
              <a:off x="1736090" y="2893762"/>
              <a:ext cx="565150" cy="292100"/>
              <a:chOff x="1871277" y="1576300"/>
              <a:chExt cx="1128371" cy="437861"/>
            </a:xfrm>
          </p:grpSpPr>
          <p:sp>
            <p:nvSpPr>
              <p:cNvPr id="125" name="Oval 219">
                <a:extLst>
                  <a:ext uri="{FF2B5EF4-FFF2-40B4-BE49-F238E27FC236}">
                    <a16:creationId xmlns:a16="http://schemas.microsoft.com/office/drawing/2014/main" id="{F0D71342-9B48-A043-83C5-87440F3F51D0}"/>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26" name="Rectangle 220">
                <a:extLst>
                  <a:ext uri="{FF2B5EF4-FFF2-40B4-BE49-F238E27FC236}">
                    <a16:creationId xmlns:a16="http://schemas.microsoft.com/office/drawing/2014/main" id="{B3A2087C-85C3-CA45-A5B0-3F237E21728B}"/>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7" name="Oval 221">
                <a:extLst>
                  <a:ext uri="{FF2B5EF4-FFF2-40B4-BE49-F238E27FC236}">
                    <a16:creationId xmlns:a16="http://schemas.microsoft.com/office/drawing/2014/main" id="{A29E50B1-CF50-584A-9B2E-B7851E24926B}"/>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28" name="Freeform 222">
                <a:extLst>
                  <a:ext uri="{FF2B5EF4-FFF2-40B4-BE49-F238E27FC236}">
                    <a16:creationId xmlns:a16="http://schemas.microsoft.com/office/drawing/2014/main" id="{F76A396B-2E89-944B-8403-7068F933576D}"/>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9" name="Freeform 223">
                <a:extLst>
                  <a:ext uri="{FF2B5EF4-FFF2-40B4-BE49-F238E27FC236}">
                    <a16:creationId xmlns:a16="http://schemas.microsoft.com/office/drawing/2014/main" id="{4111DBC7-124A-4246-BC26-4842B9D4BA4B}"/>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30" name="Freeform 224">
                <a:extLst>
                  <a:ext uri="{FF2B5EF4-FFF2-40B4-BE49-F238E27FC236}">
                    <a16:creationId xmlns:a16="http://schemas.microsoft.com/office/drawing/2014/main" id="{6853DFE5-0498-0643-BEE7-4F5F59C54E27}"/>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31" name="Freeform 225">
                <a:extLst>
                  <a:ext uri="{FF2B5EF4-FFF2-40B4-BE49-F238E27FC236}">
                    <a16:creationId xmlns:a16="http://schemas.microsoft.com/office/drawing/2014/main" id="{FA310403-3F22-3E40-8C9F-52F3DBCCBEB2}"/>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32" name="Straight Connector 226">
                <a:extLst>
                  <a:ext uri="{FF2B5EF4-FFF2-40B4-BE49-F238E27FC236}">
                    <a16:creationId xmlns:a16="http://schemas.microsoft.com/office/drawing/2014/main" id="{B93F3943-4E11-D54E-8FEC-E72291003AA4}"/>
                  </a:ext>
                </a:extLst>
              </p:cNvPr>
              <p:cNvCxnSpPr>
                <a:endCxn id="127"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33" name="Straight Connector 227">
                <a:extLst>
                  <a:ext uri="{FF2B5EF4-FFF2-40B4-BE49-F238E27FC236}">
                    <a16:creationId xmlns:a16="http://schemas.microsoft.com/office/drawing/2014/main" id="{51071A56-BD15-5940-A932-CDD1C9780EFF}"/>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22" name="Group 216">
              <a:extLst>
                <a:ext uri="{FF2B5EF4-FFF2-40B4-BE49-F238E27FC236}">
                  <a16:creationId xmlns:a16="http://schemas.microsoft.com/office/drawing/2014/main" id="{CEB60275-8C1E-4040-87A1-8F6C73069D5C}"/>
                </a:ext>
              </a:extLst>
            </p:cNvPr>
            <p:cNvGrpSpPr>
              <a:grpSpLocks/>
            </p:cNvGrpSpPr>
            <p:nvPr/>
          </p:nvGrpSpPr>
          <p:grpSpPr bwMode="auto">
            <a:xfrm>
              <a:off x="1844421" y="2907714"/>
              <a:ext cx="356318" cy="276394"/>
              <a:chOff x="741104" y="1743005"/>
              <a:chExt cx="356318" cy="276394"/>
            </a:xfrm>
          </p:grpSpPr>
          <p:sp>
            <p:nvSpPr>
              <p:cNvPr id="123" name="Oval 217">
                <a:extLst>
                  <a:ext uri="{FF2B5EF4-FFF2-40B4-BE49-F238E27FC236}">
                    <a16:creationId xmlns:a16="http://schemas.microsoft.com/office/drawing/2014/main" id="{FE971A1D-7904-B440-85B7-CE8BBF3378D1}"/>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24" name="TextBox 218">
                <a:extLst>
                  <a:ext uri="{FF2B5EF4-FFF2-40B4-BE49-F238E27FC236}">
                    <a16:creationId xmlns:a16="http://schemas.microsoft.com/office/drawing/2014/main" id="{85E0E091-B0BC-5849-99F5-8B58BACEEDAB}"/>
                  </a:ext>
                </a:extLst>
              </p:cNvPr>
              <p:cNvSpPr txBox="1">
                <a:spLocks noChangeArrowheads="1"/>
              </p:cNvSpPr>
              <p:nvPr/>
            </p:nvSpPr>
            <p:spPr bwMode="auto">
              <a:xfrm>
                <a:off x="783895" y="1743005"/>
                <a:ext cx="246718"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y</a:t>
                </a:r>
              </a:p>
            </p:txBody>
          </p:sp>
        </p:grpSp>
      </p:grpSp>
      <p:grpSp>
        <p:nvGrpSpPr>
          <p:cNvPr id="134" name="Group 228">
            <a:extLst>
              <a:ext uri="{FF2B5EF4-FFF2-40B4-BE49-F238E27FC236}">
                <a16:creationId xmlns:a16="http://schemas.microsoft.com/office/drawing/2014/main" id="{1804B3F4-A608-A346-B134-54FE2B8532B4}"/>
              </a:ext>
            </a:extLst>
          </p:cNvPr>
          <p:cNvGrpSpPr>
            <a:grpSpLocks/>
          </p:cNvGrpSpPr>
          <p:nvPr/>
        </p:nvGrpSpPr>
        <p:grpSpPr bwMode="auto">
          <a:xfrm>
            <a:off x="3278187" y="3090074"/>
            <a:ext cx="687388" cy="404067"/>
            <a:chOff x="1736090" y="2893762"/>
            <a:chExt cx="565150" cy="292100"/>
          </a:xfrm>
        </p:grpSpPr>
        <p:grpSp>
          <p:nvGrpSpPr>
            <p:cNvPr id="135" name="Group 327">
              <a:extLst>
                <a:ext uri="{FF2B5EF4-FFF2-40B4-BE49-F238E27FC236}">
                  <a16:creationId xmlns:a16="http://schemas.microsoft.com/office/drawing/2014/main" id="{8B4EA34E-8AF1-8540-AAFD-ECC6060B1FEA}"/>
                </a:ext>
              </a:extLst>
            </p:cNvPr>
            <p:cNvGrpSpPr>
              <a:grpSpLocks/>
            </p:cNvGrpSpPr>
            <p:nvPr/>
          </p:nvGrpSpPr>
          <p:grpSpPr bwMode="auto">
            <a:xfrm>
              <a:off x="1736090" y="2893762"/>
              <a:ext cx="565150" cy="292100"/>
              <a:chOff x="1871277" y="1576300"/>
              <a:chExt cx="1128371" cy="437861"/>
            </a:xfrm>
          </p:grpSpPr>
          <p:sp>
            <p:nvSpPr>
              <p:cNvPr id="139" name="Oval 233">
                <a:extLst>
                  <a:ext uri="{FF2B5EF4-FFF2-40B4-BE49-F238E27FC236}">
                    <a16:creationId xmlns:a16="http://schemas.microsoft.com/office/drawing/2014/main" id="{1860513A-A046-EB45-BF25-9BE54381A3AC}"/>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40" name="Rectangle 234">
                <a:extLst>
                  <a:ext uri="{FF2B5EF4-FFF2-40B4-BE49-F238E27FC236}">
                    <a16:creationId xmlns:a16="http://schemas.microsoft.com/office/drawing/2014/main" id="{B83A17E0-AC83-1F42-9C97-9ADF145A74CA}"/>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1" name="Oval 235">
                <a:extLst>
                  <a:ext uri="{FF2B5EF4-FFF2-40B4-BE49-F238E27FC236}">
                    <a16:creationId xmlns:a16="http://schemas.microsoft.com/office/drawing/2014/main" id="{E1AD5A54-6B16-2C44-82CF-47AE047AA620}"/>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42" name="Freeform 236">
                <a:extLst>
                  <a:ext uri="{FF2B5EF4-FFF2-40B4-BE49-F238E27FC236}">
                    <a16:creationId xmlns:a16="http://schemas.microsoft.com/office/drawing/2014/main" id="{CE72350C-4946-B94F-B4D7-B078D872DC4C}"/>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3" name="Freeform 237">
                <a:extLst>
                  <a:ext uri="{FF2B5EF4-FFF2-40B4-BE49-F238E27FC236}">
                    <a16:creationId xmlns:a16="http://schemas.microsoft.com/office/drawing/2014/main" id="{A7262FD5-04B8-D94F-AD18-9A5FA8BB3672}"/>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4" name="Freeform 238">
                <a:extLst>
                  <a:ext uri="{FF2B5EF4-FFF2-40B4-BE49-F238E27FC236}">
                    <a16:creationId xmlns:a16="http://schemas.microsoft.com/office/drawing/2014/main" id="{94C2AB93-18DC-6949-A8B2-E6FE4185D49A}"/>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5" name="Freeform 239">
                <a:extLst>
                  <a:ext uri="{FF2B5EF4-FFF2-40B4-BE49-F238E27FC236}">
                    <a16:creationId xmlns:a16="http://schemas.microsoft.com/office/drawing/2014/main" id="{E2E760C7-C438-8640-B020-CE1152F6650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46" name="Straight Connector 240">
                <a:extLst>
                  <a:ext uri="{FF2B5EF4-FFF2-40B4-BE49-F238E27FC236}">
                    <a16:creationId xmlns:a16="http://schemas.microsoft.com/office/drawing/2014/main" id="{A455AEFC-D090-FF46-836A-ADA17C11A50B}"/>
                  </a:ext>
                </a:extLst>
              </p:cNvPr>
              <p:cNvCxnSpPr>
                <a:endCxn id="141"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47" name="Straight Connector 241">
                <a:extLst>
                  <a:ext uri="{FF2B5EF4-FFF2-40B4-BE49-F238E27FC236}">
                    <a16:creationId xmlns:a16="http://schemas.microsoft.com/office/drawing/2014/main" id="{47D8239C-21D5-474F-B802-08087CAF7994}"/>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36" name="Group 230">
              <a:extLst>
                <a:ext uri="{FF2B5EF4-FFF2-40B4-BE49-F238E27FC236}">
                  <a16:creationId xmlns:a16="http://schemas.microsoft.com/office/drawing/2014/main" id="{1DD9EB04-B124-4442-9D4D-D425B70AE1D4}"/>
                </a:ext>
              </a:extLst>
            </p:cNvPr>
            <p:cNvGrpSpPr>
              <a:grpSpLocks/>
            </p:cNvGrpSpPr>
            <p:nvPr/>
          </p:nvGrpSpPr>
          <p:grpSpPr bwMode="auto">
            <a:xfrm>
              <a:off x="1844421" y="2907714"/>
              <a:ext cx="356318" cy="276394"/>
              <a:chOff x="741104" y="1743005"/>
              <a:chExt cx="356318" cy="276394"/>
            </a:xfrm>
          </p:grpSpPr>
          <p:sp>
            <p:nvSpPr>
              <p:cNvPr id="137" name="Oval 231">
                <a:extLst>
                  <a:ext uri="{FF2B5EF4-FFF2-40B4-BE49-F238E27FC236}">
                    <a16:creationId xmlns:a16="http://schemas.microsoft.com/office/drawing/2014/main" id="{2AEC0107-FCD6-BD42-BC77-8CCC0C6D65A7}"/>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38" name="TextBox 232">
                <a:extLst>
                  <a:ext uri="{FF2B5EF4-FFF2-40B4-BE49-F238E27FC236}">
                    <a16:creationId xmlns:a16="http://schemas.microsoft.com/office/drawing/2014/main" id="{72BAE894-5901-E247-A087-5097F0634FA6}"/>
                  </a:ext>
                </a:extLst>
              </p:cNvPr>
              <p:cNvSpPr txBox="1">
                <a:spLocks noChangeArrowheads="1"/>
              </p:cNvSpPr>
              <p:nvPr/>
            </p:nvSpPr>
            <p:spPr bwMode="auto">
              <a:xfrm>
                <a:off x="783895" y="1743005"/>
                <a:ext cx="246718"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x</a:t>
                </a:r>
              </a:p>
            </p:txBody>
          </p:sp>
        </p:grpSp>
      </p:grpSp>
      <p:sp>
        <p:nvSpPr>
          <p:cNvPr id="148" name="TextBox 14">
            <a:extLst>
              <a:ext uri="{FF2B5EF4-FFF2-40B4-BE49-F238E27FC236}">
                <a16:creationId xmlns:a16="http://schemas.microsoft.com/office/drawing/2014/main" id="{EFEF3C5E-AA2E-B642-A4D1-74F767562BD4}"/>
              </a:ext>
            </a:extLst>
          </p:cNvPr>
          <p:cNvSpPr txBox="1">
            <a:spLocks noChangeArrowheads="1"/>
          </p:cNvSpPr>
          <p:nvPr/>
        </p:nvSpPr>
        <p:spPr bwMode="auto">
          <a:xfrm>
            <a:off x="324130" y="3789040"/>
            <a:ext cx="8609180" cy="953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nSpc>
                <a:spcPct val="120000"/>
              </a:lnSpc>
            </a:pPr>
            <a:r>
              <a:rPr lang="zh-CN" altLang="en-US" sz="2400" u="none" dirty="0">
                <a:latin typeface="华文新魏" panose="02010800040101010101" pitchFamily="2" charset="-122"/>
                <a:ea typeface="华文新魏" panose="02010800040101010101" pitchFamily="2" charset="-122"/>
              </a:rPr>
              <a:t>由于策略因素网络运营商希望</a:t>
            </a:r>
            <a:r>
              <a:rPr lang="en-US" altLang="zh-CN" sz="2400" u="none" dirty="0">
                <a:latin typeface="华文新魏" panose="02010800040101010101" pitchFamily="2" charset="-122"/>
                <a:ea typeface="华文新魏" panose="02010800040101010101" pitchFamily="2" charset="-122"/>
              </a:rPr>
              <a:t>u-z</a:t>
            </a:r>
            <a:r>
              <a:rPr lang="zh-CN" altLang="en-US" sz="2400" u="none" dirty="0">
                <a:latin typeface="华文新魏" panose="02010800040101010101" pitchFamily="2" charset="-122"/>
                <a:ea typeface="华文新魏" panose="02010800040101010101" pitchFamily="2" charset="-122"/>
              </a:rPr>
              <a:t>的流量经过</a:t>
            </a:r>
            <a:r>
              <a:rPr lang="en-US" altLang="zh-CN" sz="2400" u="none" dirty="0" err="1">
                <a:latin typeface="华文新魏" panose="02010800040101010101" pitchFamily="2" charset="-122"/>
                <a:ea typeface="华文新魏" panose="02010800040101010101" pitchFamily="2" charset="-122"/>
              </a:rPr>
              <a:t>uvwz</a:t>
            </a:r>
            <a:r>
              <a:rPr lang="zh-CN" altLang="en-US" sz="2400" u="none" dirty="0">
                <a:latin typeface="华文新魏" panose="02010800040101010101" pitchFamily="2" charset="-122"/>
                <a:ea typeface="华文新魏" panose="02010800040101010101" pitchFamily="2" charset="-122"/>
              </a:rPr>
              <a:t>，</a:t>
            </a:r>
            <a:r>
              <a:rPr lang="en-US" altLang="zh-CN" sz="2400" u="none" dirty="0">
                <a:latin typeface="华文新魏" panose="02010800040101010101" pitchFamily="2" charset="-122"/>
                <a:ea typeface="华文新魏" panose="02010800040101010101" pitchFamily="2" charset="-122"/>
              </a:rPr>
              <a:t>x-z</a:t>
            </a:r>
            <a:r>
              <a:rPr lang="zh-CN" altLang="en-US" sz="2400" u="none" dirty="0">
                <a:latin typeface="华文新魏" panose="02010800040101010101" pitchFamily="2" charset="-122"/>
                <a:ea typeface="华文新魏" panose="02010800040101010101" pitchFamily="2" charset="-122"/>
              </a:rPr>
              <a:t>的流量经过</a:t>
            </a:r>
            <a:r>
              <a:rPr lang="en-US" altLang="zh-CN" sz="2400" u="none" dirty="0" err="1">
                <a:latin typeface="华文新魏" panose="02010800040101010101" pitchFamily="2" charset="-122"/>
                <a:ea typeface="华文新魏" panose="02010800040101010101" pitchFamily="2" charset="-122"/>
              </a:rPr>
              <a:t>xwyz</a:t>
            </a:r>
            <a:endParaRPr lang="en-US" altLang="zh-CN" sz="2400" u="none" dirty="0">
              <a:latin typeface="华文新魏" panose="02010800040101010101" pitchFamily="2" charset="-122"/>
              <a:ea typeface="华文新魏" panose="02010800040101010101" pitchFamily="2" charset="-122"/>
            </a:endParaRPr>
          </a:p>
        </p:txBody>
      </p:sp>
      <p:cxnSp>
        <p:nvCxnSpPr>
          <p:cNvPr id="150" name="直线连接符 149">
            <a:extLst>
              <a:ext uri="{FF2B5EF4-FFF2-40B4-BE49-F238E27FC236}">
                <a16:creationId xmlns:a16="http://schemas.microsoft.com/office/drawing/2014/main" id="{3E218A52-C637-C94A-89E4-0FF35A909985}"/>
              </a:ext>
            </a:extLst>
          </p:cNvPr>
          <p:cNvCxnSpPr>
            <a:cxnSpLocks/>
          </p:cNvCxnSpPr>
          <p:nvPr/>
        </p:nvCxnSpPr>
        <p:spPr bwMode="auto">
          <a:xfrm flipV="1">
            <a:off x="2699792" y="2279942"/>
            <a:ext cx="723900" cy="284962"/>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56" name="直线连接符 155">
            <a:extLst>
              <a:ext uri="{FF2B5EF4-FFF2-40B4-BE49-F238E27FC236}">
                <a16:creationId xmlns:a16="http://schemas.microsoft.com/office/drawing/2014/main" id="{2209A56F-D053-6144-BEDF-B0F10EE8958F}"/>
              </a:ext>
            </a:extLst>
          </p:cNvPr>
          <p:cNvCxnSpPr>
            <a:cxnSpLocks/>
          </p:cNvCxnSpPr>
          <p:nvPr/>
        </p:nvCxnSpPr>
        <p:spPr bwMode="auto">
          <a:xfrm flipV="1">
            <a:off x="4041776" y="2132856"/>
            <a:ext cx="788986" cy="2382"/>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59" name="直线连接符 158">
            <a:extLst>
              <a:ext uri="{FF2B5EF4-FFF2-40B4-BE49-F238E27FC236}">
                <a16:creationId xmlns:a16="http://schemas.microsoft.com/office/drawing/2014/main" id="{211DFC2F-624C-AD41-AFC3-475AF2956094}"/>
              </a:ext>
            </a:extLst>
          </p:cNvPr>
          <p:cNvCxnSpPr>
            <a:cxnSpLocks/>
            <a:endCxn id="113" idx="3"/>
          </p:cNvCxnSpPr>
          <p:nvPr/>
        </p:nvCxnSpPr>
        <p:spPr bwMode="auto">
          <a:xfrm>
            <a:off x="5498308" y="2191545"/>
            <a:ext cx="828301" cy="384785"/>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61" name="直线连接符 160">
            <a:extLst>
              <a:ext uri="{FF2B5EF4-FFF2-40B4-BE49-F238E27FC236}">
                <a16:creationId xmlns:a16="http://schemas.microsoft.com/office/drawing/2014/main" id="{4AE0E984-BC72-5043-ABF2-4292C444281D}"/>
              </a:ext>
            </a:extLst>
          </p:cNvPr>
          <p:cNvCxnSpPr>
            <a:cxnSpLocks/>
            <a:stCxn id="141" idx="7"/>
          </p:cNvCxnSpPr>
          <p:nvPr/>
        </p:nvCxnSpPr>
        <p:spPr bwMode="auto">
          <a:xfrm flipV="1">
            <a:off x="3863554" y="2321416"/>
            <a:ext cx="1195202" cy="1022048"/>
          </a:xfrm>
          <a:prstGeom prst="line">
            <a:avLst/>
          </a:prstGeom>
          <a:solidFill>
            <a:schemeClr val="accent1"/>
          </a:solidFill>
          <a:ln w="57150" cap="flat" cmpd="sng" algn="ctr">
            <a:solidFill>
              <a:srgbClr val="0070C0"/>
            </a:solidFill>
            <a:prstDash val="solid"/>
            <a:round/>
            <a:headEnd type="none" w="med" len="med"/>
            <a:tailEnd type="none" w="med" len="med"/>
          </a:ln>
        </p:spPr>
      </p:cxnSp>
      <p:cxnSp>
        <p:nvCxnSpPr>
          <p:cNvPr id="166" name="直线连接符 165">
            <a:extLst>
              <a:ext uri="{FF2B5EF4-FFF2-40B4-BE49-F238E27FC236}">
                <a16:creationId xmlns:a16="http://schemas.microsoft.com/office/drawing/2014/main" id="{E834B942-B99E-0D4D-83ED-98A60AACA25E}"/>
              </a:ext>
            </a:extLst>
          </p:cNvPr>
          <p:cNvCxnSpPr>
            <a:cxnSpLocks/>
            <a:stCxn id="127" idx="4"/>
          </p:cNvCxnSpPr>
          <p:nvPr/>
        </p:nvCxnSpPr>
        <p:spPr bwMode="auto">
          <a:xfrm flipV="1">
            <a:off x="5211762" y="2352978"/>
            <a:ext cx="22108" cy="752972"/>
          </a:xfrm>
          <a:prstGeom prst="line">
            <a:avLst/>
          </a:prstGeom>
          <a:solidFill>
            <a:schemeClr val="accent1"/>
          </a:solidFill>
          <a:ln w="57150" cap="flat" cmpd="sng" algn="ctr">
            <a:solidFill>
              <a:srgbClr val="0070C0"/>
            </a:solidFill>
            <a:prstDash val="solid"/>
            <a:round/>
            <a:headEnd type="none" w="med" len="med"/>
            <a:tailEnd type="none" w="med" len="med"/>
          </a:ln>
        </p:spPr>
      </p:cxnSp>
      <p:cxnSp>
        <p:nvCxnSpPr>
          <p:cNvPr id="168" name="直线连接符 167">
            <a:extLst>
              <a:ext uri="{FF2B5EF4-FFF2-40B4-BE49-F238E27FC236}">
                <a16:creationId xmlns:a16="http://schemas.microsoft.com/office/drawing/2014/main" id="{8EA620F5-9C8B-8444-801B-CDB8A1305DD3}"/>
              </a:ext>
            </a:extLst>
          </p:cNvPr>
          <p:cNvCxnSpPr>
            <a:cxnSpLocks/>
            <a:endCxn id="111" idx="1"/>
          </p:cNvCxnSpPr>
          <p:nvPr/>
        </p:nvCxnSpPr>
        <p:spPr bwMode="auto">
          <a:xfrm flipV="1">
            <a:off x="5601157" y="2894194"/>
            <a:ext cx="727039" cy="423936"/>
          </a:xfrm>
          <a:prstGeom prst="line">
            <a:avLst/>
          </a:prstGeom>
          <a:solidFill>
            <a:schemeClr val="accent1"/>
          </a:solidFill>
          <a:ln w="57150" cap="flat" cmpd="sng" algn="ctr">
            <a:solidFill>
              <a:srgbClr val="0070C0"/>
            </a:solidFill>
            <a:prstDash val="solid"/>
            <a:round/>
            <a:headEnd type="none" w="med" len="med"/>
            <a:tailEnd type="none" w="med" len="med"/>
          </a:ln>
        </p:spPr>
      </p:cxnSp>
      <p:sp>
        <p:nvSpPr>
          <p:cNvPr id="170" name="矩形 169">
            <a:extLst>
              <a:ext uri="{FF2B5EF4-FFF2-40B4-BE49-F238E27FC236}">
                <a16:creationId xmlns:a16="http://schemas.microsoft.com/office/drawing/2014/main" id="{20A5E9C0-4F61-8C4D-8E24-553C8B8AFEA5}"/>
              </a:ext>
            </a:extLst>
          </p:cNvPr>
          <p:cNvSpPr/>
          <p:nvPr/>
        </p:nvSpPr>
        <p:spPr>
          <a:xfrm>
            <a:off x="775742" y="5338654"/>
            <a:ext cx="7540674" cy="953659"/>
          </a:xfrm>
          <a:prstGeom prst="rect">
            <a:avLst/>
          </a:prstGeom>
        </p:spPr>
        <p:txBody>
          <a:bodyPr wrap="square">
            <a:spAutoFit/>
          </a:bodyPr>
          <a:lstStyle/>
          <a:p>
            <a:pPr>
              <a:lnSpc>
                <a:spcPct val="120000"/>
              </a:lnSpc>
            </a:pPr>
            <a:r>
              <a:rPr lang="en-US" altLang="zh-CN" sz="2400" u="none" dirty="0">
                <a:latin typeface="华文新魏" panose="02010800040101010101" pitchFamily="2" charset="-122"/>
                <a:ea typeface="华文新魏" panose="02010800040101010101" pitchFamily="2" charset="-122"/>
              </a:rPr>
              <a:t>1)</a:t>
            </a:r>
            <a:r>
              <a:rPr lang="zh-CN" altLang="en-US" sz="2400" u="none" dirty="0">
                <a:latin typeface="华文新魏" panose="02010800040101010101" pitchFamily="2" charset="-122"/>
                <a:ea typeface="华文新魏" panose="02010800040101010101" pitchFamily="2" charset="-122"/>
              </a:rPr>
              <a:t> 定义链路权重，以便路由算法计算出所希望的路由。</a:t>
            </a:r>
            <a:endParaRPr lang="en-US" altLang="zh-CN" sz="2400" u="none" dirty="0">
              <a:latin typeface="华文新魏" panose="02010800040101010101" pitchFamily="2" charset="-122"/>
              <a:ea typeface="华文新魏" panose="02010800040101010101" pitchFamily="2" charset="-122"/>
            </a:endParaRPr>
          </a:p>
          <a:p>
            <a:pPr>
              <a:lnSpc>
                <a:spcPct val="120000"/>
              </a:lnSpc>
            </a:pPr>
            <a:r>
              <a:rPr lang="en-US" altLang="zh-CN" sz="2400" u="none" dirty="0">
                <a:latin typeface="华文新魏" panose="02010800040101010101" pitchFamily="2" charset="-122"/>
                <a:ea typeface="华文新魏" panose="02010800040101010101" pitchFamily="2" charset="-122"/>
              </a:rPr>
              <a:t>2)</a:t>
            </a:r>
            <a:r>
              <a:rPr lang="zh-CN" altLang="en-US" sz="2400" u="none" dirty="0">
                <a:latin typeface="华文新魏" panose="02010800040101010101" pitchFamily="2" charset="-122"/>
                <a:ea typeface="华文新魏" panose="02010800040101010101" pitchFamily="2" charset="-122"/>
              </a:rPr>
              <a:t>采用新的路由算法</a:t>
            </a:r>
            <a:r>
              <a:rPr lang="en-US" altLang="zh-CN" sz="2400" u="none" dirty="0">
                <a:latin typeface="华文新魏" panose="02010800040101010101" pitchFamily="2" charset="-122"/>
                <a:ea typeface="华文新魏" panose="02010800040101010101" pitchFamily="2" charset="-122"/>
              </a:rPr>
              <a:t>.</a:t>
            </a:r>
          </a:p>
        </p:txBody>
      </p:sp>
      <p:sp>
        <p:nvSpPr>
          <p:cNvPr id="171" name="矩形 170">
            <a:extLst>
              <a:ext uri="{FF2B5EF4-FFF2-40B4-BE49-F238E27FC236}">
                <a16:creationId xmlns:a16="http://schemas.microsoft.com/office/drawing/2014/main" id="{A7C242D1-F430-584E-973A-C11BBF48FF44}"/>
              </a:ext>
            </a:extLst>
          </p:cNvPr>
          <p:cNvSpPr/>
          <p:nvPr/>
        </p:nvSpPr>
        <p:spPr>
          <a:xfrm>
            <a:off x="365859" y="3212976"/>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需求：</a:t>
            </a:r>
            <a:endParaRPr lang="en-US" altLang="zh-CN" sz="3200" u="none" dirty="0">
              <a:latin typeface="华文新魏" panose="02010800040101010101" pitchFamily="2" charset="-122"/>
              <a:ea typeface="华文新魏" panose="02010800040101010101" pitchFamily="2" charset="-122"/>
            </a:endParaRPr>
          </a:p>
        </p:txBody>
      </p:sp>
      <p:sp>
        <p:nvSpPr>
          <p:cNvPr id="172" name="矩形 171">
            <a:extLst>
              <a:ext uri="{FF2B5EF4-FFF2-40B4-BE49-F238E27FC236}">
                <a16:creationId xmlns:a16="http://schemas.microsoft.com/office/drawing/2014/main" id="{4E9AFAAD-CE3F-E041-9E1D-AA59B135AAFC}"/>
              </a:ext>
            </a:extLst>
          </p:cNvPr>
          <p:cNvSpPr/>
          <p:nvPr/>
        </p:nvSpPr>
        <p:spPr>
          <a:xfrm>
            <a:off x="324129" y="4725523"/>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方案：</a:t>
            </a:r>
            <a:endParaRPr lang="en-US" altLang="zh-CN" sz="3200" u="none" dirty="0">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3295587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dissolve">
                                      <p:cBhvr>
                                        <p:cTn id="7" dur="500"/>
                                        <p:tgtEl>
                                          <p:spTgt spid="14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7E1F68-93AC-9B42-87B7-F1300D03AACF}"/>
              </a:ext>
            </a:extLst>
          </p:cNvPr>
          <p:cNvSpPr>
            <a:spLocks noGrp="1"/>
          </p:cNvSpPr>
          <p:nvPr>
            <p:ph type="title"/>
          </p:nvPr>
        </p:nvSpPr>
        <p:spPr/>
        <p:txBody>
          <a:bodyPr/>
          <a:lstStyle/>
          <a:p>
            <a:r>
              <a:rPr lang="zh-CN" altLang="en-US" sz="3200" kern="1200" dirty="0">
                <a:latin typeface="Calibri" panose="020F0502020204030204" pitchFamily="34" charset="0"/>
                <a:ea typeface="MS PGothic" panose="020B0600070205080204" pitchFamily="34" charset="-128"/>
              </a:rPr>
              <a:t>传统方式无法面对的挑战</a:t>
            </a:r>
            <a:r>
              <a:rPr lang="zh-CN" altLang="en-US" sz="3200" kern="1200" dirty="0">
                <a:latin typeface="Calibri" panose="020F0502020204030204" pitchFamily="34" charset="0"/>
                <a:ea typeface="MS PGothic" panose="020B0600070205080204" pitchFamily="34" charset="-128"/>
                <a:cs typeface="+mn-cs"/>
              </a:rPr>
              <a:t>：负载均衡路由</a:t>
            </a:r>
          </a:p>
        </p:txBody>
      </p:sp>
      <p:grpSp>
        <p:nvGrpSpPr>
          <p:cNvPr id="5" name="Group 1612">
            <a:extLst>
              <a:ext uri="{FF2B5EF4-FFF2-40B4-BE49-F238E27FC236}">
                <a16:creationId xmlns:a16="http://schemas.microsoft.com/office/drawing/2014/main" id="{CB664BCC-61BD-1841-A059-F362522B34DA}"/>
              </a:ext>
            </a:extLst>
          </p:cNvPr>
          <p:cNvGrpSpPr>
            <a:grpSpLocks/>
          </p:cNvGrpSpPr>
          <p:nvPr/>
        </p:nvGrpSpPr>
        <p:grpSpPr bwMode="auto">
          <a:xfrm flipH="1">
            <a:off x="884238" y="2394743"/>
            <a:ext cx="855663" cy="655639"/>
            <a:chOff x="2839" y="3501"/>
            <a:chExt cx="755" cy="803"/>
          </a:xfrm>
        </p:grpSpPr>
        <p:pic>
          <p:nvPicPr>
            <p:cNvPr id="6" name="Picture 1613" descr="desktop_computer_stylized_medium">
              <a:extLst>
                <a:ext uri="{FF2B5EF4-FFF2-40B4-BE49-F238E27FC236}">
                  <a16:creationId xmlns:a16="http://schemas.microsoft.com/office/drawing/2014/main" id="{D50C3929-E5AE-3047-A6A4-2121A1F2D9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9" y="3501"/>
              <a:ext cx="755" cy="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reeform 1614">
              <a:extLst>
                <a:ext uri="{FF2B5EF4-FFF2-40B4-BE49-F238E27FC236}">
                  <a16:creationId xmlns:a16="http://schemas.microsoft.com/office/drawing/2014/main" id="{457E30A4-B660-494A-B271-45E448A14129}"/>
                </a:ext>
              </a:extLst>
            </p:cNvPr>
            <p:cNvSpPr>
              <a:spLocks/>
            </p:cNvSpPr>
            <p:nvPr/>
          </p:nvSpPr>
          <p:spPr bwMode="auto">
            <a:xfrm>
              <a:off x="2916" y="3578"/>
              <a:ext cx="356" cy="368"/>
            </a:xfrm>
            <a:custGeom>
              <a:avLst/>
              <a:gdLst>
                <a:gd name="T0" fmla="*/ 0 w 356"/>
                <a:gd name="T1" fmla="*/ 0 h 368"/>
                <a:gd name="T2" fmla="*/ 300 w 356"/>
                <a:gd name="T3" fmla="*/ 14 h 368"/>
                <a:gd name="T4" fmla="*/ 356 w 356"/>
                <a:gd name="T5" fmla="*/ 294 h 368"/>
                <a:gd name="T6" fmla="*/ 78 w 356"/>
                <a:gd name="T7" fmla="*/ 368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lstStyle/>
            <a:p>
              <a:endParaRPr lang="zh-CN" altLang="en-US" u="none"/>
            </a:p>
          </p:txBody>
        </p:sp>
      </p:grpSp>
      <p:sp>
        <p:nvSpPr>
          <p:cNvPr id="8" name="Freeform 3">
            <a:extLst>
              <a:ext uri="{FF2B5EF4-FFF2-40B4-BE49-F238E27FC236}">
                <a16:creationId xmlns:a16="http://schemas.microsoft.com/office/drawing/2014/main" id="{EEC494D4-E332-AA43-9C01-E8C2C44C1F55}"/>
              </a:ext>
            </a:extLst>
          </p:cNvPr>
          <p:cNvSpPr>
            <a:spLocks/>
          </p:cNvSpPr>
          <p:nvPr/>
        </p:nvSpPr>
        <p:spPr bwMode="auto">
          <a:xfrm>
            <a:off x="2000250" y="1316832"/>
            <a:ext cx="5143500" cy="2403475"/>
          </a:xfrm>
          <a:custGeom>
            <a:avLst/>
            <a:gdLst>
              <a:gd name="T0" fmla="*/ 0 w 2250"/>
              <a:gd name="T1" fmla="*/ 2147483646 h 1409"/>
              <a:gd name="T2" fmla="*/ 2147483646 w 2250"/>
              <a:gd name="T3" fmla="*/ 2147483646 h 1409"/>
              <a:gd name="T4" fmla="*/ 2147483646 w 2250"/>
              <a:gd name="T5" fmla="*/ 2147483646 h 1409"/>
              <a:gd name="T6" fmla="*/ 2147483646 w 2250"/>
              <a:gd name="T7" fmla="*/ 2147483646 h 1409"/>
              <a:gd name="T8" fmla="*/ 2147483646 w 2250"/>
              <a:gd name="T9" fmla="*/ 2147483646 h 1409"/>
              <a:gd name="T10" fmla="*/ 2147483646 w 2250"/>
              <a:gd name="T11" fmla="*/ 2147483646 h 1409"/>
              <a:gd name="T12" fmla="*/ 2147483646 w 2250"/>
              <a:gd name="T13" fmla="*/ 2147483646 h 1409"/>
              <a:gd name="T14" fmla="*/ 2147483646 w 2250"/>
              <a:gd name="T15" fmla="*/ 2147483646 h 1409"/>
              <a:gd name="T16" fmla="*/ 2147483646 w 2250"/>
              <a:gd name="T17" fmla="*/ 2147483646 h 1409"/>
              <a:gd name="T18" fmla="*/ 2147483646 w 2250"/>
              <a:gd name="T19" fmla="*/ 2147483646 h 1409"/>
              <a:gd name="T20" fmla="*/ 0 w 2250"/>
              <a:gd name="T21" fmla="*/ 2147483646 h 140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50"/>
              <a:gd name="T34" fmla="*/ 0 h 1409"/>
              <a:gd name="T35" fmla="*/ 2250 w 2250"/>
              <a:gd name="T36" fmla="*/ 1409 h 140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50" h="1409">
                <a:moveTo>
                  <a:pt x="0" y="624"/>
                </a:moveTo>
                <a:cubicBezTo>
                  <a:pt x="5" y="506"/>
                  <a:pt x="131" y="419"/>
                  <a:pt x="219" y="321"/>
                </a:cubicBezTo>
                <a:cubicBezTo>
                  <a:pt x="307" y="223"/>
                  <a:pt x="307" y="70"/>
                  <a:pt x="529" y="35"/>
                </a:cubicBezTo>
                <a:cubicBezTo>
                  <a:pt x="751" y="0"/>
                  <a:pt x="1311" y="36"/>
                  <a:pt x="1551" y="111"/>
                </a:cubicBezTo>
                <a:cubicBezTo>
                  <a:pt x="1791" y="186"/>
                  <a:pt x="1860" y="351"/>
                  <a:pt x="1968" y="483"/>
                </a:cubicBezTo>
                <a:cubicBezTo>
                  <a:pt x="2076" y="615"/>
                  <a:pt x="2250" y="767"/>
                  <a:pt x="2199" y="906"/>
                </a:cubicBezTo>
                <a:cubicBezTo>
                  <a:pt x="2148" y="1045"/>
                  <a:pt x="1860" y="1234"/>
                  <a:pt x="1659" y="1314"/>
                </a:cubicBezTo>
                <a:cubicBezTo>
                  <a:pt x="1458" y="1394"/>
                  <a:pt x="1192" y="1379"/>
                  <a:pt x="993" y="1386"/>
                </a:cubicBezTo>
                <a:cubicBezTo>
                  <a:pt x="794" y="1393"/>
                  <a:pt x="613" y="1409"/>
                  <a:pt x="465" y="1356"/>
                </a:cubicBezTo>
                <a:cubicBezTo>
                  <a:pt x="317" y="1303"/>
                  <a:pt x="180" y="1190"/>
                  <a:pt x="102" y="1068"/>
                </a:cubicBezTo>
                <a:cubicBezTo>
                  <a:pt x="24" y="946"/>
                  <a:pt x="21" y="716"/>
                  <a:pt x="0" y="624"/>
                </a:cubicBezTo>
                <a:close/>
              </a:path>
            </a:pathLst>
          </a:custGeom>
          <a:solidFill>
            <a:srgbClr val="99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u="none"/>
          </a:p>
        </p:txBody>
      </p:sp>
      <p:sp>
        <p:nvSpPr>
          <p:cNvPr id="9" name="Freeform 4">
            <a:extLst>
              <a:ext uri="{FF2B5EF4-FFF2-40B4-BE49-F238E27FC236}">
                <a16:creationId xmlns:a16="http://schemas.microsoft.com/office/drawing/2014/main" id="{D12E0D4D-9AB9-EF45-9998-A0E8AE001D14}"/>
              </a:ext>
            </a:extLst>
          </p:cNvPr>
          <p:cNvSpPr>
            <a:spLocks/>
          </p:cNvSpPr>
          <p:nvPr/>
        </p:nvSpPr>
        <p:spPr bwMode="auto">
          <a:xfrm>
            <a:off x="2774951" y="2220119"/>
            <a:ext cx="782637" cy="317500"/>
          </a:xfrm>
          <a:custGeom>
            <a:avLst/>
            <a:gdLst>
              <a:gd name="T0" fmla="*/ 0 w 342"/>
              <a:gd name="T1" fmla="*/ 2147483646 h 186"/>
              <a:gd name="T2" fmla="*/ 2147483646 w 342"/>
              <a:gd name="T3" fmla="*/ 0 h 186"/>
              <a:gd name="T4" fmla="*/ 0 60000 65536"/>
              <a:gd name="T5" fmla="*/ 0 60000 65536"/>
              <a:gd name="T6" fmla="*/ 0 w 342"/>
              <a:gd name="T7" fmla="*/ 0 h 186"/>
              <a:gd name="T8" fmla="*/ 342 w 342"/>
              <a:gd name="T9" fmla="*/ 186 h 186"/>
            </a:gdLst>
            <a:ahLst/>
            <a:cxnLst>
              <a:cxn ang="T4">
                <a:pos x="T0" y="T1"/>
              </a:cxn>
              <a:cxn ang="T5">
                <a:pos x="T2" y="T3"/>
              </a:cxn>
            </a:cxnLst>
            <a:rect l="T6" t="T7" r="T8" b="T9"/>
            <a:pathLst>
              <a:path w="342" h="186">
                <a:moveTo>
                  <a:pt x="0" y="186"/>
                </a:moveTo>
                <a:lnTo>
                  <a:pt x="342"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0" name="Freeform 35">
            <a:extLst>
              <a:ext uri="{FF2B5EF4-FFF2-40B4-BE49-F238E27FC236}">
                <a16:creationId xmlns:a16="http://schemas.microsoft.com/office/drawing/2014/main" id="{FBBB24D4-573A-7343-8837-7952BB5E8B04}"/>
              </a:ext>
            </a:extLst>
          </p:cNvPr>
          <p:cNvSpPr>
            <a:spLocks/>
          </p:cNvSpPr>
          <p:nvPr/>
        </p:nvSpPr>
        <p:spPr bwMode="auto">
          <a:xfrm>
            <a:off x="5195887" y="2266157"/>
            <a:ext cx="1588" cy="890587"/>
          </a:xfrm>
          <a:custGeom>
            <a:avLst/>
            <a:gdLst>
              <a:gd name="T0" fmla="*/ 0 w 1"/>
              <a:gd name="T1" fmla="*/ 0 h 522"/>
              <a:gd name="T2" fmla="*/ 0 w 1"/>
              <a:gd name="T3" fmla="*/ 2147483646 h 522"/>
              <a:gd name="T4" fmla="*/ 0 60000 65536"/>
              <a:gd name="T5" fmla="*/ 0 60000 65536"/>
              <a:gd name="T6" fmla="*/ 0 w 1"/>
              <a:gd name="T7" fmla="*/ 0 h 522"/>
              <a:gd name="T8" fmla="*/ 1 w 1"/>
              <a:gd name="T9" fmla="*/ 522 h 522"/>
            </a:gdLst>
            <a:ahLst/>
            <a:cxnLst>
              <a:cxn ang="T4">
                <a:pos x="T0" y="T1"/>
              </a:cxn>
              <a:cxn ang="T5">
                <a:pos x="T2" y="T3"/>
              </a:cxn>
            </a:cxnLst>
            <a:rect l="T6" t="T7" r="T8" b="T9"/>
            <a:pathLst>
              <a:path w="1" h="522">
                <a:moveTo>
                  <a:pt x="0" y="0"/>
                </a:moveTo>
                <a:lnTo>
                  <a:pt x="0" y="522"/>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1" name="Freeform 36">
            <a:extLst>
              <a:ext uri="{FF2B5EF4-FFF2-40B4-BE49-F238E27FC236}">
                <a16:creationId xmlns:a16="http://schemas.microsoft.com/office/drawing/2014/main" id="{02F49D05-FBDB-B04A-903B-D9232EEAAB40}"/>
              </a:ext>
            </a:extLst>
          </p:cNvPr>
          <p:cNvSpPr>
            <a:spLocks/>
          </p:cNvSpPr>
          <p:nvPr/>
        </p:nvSpPr>
        <p:spPr bwMode="auto">
          <a:xfrm>
            <a:off x="3611563" y="2277269"/>
            <a:ext cx="3175" cy="915988"/>
          </a:xfrm>
          <a:custGeom>
            <a:avLst/>
            <a:gdLst>
              <a:gd name="T0" fmla="*/ 0 w 1"/>
              <a:gd name="T1" fmla="*/ 0 h 537"/>
              <a:gd name="T2" fmla="*/ 0 w 1"/>
              <a:gd name="T3" fmla="*/ 2147483646 h 537"/>
              <a:gd name="T4" fmla="*/ 0 60000 65536"/>
              <a:gd name="T5" fmla="*/ 0 60000 65536"/>
              <a:gd name="T6" fmla="*/ 0 w 1"/>
              <a:gd name="T7" fmla="*/ 0 h 537"/>
              <a:gd name="T8" fmla="*/ 1 w 1"/>
              <a:gd name="T9" fmla="*/ 537 h 537"/>
            </a:gdLst>
            <a:ahLst/>
            <a:cxnLst>
              <a:cxn ang="T4">
                <a:pos x="T0" y="T1"/>
              </a:cxn>
              <a:cxn ang="T5">
                <a:pos x="T2" y="T3"/>
              </a:cxn>
            </a:cxnLst>
            <a:rect l="T6" t="T7" r="T8" b="T9"/>
            <a:pathLst>
              <a:path w="1" h="537">
                <a:moveTo>
                  <a:pt x="0" y="0"/>
                </a:moveTo>
                <a:lnTo>
                  <a:pt x="0" y="537"/>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2" name="Freeform 37">
            <a:extLst>
              <a:ext uri="{FF2B5EF4-FFF2-40B4-BE49-F238E27FC236}">
                <a16:creationId xmlns:a16="http://schemas.microsoft.com/office/drawing/2014/main" id="{A1B19453-E8E3-8741-8F91-FE6A4C2A6C05}"/>
              </a:ext>
            </a:extLst>
          </p:cNvPr>
          <p:cNvSpPr>
            <a:spLocks/>
          </p:cNvSpPr>
          <p:nvPr/>
        </p:nvSpPr>
        <p:spPr bwMode="auto">
          <a:xfrm>
            <a:off x="3959224" y="2251870"/>
            <a:ext cx="1181100" cy="1038225"/>
          </a:xfrm>
          <a:custGeom>
            <a:avLst/>
            <a:gdLst>
              <a:gd name="T0" fmla="*/ 0 w 378"/>
              <a:gd name="T1" fmla="*/ 2147483646 h 174"/>
              <a:gd name="T2" fmla="*/ 2147483646 w 378"/>
              <a:gd name="T3" fmla="*/ 0 h 174"/>
              <a:gd name="T4" fmla="*/ 0 60000 65536"/>
              <a:gd name="T5" fmla="*/ 0 60000 65536"/>
              <a:gd name="T6" fmla="*/ 0 w 378"/>
              <a:gd name="T7" fmla="*/ 0 h 174"/>
              <a:gd name="T8" fmla="*/ 378 w 378"/>
              <a:gd name="T9" fmla="*/ 174 h 174"/>
            </a:gdLst>
            <a:ahLst/>
            <a:cxnLst>
              <a:cxn ang="T4">
                <a:pos x="T0" y="T1"/>
              </a:cxn>
              <a:cxn ang="T5">
                <a:pos x="T2" y="T3"/>
              </a:cxn>
            </a:cxnLst>
            <a:rect l="T6" t="T7" r="T8" b="T9"/>
            <a:pathLst>
              <a:path w="378" h="174">
                <a:moveTo>
                  <a:pt x="0" y="174"/>
                </a:moveTo>
                <a:lnTo>
                  <a:pt x="378"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3" name="Freeform 38">
            <a:extLst>
              <a:ext uri="{FF2B5EF4-FFF2-40B4-BE49-F238E27FC236}">
                <a16:creationId xmlns:a16="http://schemas.microsoft.com/office/drawing/2014/main" id="{5F0B3620-D2B3-7145-AC46-23DFC787E54A}"/>
              </a:ext>
            </a:extLst>
          </p:cNvPr>
          <p:cNvSpPr>
            <a:spLocks/>
          </p:cNvSpPr>
          <p:nvPr/>
        </p:nvSpPr>
        <p:spPr bwMode="auto">
          <a:xfrm>
            <a:off x="5559424" y="2845595"/>
            <a:ext cx="836612" cy="460375"/>
          </a:xfrm>
          <a:custGeom>
            <a:avLst/>
            <a:gdLst>
              <a:gd name="T0" fmla="*/ 0 w 366"/>
              <a:gd name="T1" fmla="*/ 2147483646 h 270"/>
              <a:gd name="T2" fmla="*/ 2147483646 w 366"/>
              <a:gd name="T3" fmla="*/ 0 h 270"/>
              <a:gd name="T4" fmla="*/ 0 60000 65536"/>
              <a:gd name="T5" fmla="*/ 0 60000 65536"/>
              <a:gd name="T6" fmla="*/ 0 w 366"/>
              <a:gd name="T7" fmla="*/ 0 h 270"/>
              <a:gd name="T8" fmla="*/ 366 w 366"/>
              <a:gd name="T9" fmla="*/ 270 h 270"/>
            </a:gdLst>
            <a:ahLst/>
            <a:cxnLst>
              <a:cxn ang="T4">
                <a:pos x="T0" y="T1"/>
              </a:cxn>
              <a:cxn ang="T5">
                <a:pos x="T2" y="T3"/>
              </a:cxn>
            </a:cxnLst>
            <a:rect l="T6" t="T7" r="T8" b="T9"/>
            <a:pathLst>
              <a:path w="366" h="270">
                <a:moveTo>
                  <a:pt x="0" y="270"/>
                </a:moveTo>
                <a:lnTo>
                  <a:pt x="366"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4" name="Freeform 39">
            <a:extLst>
              <a:ext uri="{FF2B5EF4-FFF2-40B4-BE49-F238E27FC236}">
                <a16:creationId xmlns:a16="http://schemas.microsoft.com/office/drawing/2014/main" id="{F4B3DD21-E1EB-5244-A3B8-36866AB924D8}"/>
              </a:ext>
            </a:extLst>
          </p:cNvPr>
          <p:cNvSpPr>
            <a:spLocks/>
          </p:cNvSpPr>
          <p:nvPr/>
        </p:nvSpPr>
        <p:spPr bwMode="auto">
          <a:xfrm flipV="1">
            <a:off x="3963986" y="3280570"/>
            <a:ext cx="908051" cy="46039"/>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5" name="Freeform 40">
            <a:extLst>
              <a:ext uri="{FF2B5EF4-FFF2-40B4-BE49-F238E27FC236}">
                <a16:creationId xmlns:a16="http://schemas.microsoft.com/office/drawing/2014/main" id="{B4023381-F77B-1447-B937-D86CAC87986E}"/>
              </a:ext>
            </a:extLst>
          </p:cNvPr>
          <p:cNvSpPr>
            <a:spLocks/>
          </p:cNvSpPr>
          <p:nvPr/>
        </p:nvSpPr>
        <p:spPr bwMode="auto">
          <a:xfrm>
            <a:off x="2652711" y="2772568"/>
            <a:ext cx="630239" cy="450851"/>
          </a:xfrm>
          <a:custGeom>
            <a:avLst/>
            <a:gdLst>
              <a:gd name="T0" fmla="*/ 2147483646 w 276"/>
              <a:gd name="T1" fmla="*/ 2147483646 h 264"/>
              <a:gd name="T2" fmla="*/ 0 w 276"/>
              <a:gd name="T3" fmla="*/ 0 h 264"/>
              <a:gd name="T4" fmla="*/ 0 60000 65536"/>
              <a:gd name="T5" fmla="*/ 0 60000 65536"/>
              <a:gd name="T6" fmla="*/ 0 w 276"/>
              <a:gd name="T7" fmla="*/ 0 h 264"/>
              <a:gd name="T8" fmla="*/ 276 w 276"/>
              <a:gd name="T9" fmla="*/ 264 h 264"/>
            </a:gdLst>
            <a:ahLst/>
            <a:cxnLst>
              <a:cxn ang="T4">
                <a:pos x="T0" y="T1"/>
              </a:cxn>
              <a:cxn ang="T5">
                <a:pos x="T2" y="T3"/>
              </a:cxn>
            </a:cxnLst>
            <a:rect l="T6" t="T7" r="T8" b="T9"/>
            <a:pathLst>
              <a:path w="276" h="264">
                <a:moveTo>
                  <a:pt x="276" y="264"/>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6" name="Freeform 41">
            <a:extLst>
              <a:ext uri="{FF2B5EF4-FFF2-40B4-BE49-F238E27FC236}">
                <a16:creationId xmlns:a16="http://schemas.microsoft.com/office/drawing/2014/main" id="{3B7E3E28-5D6C-1A40-A9DA-0DB909505AE2}"/>
              </a:ext>
            </a:extLst>
          </p:cNvPr>
          <p:cNvSpPr>
            <a:spLocks/>
          </p:cNvSpPr>
          <p:nvPr/>
        </p:nvSpPr>
        <p:spPr bwMode="auto">
          <a:xfrm>
            <a:off x="3989388" y="2148683"/>
            <a:ext cx="836613" cy="1587"/>
          </a:xfrm>
          <a:custGeom>
            <a:avLst/>
            <a:gdLst>
              <a:gd name="T0" fmla="*/ 2147483646 w 366"/>
              <a:gd name="T1" fmla="*/ 0 h 1"/>
              <a:gd name="T2" fmla="*/ 0 w 366"/>
              <a:gd name="T3" fmla="*/ 0 h 1"/>
              <a:gd name="T4" fmla="*/ 0 60000 65536"/>
              <a:gd name="T5" fmla="*/ 0 60000 65536"/>
              <a:gd name="T6" fmla="*/ 0 w 366"/>
              <a:gd name="T7" fmla="*/ 0 h 1"/>
              <a:gd name="T8" fmla="*/ 366 w 366"/>
              <a:gd name="T9" fmla="*/ 1 h 1"/>
            </a:gdLst>
            <a:ahLst/>
            <a:cxnLst>
              <a:cxn ang="T4">
                <a:pos x="T0" y="T1"/>
              </a:cxn>
              <a:cxn ang="T5">
                <a:pos x="T2" y="T3"/>
              </a:cxn>
            </a:cxnLst>
            <a:rect l="T6" t="T7" r="T8" b="T9"/>
            <a:pathLst>
              <a:path w="366" h="1">
                <a:moveTo>
                  <a:pt x="366" y="0"/>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7" name="Freeform 42">
            <a:extLst>
              <a:ext uri="{FF2B5EF4-FFF2-40B4-BE49-F238E27FC236}">
                <a16:creationId xmlns:a16="http://schemas.microsoft.com/office/drawing/2014/main" id="{126DA2D2-8BB2-174B-B774-7CE8C9065156}"/>
              </a:ext>
            </a:extLst>
          </p:cNvPr>
          <p:cNvSpPr>
            <a:spLocks/>
          </p:cNvSpPr>
          <p:nvPr/>
        </p:nvSpPr>
        <p:spPr bwMode="auto">
          <a:xfrm>
            <a:off x="5513386" y="2201070"/>
            <a:ext cx="922339" cy="398463"/>
          </a:xfrm>
          <a:custGeom>
            <a:avLst/>
            <a:gdLst>
              <a:gd name="T0" fmla="*/ 2147483646 w 396"/>
              <a:gd name="T1" fmla="*/ 2147483646 h 267"/>
              <a:gd name="T2" fmla="*/ 0 w 396"/>
              <a:gd name="T3" fmla="*/ 0 h 267"/>
              <a:gd name="T4" fmla="*/ 0 60000 65536"/>
              <a:gd name="T5" fmla="*/ 0 60000 65536"/>
              <a:gd name="T6" fmla="*/ 0 w 396"/>
              <a:gd name="T7" fmla="*/ 0 h 267"/>
              <a:gd name="T8" fmla="*/ 396 w 396"/>
              <a:gd name="T9" fmla="*/ 267 h 267"/>
            </a:gdLst>
            <a:ahLst/>
            <a:cxnLst>
              <a:cxn ang="T4">
                <a:pos x="T0" y="T1"/>
              </a:cxn>
              <a:cxn ang="T5">
                <a:pos x="T2" y="T3"/>
              </a:cxn>
            </a:cxnLst>
            <a:rect l="T6" t="T7" r="T8" b="T9"/>
            <a:pathLst>
              <a:path w="396" h="267">
                <a:moveTo>
                  <a:pt x="396" y="267"/>
                </a:moveTo>
                <a:lnTo>
                  <a:pt x="0" y="0"/>
                </a:ln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8" name="Freeform 43">
            <a:extLst>
              <a:ext uri="{FF2B5EF4-FFF2-40B4-BE49-F238E27FC236}">
                <a16:creationId xmlns:a16="http://schemas.microsoft.com/office/drawing/2014/main" id="{AFD483D3-567C-4F49-9B83-F46B0B9A9E17}"/>
              </a:ext>
            </a:extLst>
          </p:cNvPr>
          <p:cNvSpPr>
            <a:spLocks/>
          </p:cNvSpPr>
          <p:nvPr/>
        </p:nvSpPr>
        <p:spPr bwMode="auto">
          <a:xfrm>
            <a:off x="2520951" y="1412082"/>
            <a:ext cx="2536825" cy="1100137"/>
          </a:xfrm>
          <a:custGeom>
            <a:avLst/>
            <a:gdLst>
              <a:gd name="T0" fmla="*/ 2147483646 w 1110"/>
              <a:gd name="T1" fmla="*/ 2147483646 h 645"/>
              <a:gd name="T2" fmla="*/ 0 w 1110"/>
              <a:gd name="T3" fmla="*/ 2147483646 h 645"/>
              <a:gd name="T4" fmla="*/ 0 60000 65536"/>
              <a:gd name="T5" fmla="*/ 0 60000 65536"/>
              <a:gd name="T6" fmla="*/ 0 w 1110"/>
              <a:gd name="T7" fmla="*/ 0 h 645"/>
              <a:gd name="T8" fmla="*/ 1110 w 1110"/>
              <a:gd name="T9" fmla="*/ 645 h 645"/>
            </a:gdLst>
            <a:ahLst/>
            <a:cxnLst>
              <a:cxn ang="T4">
                <a:pos x="T0" y="T1"/>
              </a:cxn>
              <a:cxn ang="T5">
                <a:pos x="T2" y="T3"/>
              </a:cxn>
            </a:cxnLst>
            <a:rect l="T6" t="T7" r="T8" b="T9"/>
            <a:pathLst>
              <a:path w="1110" h="645">
                <a:moveTo>
                  <a:pt x="1110" y="342"/>
                </a:moveTo>
                <a:cubicBezTo>
                  <a:pt x="1104" y="0"/>
                  <a:pt x="21" y="63"/>
                  <a:pt x="0" y="645"/>
                </a:cubicBezTo>
              </a:path>
            </a:pathLst>
          </a:custGeom>
          <a:noFill/>
          <a:ln w="127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u="none"/>
          </a:p>
        </p:txBody>
      </p:sp>
      <p:sp>
        <p:nvSpPr>
          <p:cNvPr id="19" name="Text Box 62">
            <a:extLst>
              <a:ext uri="{FF2B5EF4-FFF2-40B4-BE49-F238E27FC236}">
                <a16:creationId xmlns:a16="http://schemas.microsoft.com/office/drawing/2014/main" id="{097FB212-97E1-0C48-9C0B-616113C791D1}"/>
              </a:ext>
            </a:extLst>
          </p:cNvPr>
          <p:cNvSpPr txBox="1">
            <a:spLocks noChangeArrowheads="1"/>
          </p:cNvSpPr>
          <p:nvPr/>
        </p:nvSpPr>
        <p:spPr bwMode="auto">
          <a:xfrm>
            <a:off x="2831219" y="21312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0" name="Text Box 63">
            <a:extLst>
              <a:ext uri="{FF2B5EF4-FFF2-40B4-BE49-F238E27FC236}">
                <a16:creationId xmlns:a16="http://schemas.microsoft.com/office/drawing/2014/main" id="{7B00F7D1-4DED-364E-B1CD-FEAE72A3B06F}"/>
              </a:ext>
            </a:extLst>
          </p:cNvPr>
          <p:cNvSpPr txBox="1">
            <a:spLocks noChangeArrowheads="1"/>
          </p:cNvSpPr>
          <p:nvPr/>
        </p:nvSpPr>
        <p:spPr bwMode="auto">
          <a:xfrm>
            <a:off x="3626557" y="250586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1" name="Text Box 64">
            <a:extLst>
              <a:ext uri="{FF2B5EF4-FFF2-40B4-BE49-F238E27FC236}">
                <a16:creationId xmlns:a16="http://schemas.microsoft.com/office/drawing/2014/main" id="{BCC328C5-BDB0-3544-87A4-136B93E07D4A}"/>
              </a:ext>
            </a:extLst>
          </p:cNvPr>
          <p:cNvSpPr txBox="1">
            <a:spLocks noChangeArrowheads="1"/>
          </p:cNvSpPr>
          <p:nvPr/>
        </p:nvSpPr>
        <p:spPr bwMode="auto">
          <a:xfrm>
            <a:off x="2632783" y="2869407"/>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2" name="Text Box 65">
            <a:extLst>
              <a:ext uri="{FF2B5EF4-FFF2-40B4-BE49-F238E27FC236}">
                <a16:creationId xmlns:a16="http://schemas.microsoft.com/office/drawing/2014/main" id="{59FB65F6-F49D-1442-A513-0633DBFFF9C5}"/>
              </a:ext>
            </a:extLst>
          </p:cNvPr>
          <p:cNvSpPr txBox="1">
            <a:spLocks noChangeArrowheads="1"/>
          </p:cNvSpPr>
          <p:nvPr/>
        </p:nvSpPr>
        <p:spPr bwMode="auto">
          <a:xfrm>
            <a:off x="4504444" y="26646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23" name="Text Box 66">
            <a:extLst>
              <a:ext uri="{FF2B5EF4-FFF2-40B4-BE49-F238E27FC236}">
                <a16:creationId xmlns:a16="http://schemas.microsoft.com/office/drawing/2014/main" id="{1E91EDFF-8442-8949-BDE3-19E043058B34}"/>
              </a:ext>
            </a:extLst>
          </p:cNvPr>
          <p:cNvSpPr txBox="1">
            <a:spLocks noChangeArrowheads="1"/>
          </p:cNvSpPr>
          <p:nvPr/>
        </p:nvSpPr>
        <p:spPr bwMode="auto">
          <a:xfrm>
            <a:off x="4359983" y="326786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4" name="Text Box 67">
            <a:extLst>
              <a:ext uri="{FF2B5EF4-FFF2-40B4-BE49-F238E27FC236}">
                <a16:creationId xmlns:a16="http://schemas.microsoft.com/office/drawing/2014/main" id="{6B3C9441-8C1E-BE41-9B64-3A2D98757CA9}"/>
              </a:ext>
            </a:extLst>
          </p:cNvPr>
          <p:cNvSpPr txBox="1">
            <a:spLocks noChangeArrowheads="1"/>
          </p:cNvSpPr>
          <p:nvPr/>
        </p:nvSpPr>
        <p:spPr bwMode="auto">
          <a:xfrm>
            <a:off x="5183101" y="2536032"/>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1</a:t>
            </a:r>
          </a:p>
        </p:txBody>
      </p:sp>
      <p:sp>
        <p:nvSpPr>
          <p:cNvPr id="25" name="Text Box 68">
            <a:extLst>
              <a:ext uri="{FF2B5EF4-FFF2-40B4-BE49-F238E27FC236}">
                <a16:creationId xmlns:a16="http://schemas.microsoft.com/office/drawing/2014/main" id="{304850ED-EF47-9D47-9014-961975A5A735}"/>
              </a:ext>
            </a:extLst>
          </p:cNvPr>
          <p:cNvSpPr txBox="1">
            <a:spLocks noChangeArrowheads="1"/>
          </p:cNvSpPr>
          <p:nvPr/>
        </p:nvSpPr>
        <p:spPr bwMode="auto">
          <a:xfrm>
            <a:off x="6006219" y="2986883"/>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2</a:t>
            </a:r>
          </a:p>
        </p:txBody>
      </p:sp>
      <p:sp>
        <p:nvSpPr>
          <p:cNvPr id="26" name="Text Box 69">
            <a:extLst>
              <a:ext uri="{FF2B5EF4-FFF2-40B4-BE49-F238E27FC236}">
                <a16:creationId xmlns:a16="http://schemas.microsoft.com/office/drawing/2014/main" id="{9C1D9E3B-CD58-9240-90CD-362310122007}"/>
              </a:ext>
            </a:extLst>
          </p:cNvPr>
          <p:cNvSpPr txBox="1">
            <a:spLocks noChangeArrowheads="1"/>
          </p:cNvSpPr>
          <p:nvPr/>
        </p:nvSpPr>
        <p:spPr bwMode="auto">
          <a:xfrm>
            <a:off x="5944307" y="2070895"/>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sp>
        <p:nvSpPr>
          <p:cNvPr id="27" name="Text Box 70">
            <a:extLst>
              <a:ext uri="{FF2B5EF4-FFF2-40B4-BE49-F238E27FC236}">
                <a16:creationId xmlns:a16="http://schemas.microsoft.com/office/drawing/2014/main" id="{1FBC5AA1-65CE-014D-A0B6-5A63C6CA4F6A}"/>
              </a:ext>
            </a:extLst>
          </p:cNvPr>
          <p:cNvSpPr txBox="1">
            <a:spLocks noChangeArrowheads="1"/>
          </p:cNvSpPr>
          <p:nvPr/>
        </p:nvSpPr>
        <p:spPr bwMode="auto">
          <a:xfrm>
            <a:off x="4264732" y="1813719"/>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3</a:t>
            </a:r>
          </a:p>
        </p:txBody>
      </p:sp>
      <p:sp>
        <p:nvSpPr>
          <p:cNvPr id="28" name="Text Box 71">
            <a:extLst>
              <a:ext uri="{FF2B5EF4-FFF2-40B4-BE49-F238E27FC236}">
                <a16:creationId xmlns:a16="http://schemas.microsoft.com/office/drawing/2014/main" id="{ED676205-52DB-7D48-90C8-9224F8D553C1}"/>
              </a:ext>
            </a:extLst>
          </p:cNvPr>
          <p:cNvSpPr txBox="1">
            <a:spLocks noChangeArrowheads="1"/>
          </p:cNvSpPr>
          <p:nvPr/>
        </p:nvSpPr>
        <p:spPr bwMode="auto">
          <a:xfrm>
            <a:off x="3462251" y="1359695"/>
            <a:ext cx="31290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a:r>
              <a:rPr lang="en-US" altLang="zh-CN" u="none">
                <a:ea typeface="MS PGothic" panose="020B0600070205080204" pitchFamily="34" charset="-128"/>
              </a:rPr>
              <a:t>5</a:t>
            </a:r>
          </a:p>
        </p:txBody>
      </p:sp>
      <p:grpSp>
        <p:nvGrpSpPr>
          <p:cNvPr id="29" name="Group 1507">
            <a:extLst>
              <a:ext uri="{FF2B5EF4-FFF2-40B4-BE49-F238E27FC236}">
                <a16:creationId xmlns:a16="http://schemas.microsoft.com/office/drawing/2014/main" id="{4E6BF874-023E-9246-8220-81AFD1206571}"/>
              </a:ext>
            </a:extLst>
          </p:cNvPr>
          <p:cNvGrpSpPr>
            <a:grpSpLocks/>
          </p:cNvGrpSpPr>
          <p:nvPr/>
        </p:nvGrpSpPr>
        <p:grpSpPr bwMode="auto">
          <a:xfrm>
            <a:off x="7332663" y="2380456"/>
            <a:ext cx="427039" cy="711200"/>
            <a:chOff x="4140" y="429"/>
            <a:chExt cx="1425" cy="2396"/>
          </a:xfrm>
        </p:grpSpPr>
        <p:sp>
          <p:nvSpPr>
            <p:cNvPr id="30" name="Freeform 1508">
              <a:extLst>
                <a:ext uri="{FF2B5EF4-FFF2-40B4-BE49-F238E27FC236}">
                  <a16:creationId xmlns:a16="http://schemas.microsoft.com/office/drawing/2014/main" id="{223AEB80-FE1F-424E-8DFF-179F66A68A4A}"/>
                </a:ext>
              </a:extLst>
            </p:cNvPr>
            <p:cNvSpPr>
              <a:spLocks/>
            </p:cNvSpPr>
            <p:nvPr/>
          </p:nvSpPr>
          <p:spPr bwMode="auto">
            <a:xfrm>
              <a:off x="5268" y="433"/>
              <a:ext cx="283" cy="2286"/>
            </a:xfrm>
            <a:custGeom>
              <a:avLst/>
              <a:gdLst>
                <a:gd name="T0" fmla="*/ 3 w 354"/>
                <a:gd name="T1" fmla="*/ 0 h 2742"/>
                <a:gd name="T2" fmla="*/ 15 w 354"/>
                <a:gd name="T3" fmla="*/ 27 h 2742"/>
                <a:gd name="T4" fmla="*/ 15 w 354"/>
                <a:gd name="T5" fmla="*/ 205 h 2742"/>
                <a:gd name="T6" fmla="*/ 0 w 354"/>
                <a:gd name="T7" fmla="*/ 215 h 2742"/>
                <a:gd name="T8" fmla="*/ 3 w 354"/>
                <a:gd name="T9" fmla="*/ 0 h 2742"/>
                <a:gd name="T10" fmla="*/ 0 60000 65536"/>
                <a:gd name="T11" fmla="*/ 0 60000 65536"/>
                <a:gd name="T12" fmla="*/ 0 60000 65536"/>
                <a:gd name="T13" fmla="*/ 0 60000 65536"/>
                <a:gd name="T14" fmla="*/ 0 60000 65536"/>
                <a:gd name="T15" fmla="*/ 0 w 354"/>
                <a:gd name="T16" fmla="*/ 0 h 2742"/>
                <a:gd name="T17" fmla="*/ 354 w 354"/>
                <a:gd name="T18" fmla="*/ 2742 h 2742"/>
              </a:gdLst>
              <a:ahLst/>
              <a:cxnLst>
                <a:cxn ang="T10">
                  <a:pos x="T0" y="T1"/>
                </a:cxn>
                <a:cxn ang="T11">
                  <a:pos x="T2" y="T3"/>
                </a:cxn>
                <a:cxn ang="T12">
                  <a:pos x="T4" y="T5"/>
                </a:cxn>
                <a:cxn ang="T13">
                  <a:pos x="T6" y="T7"/>
                </a:cxn>
                <a:cxn ang="T14">
                  <a:pos x="T8" y="T9"/>
                </a:cxn>
              </a:cxnLst>
              <a:rect l="T15" t="T16" r="T17" b="T18"/>
              <a:pathLst>
                <a:path w="354" h="2742">
                  <a:moveTo>
                    <a:pt x="63" y="0"/>
                  </a:moveTo>
                  <a:lnTo>
                    <a:pt x="354" y="339"/>
                  </a:lnTo>
                  <a:lnTo>
                    <a:pt x="346" y="2624"/>
                  </a:lnTo>
                  <a:lnTo>
                    <a:pt x="0" y="2742"/>
                  </a:lnTo>
                  <a:lnTo>
                    <a:pt x="63" y="0"/>
                  </a:lnTo>
                  <a:close/>
                </a:path>
              </a:pathLst>
            </a:custGeom>
            <a:gradFill rotWithShape="1">
              <a:gsLst>
                <a:gs pos="0">
                  <a:srgbClr val="DDDDDD"/>
                </a:gs>
                <a:gs pos="100000">
                  <a:srgbClr val="333333"/>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1" name="Rectangle 1509">
              <a:extLst>
                <a:ext uri="{FF2B5EF4-FFF2-40B4-BE49-F238E27FC236}">
                  <a16:creationId xmlns:a16="http://schemas.microsoft.com/office/drawing/2014/main" id="{53F2EEC3-DC55-6D44-A551-83DB19705BD0}"/>
                </a:ext>
              </a:extLst>
            </p:cNvPr>
            <p:cNvSpPr>
              <a:spLocks noChangeArrowheads="1"/>
            </p:cNvSpPr>
            <p:nvPr/>
          </p:nvSpPr>
          <p:spPr bwMode="auto">
            <a:xfrm>
              <a:off x="4210" y="429"/>
              <a:ext cx="1046" cy="2285"/>
            </a:xfrm>
            <a:prstGeom prst="rect">
              <a:avLst/>
            </a:pr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2" name="Freeform 1510">
              <a:extLst>
                <a:ext uri="{FF2B5EF4-FFF2-40B4-BE49-F238E27FC236}">
                  <a16:creationId xmlns:a16="http://schemas.microsoft.com/office/drawing/2014/main" id="{B1EBDC5D-59AA-E24B-8F85-2EACF9CA66E1}"/>
                </a:ext>
              </a:extLst>
            </p:cNvPr>
            <p:cNvSpPr>
              <a:spLocks/>
            </p:cNvSpPr>
            <p:nvPr/>
          </p:nvSpPr>
          <p:spPr bwMode="auto">
            <a:xfrm>
              <a:off x="5321" y="570"/>
              <a:ext cx="169" cy="2115"/>
            </a:xfrm>
            <a:custGeom>
              <a:avLst/>
              <a:gdLst>
                <a:gd name="T0" fmla="*/ 2 w 211"/>
                <a:gd name="T1" fmla="*/ 0 h 2537"/>
                <a:gd name="T2" fmla="*/ 9 w 211"/>
                <a:gd name="T3" fmla="*/ 18 h 2537"/>
                <a:gd name="T4" fmla="*/ 2 w 211"/>
                <a:gd name="T5" fmla="*/ 196 h 2537"/>
                <a:gd name="T6" fmla="*/ 2 w 211"/>
                <a:gd name="T7" fmla="*/ 0 h 2537"/>
                <a:gd name="T8" fmla="*/ 0 60000 65536"/>
                <a:gd name="T9" fmla="*/ 0 60000 65536"/>
                <a:gd name="T10" fmla="*/ 0 60000 65536"/>
                <a:gd name="T11" fmla="*/ 0 60000 65536"/>
                <a:gd name="T12" fmla="*/ 0 w 211"/>
                <a:gd name="T13" fmla="*/ 0 h 2537"/>
                <a:gd name="T14" fmla="*/ 211 w 211"/>
                <a:gd name="T15" fmla="*/ 2537 h 2537"/>
              </a:gdLst>
              <a:ahLst/>
              <a:cxnLst>
                <a:cxn ang="T8">
                  <a:pos x="T0" y="T1"/>
                </a:cxn>
                <a:cxn ang="T9">
                  <a:pos x="T2" y="T3"/>
                </a:cxn>
                <a:cxn ang="T10">
                  <a:pos x="T4" y="T5"/>
                </a:cxn>
                <a:cxn ang="T11">
                  <a:pos x="T6" y="T7"/>
                </a:cxn>
              </a:cxnLst>
              <a:rect l="T12" t="T13" r="T14" b="T15"/>
              <a:pathLst>
                <a:path w="211" h="2537">
                  <a:moveTo>
                    <a:pt x="7" y="0"/>
                  </a:moveTo>
                  <a:cubicBezTo>
                    <a:pt x="7" y="0"/>
                    <a:pt x="57" y="28"/>
                    <a:pt x="211" y="218"/>
                  </a:cubicBezTo>
                  <a:cubicBezTo>
                    <a:pt x="0" y="1229"/>
                    <a:pt x="41" y="2537"/>
                    <a:pt x="7" y="2501"/>
                  </a:cubicBezTo>
                  <a:lnTo>
                    <a:pt x="7" y="0"/>
                  </a:lnTo>
                  <a:close/>
                </a:path>
              </a:pathLst>
            </a:custGeom>
            <a:gradFill rotWithShape="1">
              <a:gsLst>
                <a:gs pos="0">
                  <a:srgbClr val="808080"/>
                </a:gs>
                <a:gs pos="100000">
                  <a:srgbClr val="F8F8F8"/>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3" name="Freeform 1511">
              <a:extLst>
                <a:ext uri="{FF2B5EF4-FFF2-40B4-BE49-F238E27FC236}">
                  <a16:creationId xmlns:a16="http://schemas.microsoft.com/office/drawing/2014/main" id="{185D6257-EBBF-1948-9B21-7B7447B009CC}"/>
                </a:ext>
              </a:extLst>
            </p:cNvPr>
            <p:cNvSpPr>
              <a:spLocks/>
            </p:cNvSpPr>
            <p:nvPr/>
          </p:nvSpPr>
          <p:spPr bwMode="auto">
            <a:xfrm>
              <a:off x="5284" y="1640"/>
              <a:ext cx="263" cy="189"/>
            </a:xfrm>
            <a:custGeom>
              <a:avLst/>
              <a:gdLst>
                <a:gd name="T0" fmla="*/ 2 w 328"/>
                <a:gd name="T1" fmla="*/ 0 h 226"/>
                <a:gd name="T2" fmla="*/ 14 w 328"/>
                <a:gd name="T3" fmla="*/ 11 h 226"/>
                <a:gd name="T4" fmla="*/ 14 w 328"/>
                <a:gd name="T5" fmla="*/ 19 h 226"/>
                <a:gd name="T6" fmla="*/ 0 w 328"/>
                <a:gd name="T7" fmla="*/ 8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34" name="Rectangle 1512">
              <a:extLst>
                <a:ext uri="{FF2B5EF4-FFF2-40B4-BE49-F238E27FC236}">
                  <a16:creationId xmlns:a16="http://schemas.microsoft.com/office/drawing/2014/main" id="{CA0ACD00-F12B-0241-9E39-E607BCB28F8C}"/>
                </a:ext>
              </a:extLst>
            </p:cNvPr>
            <p:cNvSpPr>
              <a:spLocks noChangeArrowheads="1"/>
            </p:cNvSpPr>
            <p:nvPr/>
          </p:nvSpPr>
          <p:spPr bwMode="auto">
            <a:xfrm>
              <a:off x="4210" y="690"/>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5" name="Group 1513">
              <a:extLst>
                <a:ext uri="{FF2B5EF4-FFF2-40B4-BE49-F238E27FC236}">
                  <a16:creationId xmlns:a16="http://schemas.microsoft.com/office/drawing/2014/main" id="{200F4639-D493-824F-89AD-80B3147CB561}"/>
                </a:ext>
              </a:extLst>
            </p:cNvPr>
            <p:cNvGrpSpPr>
              <a:grpSpLocks/>
            </p:cNvGrpSpPr>
            <p:nvPr/>
          </p:nvGrpSpPr>
          <p:grpSpPr bwMode="auto">
            <a:xfrm>
              <a:off x="4749" y="668"/>
              <a:ext cx="581" cy="145"/>
              <a:chOff x="614" y="2568"/>
              <a:chExt cx="725" cy="139"/>
            </a:xfrm>
          </p:grpSpPr>
          <p:sp>
            <p:nvSpPr>
              <p:cNvPr id="60" name="AutoShape 1514">
                <a:extLst>
                  <a:ext uri="{FF2B5EF4-FFF2-40B4-BE49-F238E27FC236}">
                    <a16:creationId xmlns:a16="http://schemas.microsoft.com/office/drawing/2014/main" id="{0B77B45C-4A2C-1242-81AC-5F7C2E1D59FF}"/>
                  </a:ext>
                </a:extLst>
              </p:cNvPr>
              <p:cNvSpPr>
                <a:spLocks noChangeArrowheads="1"/>
              </p:cNvSpPr>
              <p:nvPr/>
            </p:nvSpPr>
            <p:spPr bwMode="auto">
              <a:xfrm>
                <a:off x="613" y="2566"/>
                <a:ext cx="721" cy="14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61" name="AutoShape 1515">
                <a:extLst>
                  <a:ext uri="{FF2B5EF4-FFF2-40B4-BE49-F238E27FC236}">
                    <a16:creationId xmlns:a16="http://schemas.microsoft.com/office/drawing/2014/main" id="{4B71C1EB-9606-1948-9AB2-9AA9396CCDD0}"/>
                  </a:ext>
                </a:extLst>
              </p:cNvPr>
              <p:cNvSpPr>
                <a:spLocks noChangeArrowheads="1"/>
              </p:cNvSpPr>
              <p:nvPr/>
            </p:nvSpPr>
            <p:spPr bwMode="auto">
              <a:xfrm>
                <a:off x="625" y="2581"/>
                <a:ext cx="696" cy="114"/>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6" name="Rectangle 1516">
              <a:extLst>
                <a:ext uri="{FF2B5EF4-FFF2-40B4-BE49-F238E27FC236}">
                  <a16:creationId xmlns:a16="http://schemas.microsoft.com/office/drawing/2014/main" id="{247292B1-9C96-1448-9023-0C91B21C7E01}"/>
                </a:ext>
              </a:extLst>
            </p:cNvPr>
            <p:cNvSpPr>
              <a:spLocks noChangeArrowheads="1"/>
            </p:cNvSpPr>
            <p:nvPr/>
          </p:nvSpPr>
          <p:spPr bwMode="auto">
            <a:xfrm>
              <a:off x="4220" y="1022"/>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37" name="Group 1517">
              <a:extLst>
                <a:ext uri="{FF2B5EF4-FFF2-40B4-BE49-F238E27FC236}">
                  <a16:creationId xmlns:a16="http://schemas.microsoft.com/office/drawing/2014/main" id="{E2FE60F8-E1BF-624D-98FA-027CAAA9A94A}"/>
                </a:ext>
              </a:extLst>
            </p:cNvPr>
            <p:cNvGrpSpPr>
              <a:grpSpLocks/>
            </p:cNvGrpSpPr>
            <p:nvPr/>
          </p:nvGrpSpPr>
          <p:grpSpPr bwMode="auto">
            <a:xfrm>
              <a:off x="4747" y="994"/>
              <a:ext cx="581" cy="134"/>
              <a:chOff x="614" y="2568"/>
              <a:chExt cx="725" cy="139"/>
            </a:xfrm>
          </p:grpSpPr>
          <p:sp>
            <p:nvSpPr>
              <p:cNvPr id="58" name="AutoShape 1518">
                <a:extLst>
                  <a:ext uri="{FF2B5EF4-FFF2-40B4-BE49-F238E27FC236}">
                    <a16:creationId xmlns:a16="http://schemas.microsoft.com/office/drawing/2014/main" id="{9F7182DB-9454-854F-A863-72B4ECD1A292}"/>
                  </a:ext>
                </a:extLst>
              </p:cNvPr>
              <p:cNvSpPr>
                <a:spLocks noChangeArrowheads="1"/>
              </p:cNvSpPr>
              <p:nvPr/>
            </p:nvSpPr>
            <p:spPr bwMode="auto">
              <a:xfrm>
                <a:off x="615" y="2564"/>
                <a:ext cx="721" cy="139"/>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9" name="AutoShape 1519">
                <a:extLst>
                  <a:ext uri="{FF2B5EF4-FFF2-40B4-BE49-F238E27FC236}">
                    <a16:creationId xmlns:a16="http://schemas.microsoft.com/office/drawing/2014/main" id="{CB159758-A2BE-734A-BE9D-EF808FBE51FF}"/>
                  </a:ext>
                </a:extLst>
              </p:cNvPr>
              <p:cNvSpPr>
                <a:spLocks noChangeArrowheads="1"/>
              </p:cNvSpPr>
              <p:nvPr/>
            </p:nvSpPr>
            <p:spPr bwMode="auto">
              <a:xfrm>
                <a:off x="628" y="2581"/>
                <a:ext cx="696" cy="107"/>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38" name="Rectangle 1520">
              <a:extLst>
                <a:ext uri="{FF2B5EF4-FFF2-40B4-BE49-F238E27FC236}">
                  <a16:creationId xmlns:a16="http://schemas.microsoft.com/office/drawing/2014/main" id="{D40F416A-BCF9-754A-8FF8-4978F94BC2A8}"/>
                </a:ext>
              </a:extLst>
            </p:cNvPr>
            <p:cNvSpPr>
              <a:spLocks noChangeArrowheads="1"/>
            </p:cNvSpPr>
            <p:nvPr/>
          </p:nvSpPr>
          <p:spPr bwMode="auto">
            <a:xfrm>
              <a:off x="4220" y="1354"/>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39" name="Rectangle 1521">
              <a:extLst>
                <a:ext uri="{FF2B5EF4-FFF2-40B4-BE49-F238E27FC236}">
                  <a16:creationId xmlns:a16="http://schemas.microsoft.com/office/drawing/2014/main" id="{17D55E70-3312-D340-9D00-2E95A8F5E530}"/>
                </a:ext>
              </a:extLst>
            </p:cNvPr>
            <p:cNvSpPr>
              <a:spLocks noChangeArrowheads="1"/>
            </p:cNvSpPr>
            <p:nvPr/>
          </p:nvSpPr>
          <p:spPr bwMode="auto">
            <a:xfrm>
              <a:off x="4230" y="1655"/>
              <a:ext cx="598" cy="47"/>
            </a:xfrm>
            <a:prstGeom prst="rect">
              <a:avLst/>
            </a:prstGeom>
            <a:solidFill>
              <a:schemeClr val="tx1"/>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nvGrpSpPr>
            <p:cNvPr id="40" name="Group 1522">
              <a:extLst>
                <a:ext uri="{FF2B5EF4-FFF2-40B4-BE49-F238E27FC236}">
                  <a16:creationId xmlns:a16="http://schemas.microsoft.com/office/drawing/2014/main" id="{B6329AEC-8EB9-6E48-886F-934C67325ED0}"/>
                </a:ext>
              </a:extLst>
            </p:cNvPr>
            <p:cNvGrpSpPr>
              <a:grpSpLocks/>
            </p:cNvGrpSpPr>
            <p:nvPr/>
          </p:nvGrpSpPr>
          <p:grpSpPr bwMode="auto">
            <a:xfrm>
              <a:off x="4735" y="1627"/>
              <a:ext cx="582" cy="151"/>
              <a:chOff x="614" y="2568"/>
              <a:chExt cx="725" cy="139"/>
            </a:xfrm>
          </p:grpSpPr>
          <p:sp>
            <p:nvSpPr>
              <p:cNvPr id="56" name="AutoShape 1523">
                <a:extLst>
                  <a:ext uri="{FF2B5EF4-FFF2-40B4-BE49-F238E27FC236}">
                    <a16:creationId xmlns:a16="http://schemas.microsoft.com/office/drawing/2014/main" id="{A7EC5E3E-654E-6E4C-A325-32A3AB3F99A2}"/>
                  </a:ext>
                </a:extLst>
              </p:cNvPr>
              <p:cNvSpPr>
                <a:spLocks noChangeArrowheads="1"/>
              </p:cNvSpPr>
              <p:nvPr/>
            </p:nvSpPr>
            <p:spPr bwMode="auto">
              <a:xfrm>
                <a:off x="618" y="2579"/>
                <a:ext cx="720" cy="131"/>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7" name="AutoShape 1524">
                <a:extLst>
                  <a:ext uri="{FF2B5EF4-FFF2-40B4-BE49-F238E27FC236}">
                    <a16:creationId xmlns:a16="http://schemas.microsoft.com/office/drawing/2014/main" id="{7FFD682F-CD2E-A445-B919-2F02DA2B30E5}"/>
                  </a:ext>
                </a:extLst>
              </p:cNvPr>
              <p:cNvSpPr>
                <a:spLocks noChangeArrowheads="1"/>
              </p:cNvSpPr>
              <p:nvPr/>
            </p:nvSpPr>
            <p:spPr bwMode="auto">
              <a:xfrm>
                <a:off x="630" y="2586"/>
                <a:ext cx="695" cy="109"/>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41" name="Freeform 1525">
              <a:extLst>
                <a:ext uri="{FF2B5EF4-FFF2-40B4-BE49-F238E27FC236}">
                  <a16:creationId xmlns:a16="http://schemas.microsoft.com/office/drawing/2014/main" id="{576155F8-FD83-9347-8A6D-9E8108718079}"/>
                </a:ext>
              </a:extLst>
            </p:cNvPr>
            <p:cNvSpPr>
              <a:spLocks/>
            </p:cNvSpPr>
            <p:nvPr/>
          </p:nvSpPr>
          <p:spPr bwMode="auto">
            <a:xfrm>
              <a:off x="5288" y="1354"/>
              <a:ext cx="263" cy="188"/>
            </a:xfrm>
            <a:custGeom>
              <a:avLst/>
              <a:gdLst>
                <a:gd name="T0" fmla="*/ 2 w 328"/>
                <a:gd name="T1" fmla="*/ 0 h 226"/>
                <a:gd name="T2" fmla="*/ 14 w 328"/>
                <a:gd name="T3" fmla="*/ 10 h 226"/>
                <a:gd name="T4" fmla="*/ 14 w 328"/>
                <a:gd name="T5" fmla="*/ 17 h 226"/>
                <a:gd name="T6" fmla="*/ 0 w 328"/>
                <a:gd name="T7" fmla="*/ 7 h 226"/>
                <a:gd name="T8" fmla="*/ 2 w 328"/>
                <a:gd name="T9" fmla="*/ 0 h 226"/>
                <a:gd name="T10" fmla="*/ 0 60000 65536"/>
                <a:gd name="T11" fmla="*/ 0 60000 65536"/>
                <a:gd name="T12" fmla="*/ 0 60000 65536"/>
                <a:gd name="T13" fmla="*/ 0 60000 65536"/>
                <a:gd name="T14" fmla="*/ 0 60000 65536"/>
                <a:gd name="T15" fmla="*/ 0 w 328"/>
                <a:gd name="T16" fmla="*/ 0 h 226"/>
                <a:gd name="T17" fmla="*/ 328 w 328"/>
                <a:gd name="T18" fmla="*/ 226 h 226"/>
              </a:gdLst>
              <a:ahLst/>
              <a:cxnLst>
                <a:cxn ang="T10">
                  <a:pos x="T0" y="T1"/>
                </a:cxn>
                <a:cxn ang="T11">
                  <a:pos x="T2" y="T3"/>
                </a:cxn>
                <a:cxn ang="T12">
                  <a:pos x="T4" y="T5"/>
                </a:cxn>
                <a:cxn ang="T13">
                  <a:pos x="T6" y="T7"/>
                </a:cxn>
                <a:cxn ang="T14">
                  <a:pos x="T8" y="T9"/>
                </a:cxn>
              </a:cxnLst>
              <a:rect l="T15" t="T16" r="T17" b="T18"/>
              <a:pathLst>
                <a:path w="328" h="226">
                  <a:moveTo>
                    <a:pt x="4" y="0"/>
                  </a:moveTo>
                  <a:cubicBezTo>
                    <a:pt x="60" y="10"/>
                    <a:pt x="182" y="74"/>
                    <a:pt x="328" y="128"/>
                  </a:cubicBezTo>
                  <a:cubicBezTo>
                    <a:pt x="326" y="162"/>
                    <a:pt x="326" y="158"/>
                    <a:pt x="326" y="226"/>
                  </a:cubicBezTo>
                  <a:cubicBezTo>
                    <a:pt x="326" y="226"/>
                    <a:pt x="169" y="155"/>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grpSp>
          <p:nvGrpSpPr>
            <p:cNvPr id="42" name="Group 1526">
              <a:extLst>
                <a:ext uri="{FF2B5EF4-FFF2-40B4-BE49-F238E27FC236}">
                  <a16:creationId xmlns:a16="http://schemas.microsoft.com/office/drawing/2014/main" id="{FC8B423F-4098-B84C-A7C4-56448F5A007F}"/>
                </a:ext>
              </a:extLst>
            </p:cNvPr>
            <p:cNvGrpSpPr>
              <a:grpSpLocks/>
            </p:cNvGrpSpPr>
            <p:nvPr/>
          </p:nvGrpSpPr>
          <p:grpSpPr bwMode="auto">
            <a:xfrm>
              <a:off x="4739" y="1327"/>
              <a:ext cx="582" cy="139"/>
              <a:chOff x="614" y="2568"/>
              <a:chExt cx="725" cy="139"/>
            </a:xfrm>
          </p:grpSpPr>
          <p:sp>
            <p:nvSpPr>
              <p:cNvPr id="54" name="AutoShape 1527">
                <a:extLst>
                  <a:ext uri="{FF2B5EF4-FFF2-40B4-BE49-F238E27FC236}">
                    <a16:creationId xmlns:a16="http://schemas.microsoft.com/office/drawing/2014/main" id="{03905BCA-C4AA-0D44-9410-9DBE4B9A16FA}"/>
                  </a:ext>
                </a:extLst>
              </p:cNvPr>
              <p:cNvSpPr>
                <a:spLocks noChangeArrowheads="1"/>
              </p:cNvSpPr>
              <p:nvPr/>
            </p:nvSpPr>
            <p:spPr bwMode="auto">
              <a:xfrm>
                <a:off x="613" y="2571"/>
                <a:ext cx="732" cy="134"/>
              </a:xfrm>
              <a:prstGeom prst="roundRect">
                <a:avLst>
                  <a:gd name="adj" fmla="val 50000"/>
                </a:avLst>
              </a:pr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5" name="AutoShape 1528">
                <a:extLst>
                  <a:ext uri="{FF2B5EF4-FFF2-40B4-BE49-F238E27FC236}">
                    <a16:creationId xmlns:a16="http://schemas.microsoft.com/office/drawing/2014/main" id="{E6A199E0-290D-C148-BFA4-2F42E73B8851}"/>
                  </a:ext>
                </a:extLst>
              </p:cNvPr>
              <p:cNvSpPr>
                <a:spLocks noChangeArrowheads="1"/>
              </p:cNvSpPr>
              <p:nvPr/>
            </p:nvSpPr>
            <p:spPr bwMode="auto">
              <a:xfrm>
                <a:off x="625" y="2587"/>
                <a:ext cx="720" cy="103"/>
              </a:xfrm>
              <a:prstGeom prst="roundRect">
                <a:avLst>
                  <a:gd name="adj" fmla="val 50000"/>
                </a:avLst>
              </a:prstGeom>
              <a:gradFill rotWithShape="1">
                <a:gsLst>
                  <a:gs pos="0">
                    <a:srgbClr val="0000FF"/>
                  </a:gs>
                  <a:gs pos="50000">
                    <a:srgbClr val="99CCFF"/>
                  </a:gs>
                  <a:gs pos="100000">
                    <a:srgbClr val="0000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sp>
          <p:nvSpPr>
            <p:cNvPr id="43" name="Rectangle 1529">
              <a:extLst>
                <a:ext uri="{FF2B5EF4-FFF2-40B4-BE49-F238E27FC236}">
                  <a16:creationId xmlns:a16="http://schemas.microsoft.com/office/drawing/2014/main" id="{0FECB2A6-CF5C-A84B-A6D3-12D88C059734}"/>
                </a:ext>
              </a:extLst>
            </p:cNvPr>
            <p:cNvSpPr>
              <a:spLocks noChangeArrowheads="1"/>
            </p:cNvSpPr>
            <p:nvPr/>
          </p:nvSpPr>
          <p:spPr bwMode="auto">
            <a:xfrm>
              <a:off x="5246" y="429"/>
              <a:ext cx="70" cy="2285"/>
            </a:xfrm>
            <a:prstGeom prst="rect">
              <a:avLst/>
            </a:prstGeom>
            <a:gradFill rotWithShape="1">
              <a:gsLst>
                <a:gs pos="0">
                  <a:srgbClr val="333333"/>
                </a:gs>
                <a:gs pos="50000">
                  <a:srgbClr val="DDDDDD"/>
                </a:gs>
                <a:gs pos="100000">
                  <a:srgbClr val="333333"/>
                </a:gs>
              </a:gsLst>
              <a:lin ang="0" scaled="1"/>
            </a:gra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4" name="Freeform 1530">
              <a:extLst>
                <a:ext uri="{FF2B5EF4-FFF2-40B4-BE49-F238E27FC236}">
                  <a16:creationId xmlns:a16="http://schemas.microsoft.com/office/drawing/2014/main" id="{A0B258D2-F721-5048-8980-BA14054B550A}"/>
                </a:ext>
              </a:extLst>
            </p:cNvPr>
            <p:cNvSpPr>
              <a:spLocks/>
            </p:cNvSpPr>
            <p:nvPr/>
          </p:nvSpPr>
          <p:spPr bwMode="auto">
            <a:xfrm>
              <a:off x="5312" y="1007"/>
              <a:ext cx="237" cy="213"/>
            </a:xfrm>
            <a:custGeom>
              <a:avLst/>
              <a:gdLst>
                <a:gd name="T0" fmla="*/ 2 w 296"/>
                <a:gd name="T1" fmla="*/ 0 h 256"/>
                <a:gd name="T2" fmla="*/ 14 w 296"/>
                <a:gd name="T3" fmla="*/ 10 h 256"/>
                <a:gd name="T4" fmla="*/ 14 w 296"/>
                <a:gd name="T5" fmla="*/ 19 h 256"/>
                <a:gd name="T6" fmla="*/ 0 w 296"/>
                <a:gd name="T7" fmla="*/ 7 h 256"/>
                <a:gd name="T8" fmla="*/ 2 w 296"/>
                <a:gd name="T9" fmla="*/ 0 h 256"/>
                <a:gd name="T10" fmla="*/ 0 60000 65536"/>
                <a:gd name="T11" fmla="*/ 0 60000 65536"/>
                <a:gd name="T12" fmla="*/ 0 60000 65536"/>
                <a:gd name="T13" fmla="*/ 0 60000 65536"/>
                <a:gd name="T14" fmla="*/ 0 60000 65536"/>
                <a:gd name="T15" fmla="*/ 0 w 296"/>
                <a:gd name="T16" fmla="*/ 0 h 256"/>
                <a:gd name="T17" fmla="*/ 296 w 296"/>
                <a:gd name="T18" fmla="*/ 256 h 256"/>
              </a:gdLst>
              <a:ahLst/>
              <a:cxnLst>
                <a:cxn ang="T10">
                  <a:pos x="T0" y="T1"/>
                </a:cxn>
                <a:cxn ang="T11">
                  <a:pos x="T2" y="T3"/>
                </a:cxn>
                <a:cxn ang="T12">
                  <a:pos x="T4" y="T5"/>
                </a:cxn>
                <a:cxn ang="T13">
                  <a:pos x="T6" y="T7"/>
                </a:cxn>
                <a:cxn ang="T14">
                  <a:pos x="T8" y="T9"/>
                </a:cxn>
              </a:cxnLst>
              <a:rect l="T15" t="T16" r="T17" b="T18"/>
              <a:pathLst>
                <a:path w="296" h="256">
                  <a:moveTo>
                    <a:pt x="4" y="0"/>
                  </a:moveTo>
                  <a:cubicBezTo>
                    <a:pt x="55" y="10"/>
                    <a:pt x="144" y="68"/>
                    <a:pt x="292" y="144"/>
                  </a:cubicBezTo>
                  <a:cubicBezTo>
                    <a:pt x="290" y="178"/>
                    <a:pt x="296" y="188"/>
                    <a:pt x="296" y="256"/>
                  </a:cubicBezTo>
                  <a:cubicBezTo>
                    <a:pt x="296" y="256"/>
                    <a:pt x="160" y="176"/>
                    <a:pt x="0" y="100"/>
                  </a:cubicBezTo>
                  <a:cubicBezTo>
                    <a:pt x="0" y="48"/>
                    <a:pt x="4" y="17"/>
                    <a:pt x="4"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5" name="Freeform 1531">
              <a:extLst>
                <a:ext uri="{FF2B5EF4-FFF2-40B4-BE49-F238E27FC236}">
                  <a16:creationId xmlns:a16="http://schemas.microsoft.com/office/drawing/2014/main" id="{8CEF7422-9AAF-FD40-AD64-19FB11B4DF58}"/>
                </a:ext>
              </a:extLst>
            </p:cNvPr>
            <p:cNvSpPr>
              <a:spLocks/>
            </p:cNvSpPr>
            <p:nvPr/>
          </p:nvSpPr>
          <p:spPr bwMode="auto">
            <a:xfrm>
              <a:off x="5315" y="680"/>
              <a:ext cx="244" cy="240"/>
            </a:xfrm>
            <a:custGeom>
              <a:avLst/>
              <a:gdLst>
                <a:gd name="T0" fmla="*/ 0 w 304"/>
                <a:gd name="T1" fmla="*/ 0 h 288"/>
                <a:gd name="T2" fmla="*/ 14 w 304"/>
                <a:gd name="T3" fmla="*/ 13 h 288"/>
                <a:gd name="T4" fmla="*/ 13 w 304"/>
                <a:gd name="T5" fmla="*/ 23 h 288"/>
                <a:gd name="T6" fmla="*/ 2 w 304"/>
                <a:gd name="T7" fmla="*/ 10 h 288"/>
                <a:gd name="T8" fmla="*/ 0 w 304"/>
                <a:gd name="T9" fmla="*/ 0 h 288"/>
                <a:gd name="T10" fmla="*/ 0 60000 65536"/>
                <a:gd name="T11" fmla="*/ 0 60000 65536"/>
                <a:gd name="T12" fmla="*/ 0 60000 65536"/>
                <a:gd name="T13" fmla="*/ 0 60000 65536"/>
                <a:gd name="T14" fmla="*/ 0 60000 65536"/>
                <a:gd name="T15" fmla="*/ 0 w 304"/>
                <a:gd name="T16" fmla="*/ 0 h 288"/>
                <a:gd name="T17" fmla="*/ 304 w 304"/>
                <a:gd name="T18" fmla="*/ 288 h 288"/>
              </a:gdLst>
              <a:ahLst/>
              <a:cxnLst>
                <a:cxn ang="T10">
                  <a:pos x="T0" y="T1"/>
                </a:cxn>
                <a:cxn ang="T11">
                  <a:pos x="T2" y="T3"/>
                </a:cxn>
                <a:cxn ang="T12">
                  <a:pos x="T4" y="T5"/>
                </a:cxn>
                <a:cxn ang="T13">
                  <a:pos x="T6" y="T7"/>
                </a:cxn>
                <a:cxn ang="T14">
                  <a:pos x="T8" y="T9"/>
                </a:cxn>
              </a:cxnLst>
              <a:rect l="T15" t="T16" r="T17" b="T18"/>
              <a:pathLst>
                <a:path w="304" h="288">
                  <a:moveTo>
                    <a:pt x="0" y="0"/>
                  </a:moveTo>
                  <a:cubicBezTo>
                    <a:pt x="51" y="10"/>
                    <a:pt x="148" y="76"/>
                    <a:pt x="304" y="164"/>
                  </a:cubicBezTo>
                  <a:cubicBezTo>
                    <a:pt x="302" y="198"/>
                    <a:pt x="284" y="220"/>
                    <a:pt x="284" y="288"/>
                  </a:cubicBezTo>
                  <a:cubicBezTo>
                    <a:pt x="284" y="288"/>
                    <a:pt x="163" y="179"/>
                    <a:pt x="8" y="124"/>
                  </a:cubicBezTo>
                  <a:cubicBezTo>
                    <a:pt x="8" y="72"/>
                    <a:pt x="0" y="17"/>
                    <a:pt x="0" y="0"/>
                  </a:cubicBezTo>
                  <a:close/>
                </a:path>
              </a:pathLst>
            </a:custGeom>
            <a:gradFill rotWithShape="1">
              <a:gsLst>
                <a:gs pos="0">
                  <a:srgbClr val="292929"/>
                </a:gs>
                <a:gs pos="100000">
                  <a:srgbClr val="808080"/>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6" name="Oval 1532">
              <a:extLst>
                <a:ext uri="{FF2B5EF4-FFF2-40B4-BE49-F238E27FC236}">
                  <a16:creationId xmlns:a16="http://schemas.microsoft.com/office/drawing/2014/main" id="{1F406B2A-C4DF-C648-A7DF-1DB7EA8D6156}"/>
                </a:ext>
              </a:extLst>
            </p:cNvPr>
            <p:cNvSpPr>
              <a:spLocks noChangeArrowheads="1"/>
            </p:cNvSpPr>
            <p:nvPr/>
          </p:nvSpPr>
          <p:spPr bwMode="auto">
            <a:xfrm>
              <a:off x="5515" y="2611"/>
              <a:ext cx="50" cy="95"/>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7" name="Freeform 1533">
              <a:extLst>
                <a:ext uri="{FF2B5EF4-FFF2-40B4-BE49-F238E27FC236}">
                  <a16:creationId xmlns:a16="http://schemas.microsoft.com/office/drawing/2014/main" id="{DF1398B5-A916-AA48-A050-B4E0CB264517}"/>
                </a:ext>
              </a:extLst>
            </p:cNvPr>
            <p:cNvSpPr>
              <a:spLocks/>
            </p:cNvSpPr>
            <p:nvPr/>
          </p:nvSpPr>
          <p:spPr bwMode="auto">
            <a:xfrm>
              <a:off x="5302" y="2614"/>
              <a:ext cx="245" cy="200"/>
            </a:xfrm>
            <a:custGeom>
              <a:avLst/>
              <a:gdLst>
                <a:gd name="T0" fmla="*/ 0 w 306"/>
                <a:gd name="T1" fmla="*/ 9 h 240"/>
                <a:gd name="T2" fmla="*/ 2 w 306"/>
                <a:gd name="T3" fmla="*/ 19 h 240"/>
                <a:gd name="T4" fmla="*/ 14 w 306"/>
                <a:gd name="T5" fmla="*/ 9 h 240"/>
                <a:gd name="T6" fmla="*/ 14 w 306"/>
                <a:gd name="T7" fmla="*/ 0 h 240"/>
                <a:gd name="T8" fmla="*/ 0 w 306"/>
                <a:gd name="T9" fmla="*/ 9 h 240"/>
                <a:gd name="T10" fmla="*/ 0 60000 65536"/>
                <a:gd name="T11" fmla="*/ 0 60000 65536"/>
                <a:gd name="T12" fmla="*/ 0 60000 65536"/>
                <a:gd name="T13" fmla="*/ 0 60000 65536"/>
                <a:gd name="T14" fmla="*/ 0 60000 65536"/>
                <a:gd name="T15" fmla="*/ 0 w 306"/>
                <a:gd name="T16" fmla="*/ 0 h 240"/>
                <a:gd name="T17" fmla="*/ 306 w 306"/>
                <a:gd name="T18" fmla="*/ 240 h 240"/>
              </a:gdLst>
              <a:ahLst/>
              <a:cxnLst>
                <a:cxn ang="T10">
                  <a:pos x="T0" y="T1"/>
                </a:cxn>
                <a:cxn ang="T11">
                  <a:pos x="T2" y="T3"/>
                </a:cxn>
                <a:cxn ang="T12">
                  <a:pos x="T4" y="T5"/>
                </a:cxn>
                <a:cxn ang="T13">
                  <a:pos x="T6" y="T7"/>
                </a:cxn>
                <a:cxn ang="T14">
                  <a:pos x="T8" y="T9"/>
                </a:cxn>
              </a:cxnLst>
              <a:rect l="T15" t="T16" r="T17" b="T18"/>
              <a:pathLst>
                <a:path w="306" h="240">
                  <a:moveTo>
                    <a:pt x="0" y="106"/>
                  </a:moveTo>
                  <a:lnTo>
                    <a:pt x="2" y="240"/>
                  </a:lnTo>
                  <a:lnTo>
                    <a:pt x="306" y="110"/>
                  </a:lnTo>
                  <a:lnTo>
                    <a:pt x="300" y="0"/>
                  </a:lnTo>
                  <a:lnTo>
                    <a:pt x="0" y="106"/>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u="none"/>
            </a:p>
          </p:txBody>
        </p:sp>
        <p:sp>
          <p:nvSpPr>
            <p:cNvPr id="48" name="AutoShape 1534">
              <a:extLst>
                <a:ext uri="{FF2B5EF4-FFF2-40B4-BE49-F238E27FC236}">
                  <a16:creationId xmlns:a16="http://schemas.microsoft.com/office/drawing/2014/main" id="{AC7D29EB-03EE-7746-A9DE-3F38A8CEAC06}"/>
                </a:ext>
              </a:extLst>
            </p:cNvPr>
            <p:cNvSpPr>
              <a:spLocks noChangeArrowheads="1"/>
            </p:cNvSpPr>
            <p:nvPr/>
          </p:nvSpPr>
          <p:spPr bwMode="auto">
            <a:xfrm>
              <a:off x="4140" y="2675"/>
              <a:ext cx="1196" cy="150"/>
            </a:xfrm>
            <a:prstGeom prst="roundRect">
              <a:avLst>
                <a:gd name="adj" fmla="val 50000"/>
              </a:avLst>
            </a:prstGeom>
            <a:solidFill>
              <a:srgbClr val="DDDDDD"/>
            </a:soli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49" name="AutoShape 1535">
              <a:extLst>
                <a:ext uri="{FF2B5EF4-FFF2-40B4-BE49-F238E27FC236}">
                  <a16:creationId xmlns:a16="http://schemas.microsoft.com/office/drawing/2014/main" id="{E6A5C2BE-6B95-E948-9C55-8BC46C81F741}"/>
                </a:ext>
              </a:extLst>
            </p:cNvPr>
            <p:cNvSpPr>
              <a:spLocks noChangeArrowheads="1"/>
            </p:cNvSpPr>
            <p:nvPr/>
          </p:nvSpPr>
          <p:spPr bwMode="auto">
            <a:xfrm>
              <a:off x="4210" y="2714"/>
              <a:ext cx="1066" cy="79"/>
            </a:xfrm>
            <a:prstGeom prst="roundRect">
              <a:avLst>
                <a:gd name="adj" fmla="val 50000"/>
              </a:avLst>
            </a:prstGeom>
            <a:gradFill rotWithShape="1">
              <a:gsLst>
                <a:gs pos="0">
                  <a:schemeClr val="tx2"/>
                </a:gs>
                <a:gs pos="100000">
                  <a:schemeClr val="bg2"/>
                </a:gs>
              </a:gsLst>
              <a:lin ang="0" scaled="1"/>
            </a:gradFill>
            <a:ln w="9525">
              <a:solidFill>
                <a:schemeClr val="tx1"/>
              </a:solidFill>
              <a:round/>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0" name="Oval 1536">
              <a:extLst>
                <a:ext uri="{FF2B5EF4-FFF2-40B4-BE49-F238E27FC236}">
                  <a16:creationId xmlns:a16="http://schemas.microsoft.com/office/drawing/2014/main" id="{F93F8DAA-7787-5D47-B1FD-55D5C763489E}"/>
                </a:ext>
              </a:extLst>
            </p:cNvPr>
            <p:cNvSpPr>
              <a:spLocks noChangeArrowheads="1"/>
            </p:cNvSpPr>
            <p:nvPr/>
          </p:nvSpPr>
          <p:spPr bwMode="auto">
            <a:xfrm>
              <a:off x="4309"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1" name="Oval 1537">
              <a:extLst>
                <a:ext uri="{FF2B5EF4-FFF2-40B4-BE49-F238E27FC236}">
                  <a16:creationId xmlns:a16="http://schemas.microsoft.com/office/drawing/2014/main" id="{58565AA0-5F17-1A4D-8226-DBEDC7ACD5C8}"/>
                </a:ext>
              </a:extLst>
            </p:cNvPr>
            <p:cNvSpPr>
              <a:spLocks noChangeArrowheads="1"/>
            </p:cNvSpPr>
            <p:nvPr/>
          </p:nvSpPr>
          <p:spPr bwMode="auto">
            <a:xfrm>
              <a:off x="4489" y="2382"/>
              <a:ext cx="159" cy="142"/>
            </a:xfrm>
            <a:prstGeom prst="ellipse">
              <a:avLst/>
            </a:pr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pPr algn="ctr" eaLnBrk="1" hangingPunct="1"/>
              <a:endParaRPr lang="en-US" altLang="zh-CN" u="none">
                <a:solidFill>
                  <a:srgbClr val="FF0000"/>
                </a:solidFill>
                <a:cs typeface="Arial" panose="020B0604020202020204" pitchFamily="34" charset="0"/>
              </a:endParaRPr>
            </a:p>
          </p:txBody>
        </p:sp>
        <p:sp>
          <p:nvSpPr>
            <p:cNvPr id="52" name="Oval 1538">
              <a:extLst>
                <a:ext uri="{FF2B5EF4-FFF2-40B4-BE49-F238E27FC236}">
                  <a16:creationId xmlns:a16="http://schemas.microsoft.com/office/drawing/2014/main" id="{FB7EEE13-8AFE-E64E-8337-23B190BD0ECA}"/>
                </a:ext>
              </a:extLst>
            </p:cNvPr>
            <p:cNvSpPr>
              <a:spLocks noChangeArrowheads="1"/>
            </p:cNvSpPr>
            <p:nvPr/>
          </p:nvSpPr>
          <p:spPr bwMode="auto">
            <a:xfrm>
              <a:off x="4658" y="2382"/>
              <a:ext cx="159" cy="142"/>
            </a:xfrm>
            <a:prstGeom prst="ellipse">
              <a:avLst/>
            </a:prstGeom>
            <a:solidFill>
              <a:srgbClr val="33CC33"/>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sp>
          <p:nvSpPr>
            <p:cNvPr id="53" name="Rectangle 1539">
              <a:extLst>
                <a:ext uri="{FF2B5EF4-FFF2-40B4-BE49-F238E27FC236}">
                  <a16:creationId xmlns:a16="http://schemas.microsoft.com/office/drawing/2014/main" id="{3BAD1EFD-6475-8144-B570-C8024968CDE8}"/>
                </a:ext>
              </a:extLst>
            </p:cNvPr>
            <p:cNvSpPr>
              <a:spLocks noChangeArrowheads="1"/>
            </p:cNvSpPr>
            <p:nvPr/>
          </p:nvSpPr>
          <p:spPr bwMode="auto">
            <a:xfrm>
              <a:off x="5067" y="1837"/>
              <a:ext cx="80" cy="759"/>
            </a:xfrm>
            <a:prstGeom prst="rect">
              <a:avLst/>
            </a:prstGeom>
            <a:solidFill>
              <a:srgbClr val="292929"/>
            </a:solidFill>
            <a:ln w="9525">
              <a:solidFill>
                <a:schemeClr val="tx1"/>
              </a:solidFill>
              <a:miter lim="800000"/>
              <a:headEnd/>
              <a:tailEnd/>
            </a:ln>
          </p:spPr>
          <p:txBody>
            <a:bodyPr wrap="none" anchor="ct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endParaRPr lang="en-US" altLang="zh-CN" u="none"/>
            </a:p>
          </p:txBody>
        </p:sp>
      </p:grpSp>
      <p:cxnSp>
        <p:nvCxnSpPr>
          <p:cNvPr id="62" name="Straight Connector 9">
            <a:extLst>
              <a:ext uri="{FF2B5EF4-FFF2-40B4-BE49-F238E27FC236}">
                <a16:creationId xmlns:a16="http://schemas.microsoft.com/office/drawing/2014/main" id="{A97EC5E9-876D-7548-AFA8-5FF0F70D5408}"/>
              </a:ext>
            </a:extLst>
          </p:cNvPr>
          <p:cNvCxnSpPr>
            <a:cxnSpLocks noChangeShapeType="1"/>
          </p:cNvCxnSpPr>
          <p:nvPr/>
        </p:nvCxnSpPr>
        <p:spPr bwMode="auto">
          <a:xfrm>
            <a:off x="1624010" y="2697956"/>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cxnSp>
        <p:nvCxnSpPr>
          <p:cNvPr id="63" name="Straight Connector 162">
            <a:extLst>
              <a:ext uri="{FF2B5EF4-FFF2-40B4-BE49-F238E27FC236}">
                <a16:creationId xmlns:a16="http://schemas.microsoft.com/office/drawing/2014/main" id="{CB453F73-DD70-B445-A791-9C7A832A2D24}"/>
              </a:ext>
            </a:extLst>
          </p:cNvPr>
          <p:cNvCxnSpPr>
            <a:cxnSpLocks noChangeShapeType="1"/>
          </p:cNvCxnSpPr>
          <p:nvPr/>
        </p:nvCxnSpPr>
        <p:spPr bwMode="auto">
          <a:xfrm>
            <a:off x="6835774" y="2732881"/>
            <a:ext cx="527051" cy="0"/>
          </a:xfrm>
          <a:prstGeom prst="line">
            <a:avLst/>
          </a:prstGeom>
          <a:noFill/>
          <a:ln w="9525" algn="ctr">
            <a:solidFill>
              <a:schemeClr val="tx1"/>
            </a:solidFill>
            <a:round/>
            <a:headEnd/>
            <a:tailEnd/>
          </a:ln>
          <a:extLst>
            <a:ext uri="{909E8E84-426E-40DD-AFC4-6F175D3DCCD1}">
              <a14:hiddenFill xmlns:a14="http://schemas.microsoft.com/office/drawing/2010/main">
                <a:noFill/>
              </a14:hiddenFill>
            </a:ext>
          </a:extLst>
        </p:spPr>
      </p:cxnSp>
      <p:grpSp>
        <p:nvGrpSpPr>
          <p:cNvPr id="64" name="Group 155">
            <a:extLst>
              <a:ext uri="{FF2B5EF4-FFF2-40B4-BE49-F238E27FC236}">
                <a16:creationId xmlns:a16="http://schemas.microsoft.com/office/drawing/2014/main" id="{C7C8EC75-78D2-4F49-B63E-0888BD4B2E83}"/>
              </a:ext>
            </a:extLst>
          </p:cNvPr>
          <p:cNvGrpSpPr>
            <a:grpSpLocks/>
          </p:cNvGrpSpPr>
          <p:nvPr/>
        </p:nvGrpSpPr>
        <p:grpSpPr bwMode="auto">
          <a:xfrm>
            <a:off x="3355976" y="1935957"/>
            <a:ext cx="687387" cy="403899"/>
            <a:chOff x="1736090" y="2893762"/>
            <a:chExt cx="565150" cy="292100"/>
          </a:xfrm>
        </p:grpSpPr>
        <p:grpSp>
          <p:nvGrpSpPr>
            <p:cNvPr id="65" name="Group 327">
              <a:extLst>
                <a:ext uri="{FF2B5EF4-FFF2-40B4-BE49-F238E27FC236}">
                  <a16:creationId xmlns:a16="http://schemas.microsoft.com/office/drawing/2014/main" id="{0285ED2A-F384-CA42-BAB5-709F0DEBA270}"/>
                </a:ext>
              </a:extLst>
            </p:cNvPr>
            <p:cNvGrpSpPr>
              <a:grpSpLocks/>
            </p:cNvGrpSpPr>
            <p:nvPr/>
          </p:nvGrpSpPr>
          <p:grpSpPr bwMode="auto">
            <a:xfrm>
              <a:off x="1736090" y="2893762"/>
              <a:ext cx="565150" cy="292100"/>
              <a:chOff x="1871277" y="1576300"/>
              <a:chExt cx="1128371" cy="437861"/>
            </a:xfrm>
          </p:grpSpPr>
          <p:sp>
            <p:nvSpPr>
              <p:cNvPr id="69" name="Oval 160">
                <a:extLst>
                  <a:ext uri="{FF2B5EF4-FFF2-40B4-BE49-F238E27FC236}">
                    <a16:creationId xmlns:a16="http://schemas.microsoft.com/office/drawing/2014/main" id="{905F8328-98E6-C746-B42F-F3647B71E029}"/>
                  </a:ext>
                </a:extLst>
              </p:cNvPr>
              <p:cNvSpPr/>
              <p:nvPr/>
            </p:nvSpPr>
            <p:spPr bwMode="auto">
              <a:xfrm flipV="1">
                <a:off x="1873882" y="1693327"/>
                <a:ext cx="1125766" cy="320104"/>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70" name="Rectangle 161">
                <a:extLst>
                  <a:ext uri="{FF2B5EF4-FFF2-40B4-BE49-F238E27FC236}">
                    <a16:creationId xmlns:a16="http://schemas.microsoft.com/office/drawing/2014/main" id="{37A42F21-ECA2-5846-AAB0-4967D3B70919}"/>
                  </a:ext>
                </a:extLst>
              </p:cNvPr>
              <p:cNvSpPr/>
              <p:nvPr/>
            </p:nvSpPr>
            <p:spPr bwMode="auto">
              <a:xfrm>
                <a:off x="1871277" y="1739793"/>
                <a:ext cx="1128371" cy="115307"/>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1" name="Oval 163">
                <a:extLst>
                  <a:ext uri="{FF2B5EF4-FFF2-40B4-BE49-F238E27FC236}">
                    <a16:creationId xmlns:a16="http://schemas.microsoft.com/office/drawing/2014/main" id="{56D333FE-DEE2-4F44-9630-8421936D7D56}"/>
                  </a:ext>
                </a:extLst>
              </p:cNvPr>
              <p:cNvSpPr/>
              <p:nvPr/>
            </p:nvSpPr>
            <p:spPr bwMode="auto">
              <a:xfrm flipV="1">
                <a:off x="1871277" y="1576300"/>
                <a:ext cx="1125766" cy="320104"/>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72" name="Freeform 164">
                <a:extLst>
                  <a:ext uri="{FF2B5EF4-FFF2-40B4-BE49-F238E27FC236}">
                    <a16:creationId xmlns:a16="http://schemas.microsoft.com/office/drawing/2014/main" id="{B366A575-B5FB-0848-B357-7C6875AD8905}"/>
                  </a:ext>
                </a:extLst>
              </p:cNvPr>
              <p:cNvSpPr/>
              <p:nvPr/>
            </p:nvSpPr>
            <p:spPr bwMode="auto">
              <a:xfrm>
                <a:off x="2160535" y="1674396"/>
                <a:ext cx="547247" cy="158331"/>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3" name="Freeform 165">
                <a:extLst>
                  <a:ext uri="{FF2B5EF4-FFF2-40B4-BE49-F238E27FC236}">
                    <a16:creationId xmlns:a16="http://schemas.microsoft.com/office/drawing/2014/main" id="{6AFEDEE6-88A2-694D-8F10-AADC2B241E8E}"/>
                  </a:ext>
                </a:extLst>
              </p:cNvPr>
              <p:cNvSpPr/>
              <p:nvPr/>
            </p:nvSpPr>
            <p:spPr bwMode="auto">
              <a:xfrm>
                <a:off x="2103205" y="1633092"/>
                <a:ext cx="661909" cy="111865"/>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4" name="Freeform 166">
                <a:extLst>
                  <a:ext uri="{FF2B5EF4-FFF2-40B4-BE49-F238E27FC236}">
                    <a16:creationId xmlns:a16="http://schemas.microsoft.com/office/drawing/2014/main" id="{5FC9DC26-BEBB-EA49-A553-89577E10F3F5}"/>
                  </a:ext>
                </a:extLst>
              </p:cNvPr>
              <p:cNvSpPr/>
              <p:nvPr/>
            </p:nvSpPr>
            <p:spPr bwMode="auto">
              <a:xfrm>
                <a:off x="2535791" y="1727747"/>
                <a:ext cx="244958" cy="98096"/>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75" name="Freeform 167">
                <a:extLst>
                  <a:ext uri="{FF2B5EF4-FFF2-40B4-BE49-F238E27FC236}">
                    <a16:creationId xmlns:a16="http://schemas.microsoft.com/office/drawing/2014/main" id="{C9AF16A3-88CB-584E-ACD8-A7CAE988B1C3}"/>
                  </a:ext>
                </a:extLst>
              </p:cNvPr>
              <p:cNvSpPr/>
              <p:nvPr/>
            </p:nvSpPr>
            <p:spPr bwMode="auto">
              <a:xfrm>
                <a:off x="2090176" y="1731189"/>
                <a:ext cx="239746" cy="94654"/>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76" name="Straight Connector 168">
                <a:extLst>
                  <a:ext uri="{FF2B5EF4-FFF2-40B4-BE49-F238E27FC236}">
                    <a16:creationId xmlns:a16="http://schemas.microsoft.com/office/drawing/2014/main" id="{C52F4343-5C2C-D64F-A4E3-9708C2A177A3}"/>
                  </a:ext>
                </a:extLst>
              </p:cNvPr>
              <p:cNvCxnSpPr>
                <a:endCxn id="71" idx="2"/>
              </p:cNvCxnSpPr>
              <p:nvPr/>
            </p:nvCxnSpPr>
            <p:spPr bwMode="auto">
              <a:xfrm flipH="1" flipV="1">
                <a:off x="1871277" y="1734631"/>
                <a:ext cx="2605" cy="12391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77" name="Straight Connector 169">
                <a:extLst>
                  <a:ext uri="{FF2B5EF4-FFF2-40B4-BE49-F238E27FC236}">
                    <a16:creationId xmlns:a16="http://schemas.microsoft.com/office/drawing/2014/main" id="{F86C955A-B988-B544-A52F-6CE17B437AEE}"/>
                  </a:ext>
                </a:extLst>
              </p:cNvPr>
              <p:cNvCxnSpPr/>
              <p:nvPr/>
            </p:nvCxnSpPr>
            <p:spPr bwMode="auto">
              <a:xfrm flipH="1" flipV="1">
                <a:off x="2997043" y="1732910"/>
                <a:ext cx="2605" cy="12391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66" name="Group 157">
              <a:extLst>
                <a:ext uri="{FF2B5EF4-FFF2-40B4-BE49-F238E27FC236}">
                  <a16:creationId xmlns:a16="http://schemas.microsoft.com/office/drawing/2014/main" id="{8978A357-17DA-0842-BDE9-5BD76E1DE04B}"/>
                </a:ext>
              </a:extLst>
            </p:cNvPr>
            <p:cNvGrpSpPr>
              <a:grpSpLocks/>
            </p:cNvGrpSpPr>
            <p:nvPr/>
          </p:nvGrpSpPr>
          <p:grpSpPr bwMode="auto">
            <a:xfrm>
              <a:off x="1844421" y="2907714"/>
              <a:ext cx="356319" cy="276513"/>
              <a:chOff x="741104" y="1743005"/>
              <a:chExt cx="356319" cy="276513"/>
            </a:xfrm>
          </p:grpSpPr>
          <p:sp>
            <p:nvSpPr>
              <p:cNvPr id="67" name="Oval 158">
                <a:extLst>
                  <a:ext uri="{FF2B5EF4-FFF2-40B4-BE49-F238E27FC236}">
                    <a16:creationId xmlns:a16="http://schemas.microsoft.com/office/drawing/2014/main" id="{812F9FD2-B3CB-9249-A6B9-E0F1D9AD2DF2}"/>
                  </a:ext>
                </a:extLst>
              </p:cNvPr>
              <p:cNvSpPr/>
              <p:nvPr/>
            </p:nvSpPr>
            <p:spPr bwMode="auto">
              <a:xfrm>
                <a:off x="741104" y="1850750"/>
                <a:ext cx="356319" cy="168768"/>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68" name="TextBox 159">
                <a:extLst>
                  <a:ext uri="{FF2B5EF4-FFF2-40B4-BE49-F238E27FC236}">
                    <a16:creationId xmlns:a16="http://schemas.microsoft.com/office/drawing/2014/main" id="{4A012A10-FDD3-4E4F-BBCF-F579534C8BA4}"/>
                  </a:ext>
                </a:extLst>
              </p:cNvPr>
              <p:cNvSpPr txBox="1">
                <a:spLocks noChangeArrowheads="1"/>
              </p:cNvSpPr>
              <p:nvPr/>
            </p:nvSpPr>
            <p:spPr bwMode="auto">
              <a:xfrm>
                <a:off x="783895" y="1743005"/>
                <a:ext cx="246719" cy="267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v</a:t>
                </a:r>
              </a:p>
            </p:txBody>
          </p:sp>
        </p:grpSp>
      </p:grpSp>
      <p:grpSp>
        <p:nvGrpSpPr>
          <p:cNvPr id="78" name="Group 172">
            <a:extLst>
              <a:ext uri="{FF2B5EF4-FFF2-40B4-BE49-F238E27FC236}">
                <a16:creationId xmlns:a16="http://schemas.microsoft.com/office/drawing/2014/main" id="{3AE507C7-D1D8-884E-AA58-FA2EB1C54008}"/>
              </a:ext>
            </a:extLst>
          </p:cNvPr>
          <p:cNvGrpSpPr>
            <a:grpSpLocks/>
          </p:cNvGrpSpPr>
          <p:nvPr/>
        </p:nvGrpSpPr>
        <p:grpSpPr bwMode="auto">
          <a:xfrm>
            <a:off x="4830762" y="1932782"/>
            <a:ext cx="687388" cy="404064"/>
            <a:chOff x="1736090" y="2893762"/>
            <a:chExt cx="565150" cy="292100"/>
          </a:xfrm>
        </p:grpSpPr>
        <p:grpSp>
          <p:nvGrpSpPr>
            <p:cNvPr id="79" name="Group 327">
              <a:extLst>
                <a:ext uri="{FF2B5EF4-FFF2-40B4-BE49-F238E27FC236}">
                  <a16:creationId xmlns:a16="http://schemas.microsoft.com/office/drawing/2014/main" id="{BBAD1224-CBFF-614D-B5AA-EBE0AF6F7750}"/>
                </a:ext>
              </a:extLst>
            </p:cNvPr>
            <p:cNvGrpSpPr>
              <a:grpSpLocks/>
            </p:cNvGrpSpPr>
            <p:nvPr/>
          </p:nvGrpSpPr>
          <p:grpSpPr bwMode="auto">
            <a:xfrm>
              <a:off x="1736090" y="2893762"/>
              <a:ext cx="565150" cy="292100"/>
              <a:chOff x="1871277" y="1576300"/>
              <a:chExt cx="1128371" cy="437861"/>
            </a:xfrm>
          </p:grpSpPr>
          <p:sp>
            <p:nvSpPr>
              <p:cNvPr id="83" name="Oval 177">
                <a:extLst>
                  <a:ext uri="{FF2B5EF4-FFF2-40B4-BE49-F238E27FC236}">
                    <a16:creationId xmlns:a16="http://schemas.microsoft.com/office/drawing/2014/main" id="{BDB799B5-C9A6-C44A-A92C-C8D0EDA01B09}"/>
                  </a:ext>
                </a:extLst>
              </p:cNvPr>
              <p:cNvSpPr/>
              <p:nvPr/>
            </p:nvSpPr>
            <p:spPr bwMode="auto">
              <a:xfrm flipV="1">
                <a:off x="1873884" y="1693279"/>
                <a:ext cx="1125764" cy="32169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84" name="Rectangle 178">
                <a:extLst>
                  <a:ext uri="{FF2B5EF4-FFF2-40B4-BE49-F238E27FC236}">
                    <a16:creationId xmlns:a16="http://schemas.microsoft.com/office/drawing/2014/main" id="{96AD860B-C0C7-F14A-8656-FCB1069CEC95}"/>
                  </a:ext>
                </a:extLst>
              </p:cNvPr>
              <p:cNvSpPr/>
              <p:nvPr/>
            </p:nvSpPr>
            <p:spPr bwMode="auto">
              <a:xfrm>
                <a:off x="1871277" y="1741447"/>
                <a:ext cx="1128371" cy="11353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5" name="Oval 179">
                <a:extLst>
                  <a:ext uri="{FF2B5EF4-FFF2-40B4-BE49-F238E27FC236}">
                    <a16:creationId xmlns:a16="http://schemas.microsoft.com/office/drawing/2014/main" id="{D7E8A2D1-26D1-B846-AEDA-3A96C8ADCC4A}"/>
                  </a:ext>
                </a:extLst>
              </p:cNvPr>
              <p:cNvSpPr/>
              <p:nvPr/>
            </p:nvSpPr>
            <p:spPr bwMode="auto">
              <a:xfrm flipV="1">
                <a:off x="1871277" y="1576300"/>
                <a:ext cx="1125764" cy="32169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86" name="Freeform 180">
                <a:extLst>
                  <a:ext uri="{FF2B5EF4-FFF2-40B4-BE49-F238E27FC236}">
                    <a16:creationId xmlns:a16="http://schemas.microsoft.com/office/drawing/2014/main" id="{6674EC8D-4368-7546-BA1A-1606CBAE1BE4}"/>
                  </a:ext>
                </a:extLst>
              </p:cNvPr>
              <p:cNvSpPr/>
              <p:nvPr/>
            </p:nvSpPr>
            <p:spPr bwMode="auto">
              <a:xfrm>
                <a:off x="2160537" y="1674356"/>
                <a:ext cx="547247" cy="15998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7" name="Freeform 181">
                <a:extLst>
                  <a:ext uri="{FF2B5EF4-FFF2-40B4-BE49-F238E27FC236}">
                    <a16:creationId xmlns:a16="http://schemas.microsoft.com/office/drawing/2014/main" id="{DDF7C98A-2646-4D43-B0D2-CCDC8805B7AE}"/>
                  </a:ext>
                </a:extLst>
              </p:cNvPr>
              <p:cNvSpPr/>
              <p:nvPr/>
            </p:nvSpPr>
            <p:spPr bwMode="auto">
              <a:xfrm>
                <a:off x="2103206" y="1633069"/>
                <a:ext cx="661908" cy="11181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8" name="Freeform 182">
                <a:extLst>
                  <a:ext uri="{FF2B5EF4-FFF2-40B4-BE49-F238E27FC236}">
                    <a16:creationId xmlns:a16="http://schemas.microsoft.com/office/drawing/2014/main" id="{235B0884-C149-1841-BD50-3307E73AF8E8}"/>
                  </a:ext>
                </a:extLst>
              </p:cNvPr>
              <p:cNvSpPr/>
              <p:nvPr/>
            </p:nvSpPr>
            <p:spPr bwMode="auto">
              <a:xfrm>
                <a:off x="2535791" y="1729405"/>
                <a:ext cx="244958" cy="9805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89" name="Freeform 183">
                <a:extLst>
                  <a:ext uri="{FF2B5EF4-FFF2-40B4-BE49-F238E27FC236}">
                    <a16:creationId xmlns:a16="http://schemas.microsoft.com/office/drawing/2014/main" id="{BB40AB97-D1F8-F849-A3CF-F968E106299F}"/>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90" name="Straight Connector 184">
                <a:extLst>
                  <a:ext uri="{FF2B5EF4-FFF2-40B4-BE49-F238E27FC236}">
                    <a16:creationId xmlns:a16="http://schemas.microsoft.com/office/drawing/2014/main" id="{307066E0-06C8-3744-91E9-17AED8AB52FA}"/>
                  </a:ext>
                </a:extLst>
              </p:cNvPr>
              <p:cNvCxnSpPr>
                <a:endCxn id="85"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91" name="Straight Connector 185">
                <a:extLst>
                  <a:ext uri="{FF2B5EF4-FFF2-40B4-BE49-F238E27FC236}">
                    <a16:creationId xmlns:a16="http://schemas.microsoft.com/office/drawing/2014/main" id="{FC606907-E658-F240-B66B-0DC075BB6CFF}"/>
                  </a:ext>
                </a:extLst>
              </p:cNvPr>
              <p:cNvCxnSpPr/>
              <p:nvPr/>
            </p:nvCxnSpPr>
            <p:spPr bwMode="auto">
              <a:xfrm flipH="1" flipV="1">
                <a:off x="2997041" y="1732845"/>
                <a:ext cx="2607" cy="12558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80" name="Group 174">
              <a:extLst>
                <a:ext uri="{FF2B5EF4-FFF2-40B4-BE49-F238E27FC236}">
                  <a16:creationId xmlns:a16="http://schemas.microsoft.com/office/drawing/2014/main" id="{9DC354FB-144C-0D4B-9014-785171D8A3E3}"/>
                </a:ext>
              </a:extLst>
            </p:cNvPr>
            <p:cNvGrpSpPr>
              <a:grpSpLocks/>
            </p:cNvGrpSpPr>
            <p:nvPr/>
          </p:nvGrpSpPr>
          <p:grpSpPr bwMode="auto">
            <a:xfrm>
              <a:off x="1844421" y="2907714"/>
              <a:ext cx="356318" cy="276394"/>
              <a:chOff x="741104" y="1743005"/>
              <a:chExt cx="356318" cy="276394"/>
            </a:xfrm>
          </p:grpSpPr>
          <p:sp>
            <p:nvSpPr>
              <p:cNvPr id="81" name="Oval 175">
                <a:extLst>
                  <a:ext uri="{FF2B5EF4-FFF2-40B4-BE49-F238E27FC236}">
                    <a16:creationId xmlns:a16="http://schemas.microsoft.com/office/drawing/2014/main" id="{26F6E0B3-CF36-554D-B5E3-93C604325887}"/>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82" name="TextBox 176">
                <a:extLst>
                  <a:ext uri="{FF2B5EF4-FFF2-40B4-BE49-F238E27FC236}">
                    <a16:creationId xmlns:a16="http://schemas.microsoft.com/office/drawing/2014/main" id="{570E663C-3C42-F148-8E0B-1A9897AE6F1B}"/>
                  </a:ext>
                </a:extLst>
              </p:cNvPr>
              <p:cNvSpPr txBox="1">
                <a:spLocks noChangeArrowheads="1"/>
              </p:cNvSpPr>
              <p:nvPr/>
            </p:nvSpPr>
            <p:spPr bwMode="auto">
              <a:xfrm>
                <a:off x="767914" y="1743005"/>
                <a:ext cx="288892" cy="266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w</a:t>
                </a:r>
              </a:p>
            </p:txBody>
          </p:sp>
        </p:grpSp>
      </p:grpSp>
      <p:grpSp>
        <p:nvGrpSpPr>
          <p:cNvPr id="92" name="Group 186">
            <a:extLst>
              <a:ext uri="{FF2B5EF4-FFF2-40B4-BE49-F238E27FC236}">
                <a16:creationId xmlns:a16="http://schemas.microsoft.com/office/drawing/2014/main" id="{52C6E47D-2692-ED40-858D-7F810DB5EBB2}"/>
              </a:ext>
            </a:extLst>
          </p:cNvPr>
          <p:cNvGrpSpPr>
            <a:grpSpLocks/>
          </p:cNvGrpSpPr>
          <p:nvPr/>
        </p:nvGrpSpPr>
        <p:grpSpPr bwMode="auto">
          <a:xfrm>
            <a:off x="2147887" y="2470950"/>
            <a:ext cx="687388" cy="404067"/>
            <a:chOff x="1736090" y="2893762"/>
            <a:chExt cx="565150" cy="292100"/>
          </a:xfrm>
        </p:grpSpPr>
        <p:grpSp>
          <p:nvGrpSpPr>
            <p:cNvPr id="93" name="Group 327">
              <a:extLst>
                <a:ext uri="{FF2B5EF4-FFF2-40B4-BE49-F238E27FC236}">
                  <a16:creationId xmlns:a16="http://schemas.microsoft.com/office/drawing/2014/main" id="{99255D37-5FBB-774C-B860-A4570EB9A9D3}"/>
                </a:ext>
              </a:extLst>
            </p:cNvPr>
            <p:cNvGrpSpPr>
              <a:grpSpLocks/>
            </p:cNvGrpSpPr>
            <p:nvPr/>
          </p:nvGrpSpPr>
          <p:grpSpPr bwMode="auto">
            <a:xfrm>
              <a:off x="1736090" y="2893762"/>
              <a:ext cx="565150" cy="292100"/>
              <a:chOff x="1871277" y="1576300"/>
              <a:chExt cx="1128371" cy="437861"/>
            </a:xfrm>
          </p:grpSpPr>
          <p:sp>
            <p:nvSpPr>
              <p:cNvPr id="97" name="Oval 191">
                <a:extLst>
                  <a:ext uri="{FF2B5EF4-FFF2-40B4-BE49-F238E27FC236}">
                    <a16:creationId xmlns:a16="http://schemas.microsoft.com/office/drawing/2014/main" id="{5D4CB321-0A00-A640-8266-F3E56D348105}"/>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98" name="Rectangle 192">
                <a:extLst>
                  <a:ext uri="{FF2B5EF4-FFF2-40B4-BE49-F238E27FC236}">
                    <a16:creationId xmlns:a16="http://schemas.microsoft.com/office/drawing/2014/main" id="{56A9C569-57D0-5146-8A5F-8A0443528D1E}"/>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99" name="Oval 193">
                <a:extLst>
                  <a:ext uri="{FF2B5EF4-FFF2-40B4-BE49-F238E27FC236}">
                    <a16:creationId xmlns:a16="http://schemas.microsoft.com/office/drawing/2014/main" id="{92BE782B-2A23-174E-9092-EB24A9D8A6B9}"/>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00" name="Freeform 194">
                <a:extLst>
                  <a:ext uri="{FF2B5EF4-FFF2-40B4-BE49-F238E27FC236}">
                    <a16:creationId xmlns:a16="http://schemas.microsoft.com/office/drawing/2014/main" id="{493D2778-F15F-B340-9839-756B3F8B5921}"/>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1" name="Freeform 195">
                <a:extLst>
                  <a:ext uri="{FF2B5EF4-FFF2-40B4-BE49-F238E27FC236}">
                    <a16:creationId xmlns:a16="http://schemas.microsoft.com/office/drawing/2014/main" id="{D025446F-8B0A-1B49-A0A6-9DD2FEC915F5}"/>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2" name="Freeform 196">
                <a:extLst>
                  <a:ext uri="{FF2B5EF4-FFF2-40B4-BE49-F238E27FC236}">
                    <a16:creationId xmlns:a16="http://schemas.microsoft.com/office/drawing/2014/main" id="{A0EA0534-3108-464B-B4D6-7AF67BF25D8A}"/>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03" name="Freeform 197">
                <a:extLst>
                  <a:ext uri="{FF2B5EF4-FFF2-40B4-BE49-F238E27FC236}">
                    <a16:creationId xmlns:a16="http://schemas.microsoft.com/office/drawing/2014/main" id="{C677B2E6-4A1D-A64C-9D5A-C4D0096CFE1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04" name="Straight Connector 198">
                <a:extLst>
                  <a:ext uri="{FF2B5EF4-FFF2-40B4-BE49-F238E27FC236}">
                    <a16:creationId xmlns:a16="http://schemas.microsoft.com/office/drawing/2014/main" id="{1A0CBA47-E803-8F4A-B1CE-C7F956B6C633}"/>
                  </a:ext>
                </a:extLst>
              </p:cNvPr>
              <p:cNvCxnSpPr>
                <a:endCxn id="99"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05" name="Straight Connector 199">
                <a:extLst>
                  <a:ext uri="{FF2B5EF4-FFF2-40B4-BE49-F238E27FC236}">
                    <a16:creationId xmlns:a16="http://schemas.microsoft.com/office/drawing/2014/main" id="{85748C12-5896-DE44-9472-DD93E19D0D04}"/>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94" name="Group 188">
              <a:extLst>
                <a:ext uri="{FF2B5EF4-FFF2-40B4-BE49-F238E27FC236}">
                  <a16:creationId xmlns:a16="http://schemas.microsoft.com/office/drawing/2014/main" id="{4887462D-A7E7-2F45-9999-840FAF12638A}"/>
                </a:ext>
              </a:extLst>
            </p:cNvPr>
            <p:cNvGrpSpPr>
              <a:grpSpLocks/>
            </p:cNvGrpSpPr>
            <p:nvPr/>
          </p:nvGrpSpPr>
          <p:grpSpPr bwMode="auto">
            <a:xfrm>
              <a:off x="1844421" y="2907714"/>
              <a:ext cx="356318" cy="276394"/>
              <a:chOff x="741104" y="1743005"/>
              <a:chExt cx="356318" cy="276394"/>
            </a:xfrm>
          </p:grpSpPr>
          <p:sp>
            <p:nvSpPr>
              <p:cNvPr id="95" name="Oval 189">
                <a:extLst>
                  <a:ext uri="{FF2B5EF4-FFF2-40B4-BE49-F238E27FC236}">
                    <a16:creationId xmlns:a16="http://schemas.microsoft.com/office/drawing/2014/main" id="{CD7CD0F0-E848-4547-B6CC-6B0D38F0D45A}"/>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96" name="TextBox 190">
                <a:extLst>
                  <a:ext uri="{FF2B5EF4-FFF2-40B4-BE49-F238E27FC236}">
                    <a16:creationId xmlns:a16="http://schemas.microsoft.com/office/drawing/2014/main" id="{20702B8F-C2A6-E145-B552-E6AF8860BB08}"/>
                  </a:ext>
                </a:extLst>
              </p:cNvPr>
              <p:cNvSpPr txBox="1">
                <a:spLocks noChangeArrowheads="1"/>
              </p:cNvSpPr>
              <p:nvPr/>
            </p:nvSpPr>
            <p:spPr bwMode="auto">
              <a:xfrm>
                <a:off x="783895" y="1743005"/>
                <a:ext cx="257262"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u</a:t>
                </a:r>
              </a:p>
            </p:txBody>
          </p:sp>
        </p:grpSp>
      </p:grpSp>
      <p:grpSp>
        <p:nvGrpSpPr>
          <p:cNvPr id="106" name="Group 200">
            <a:extLst>
              <a:ext uri="{FF2B5EF4-FFF2-40B4-BE49-F238E27FC236}">
                <a16:creationId xmlns:a16="http://schemas.microsoft.com/office/drawing/2014/main" id="{083559EB-B3E5-334F-A0E3-0E67DF9AD50C}"/>
              </a:ext>
            </a:extLst>
          </p:cNvPr>
          <p:cNvGrpSpPr>
            <a:grpSpLocks/>
          </p:cNvGrpSpPr>
          <p:nvPr/>
        </p:nvGrpSpPr>
        <p:grpSpPr bwMode="auto">
          <a:xfrm>
            <a:off x="6226176" y="2532856"/>
            <a:ext cx="687387" cy="404064"/>
            <a:chOff x="1736090" y="2893762"/>
            <a:chExt cx="565150" cy="292100"/>
          </a:xfrm>
        </p:grpSpPr>
        <p:grpSp>
          <p:nvGrpSpPr>
            <p:cNvPr id="107" name="Group 327">
              <a:extLst>
                <a:ext uri="{FF2B5EF4-FFF2-40B4-BE49-F238E27FC236}">
                  <a16:creationId xmlns:a16="http://schemas.microsoft.com/office/drawing/2014/main" id="{AA7A9C41-526F-6043-A826-8D524A4885DA}"/>
                </a:ext>
              </a:extLst>
            </p:cNvPr>
            <p:cNvGrpSpPr>
              <a:grpSpLocks/>
            </p:cNvGrpSpPr>
            <p:nvPr/>
          </p:nvGrpSpPr>
          <p:grpSpPr bwMode="auto">
            <a:xfrm>
              <a:off x="1736090" y="2893762"/>
              <a:ext cx="565150" cy="292100"/>
              <a:chOff x="1871277" y="1576300"/>
              <a:chExt cx="1128371" cy="437861"/>
            </a:xfrm>
          </p:grpSpPr>
          <p:sp>
            <p:nvSpPr>
              <p:cNvPr id="111" name="Oval 205">
                <a:extLst>
                  <a:ext uri="{FF2B5EF4-FFF2-40B4-BE49-F238E27FC236}">
                    <a16:creationId xmlns:a16="http://schemas.microsoft.com/office/drawing/2014/main" id="{59D3EF46-8FE2-7B41-8E41-9193C5988A87}"/>
                  </a:ext>
                </a:extLst>
              </p:cNvPr>
              <p:cNvSpPr/>
              <p:nvPr/>
            </p:nvSpPr>
            <p:spPr bwMode="auto">
              <a:xfrm flipV="1">
                <a:off x="1873882" y="1693279"/>
                <a:ext cx="1125766" cy="321692"/>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12" name="Rectangle 206">
                <a:extLst>
                  <a:ext uri="{FF2B5EF4-FFF2-40B4-BE49-F238E27FC236}">
                    <a16:creationId xmlns:a16="http://schemas.microsoft.com/office/drawing/2014/main" id="{6B11890F-50E1-F247-AB7D-60C97533CA6A}"/>
                  </a:ext>
                </a:extLst>
              </p:cNvPr>
              <p:cNvSpPr/>
              <p:nvPr/>
            </p:nvSpPr>
            <p:spPr bwMode="auto">
              <a:xfrm>
                <a:off x="1871277" y="1741447"/>
                <a:ext cx="1128371" cy="113539"/>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3" name="Oval 207">
                <a:extLst>
                  <a:ext uri="{FF2B5EF4-FFF2-40B4-BE49-F238E27FC236}">
                    <a16:creationId xmlns:a16="http://schemas.microsoft.com/office/drawing/2014/main" id="{3171A6CA-B5E6-1245-B630-CF88B10621FB}"/>
                  </a:ext>
                </a:extLst>
              </p:cNvPr>
              <p:cNvSpPr/>
              <p:nvPr/>
            </p:nvSpPr>
            <p:spPr bwMode="auto">
              <a:xfrm flipV="1">
                <a:off x="1871277" y="1576300"/>
                <a:ext cx="1125766" cy="321692"/>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14" name="Freeform 208">
                <a:extLst>
                  <a:ext uri="{FF2B5EF4-FFF2-40B4-BE49-F238E27FC236}">
                    <a16:creationId xmlns:a16="http://schemas.microsoft.com/office/drawing/2014/main" id="{BC07A642-2445-5F43-A02A-82C323B7FCE3}"/>
                  </a:ext>
                </a:extLst>
              </p:cNvPr>
              <p:cNvSpPr/>
              <p:nvPr/>
            </p:nvSpPr>
            <p:spPr bwMode="auto">
              <a:xfrm>
                <a:off x="2160535" y="1674356"/>
                <a:ext cx="547247" cy="159987"/>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5" name="Freeform 209">
                <a:extLst>
                  <a:ext uri="{FF2B5EF4-FFF2-40B4-BE49-F238E27FC236}">
                    <a16:creationId xmlns:a16="http://schemas.microsoft.com/office/drawing/2014/main" id="{5164D7B4-6551-6345-B351-0C13FAEB5353}"/>
                  </a:ext>
                </a:extLst>
              </p:cNvPr>
              <p:cNvSpPr/>
              <p:nvPr/>
            </p:nvSpPr>
            <p:spPr bwMode="auto">
              <a:xfrm>
                <a:off x="2103205" y="1633069"/>
                <a:ext cx="661909" cy="111819"/>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6" name="Freeform 210">
                <a:extLst>
                  <a:ext uri="{FF2B5EF4-FFF2-40B4-BE49-F238E27FC236}">
                    <a16:creationId xmlns:a16="http://schemas.microsoft.com/office/drawing/2014/main" id="{307FA68A-AD5F-4D41-87E3-C7FA6BA49F1C}"/>
                  </a:ext>
                </a:extLst>
              </p:cNvPr>
              <p:cNvSpPr/>
              <p:nvPr/>
            </p:nvSpPr>
            <p:spPr bwMode="auto">
              <a:xfrm>
                <a:off x="2535791" y="1729405"/>
                <a:ext cx="244958" cy="98057"/>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17" name="Freeform 211">
                <a:extLst>
                  <a:ext uri="{FF2B5EF4-FFF2-40B4-BE49-F238E27FC236}">
                    <a16:creationId xmlns:a16="http://schemas.microsoft.com/office/drawing/2014/main" id="{49D94C3A-EF81-0D45-84C4-D15094E2646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18" name="Straight Connector 212">
                <a:extLst>
                  <a:ext uri="{FF2B5EF4-FFF2-40B4-BE49-F238E27FC236}">
                    <a16:creationId xmlns:a16="http://schemas.microsoft.com/office/drawing/2014/main" id="{485AC91B-26C1-4046-8F2B-A7151E3B2EBE}"/>
                  </a:ext>
                </a:extLst>
              </p:cNvPr>
              <p:cNvCxnSpPr>
                <a:endCxn id="113" idx="2"/>
              </p:cNvCxnSpPr>
              <p:nvPr/>
            </p:nvCxnSpPr>
            <p:spPr bwMode="auto">
              <a:xfrm flipH="1" flipV="1">
                <a:off x="1871277" y="1736286"/>
                <a:ext cx="2605"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19" name="Straight Connector 213">
                <a:extLst>
                  <a:ext uri="{FF2B5EF4-FFF2-40B4-BE49-F238E27FC236}">
                    <a16:creationId xmlns:a16="http://schemas.microsoft.com/office/drawing/2014/main" id="{6B1239F4-3FEC-ED4D-A903-696F4B4BAB89}"/>
                  </a:ext>
                </a:extLst>
              </p:cNvPr>
              <p:cNvCxnSpPr/>
              <p:nvPr/>
            </p:nvCxnSpPr>
            <p:spPr bwMode="auto">
              <a:xfrm flipH="1" flipV="1">
                <a:off x="2997043" y="1732845"/>
                <a:ext cx="2605" cy="125581"/>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08" name="Group 202">
              <a:extLst>
                <a:ext uri="{FF2B5EF4-FFF2-40B4-BE49-F238E27FC236}">
                  <a16:creationId xmlns:a16="http://schemas.microsoft.com/office/drawing/2014/main" id="{EBD76170-5344-1142-920D-D4CE6C7F4A05}"/>
                </a:ext>
              </a:extLst>
            </p:cNvPr>
            <p:cNvGrpSpPr>
              <a:grpSpLocks/>
            </p:cNvGrpSpPr>
            <p:nvPr/>
          </p:nvGrpSpPr>
          <p:grpSpPr bwMode="auto">
            <a:xfrm>
              <a:off x="1844421" y="2907714"/>
              <a:ext cx="356319" cy="276394"/>
              <a:chOff x="741104" y="1743005"/>
              <a:chExt cx="356319" cy="276394"/>
            </a:xfrm>
          </p:grpSpPr>
          <p:sp>
            <p:nvSpPr>
              <p:cNvPr id="109" name="Oval 203">
                <a:extLst>
                  <a:ext uri="{FF2B5EF4-FFF2-40B4-BE49-F238E27FC236}">
                    <a16:creationId xmlns:a16="http://schemas.microsoft.com/office/drawing/2014/main" id="{DA6F90B9-368D-9D41-9F77-FF3B1240361B}"/>
                  </a:ext>
                </a:extLst>
              </p:cNvPr>
              <p:cNvSpPr/>
              <p:nvPr/>
            </p:nvSpPr>
            <p:spPr bwMode="auto">
              <a:xfrm>
                <a:off x="741104" y="1850700"/>
                <a:ext cx="356319"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10" name="TextBox 204">
                <a:extLst>
                  <a:ext uri="{FF2B5EF4-FFF2-40B4-BE49-F238E27FC236}">
                    <a16:creationId xmlns:a16="http://schemas.microsoft.com/office/drawing/2014/main" id="{F9EE3B17-A5B2-5549-9DDC-E0C52D6F20EE}"/>
                  </a:ext>
                </a:extLst>
              </p:cNvPr>
              <p:cNvSpPr txBox="1">
                <a:spLocks noChangeArrowheads="1"/>
              </p:cNvSpPr>
              <p:nvPr/>
            </p:nvSpPr>
            <p:spPr bwMode="auto">
              <a:xfrm>
                <a:off x="783895" y="1743005"/>
                <a:ext cx="246719" cy="266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z</a:t>
                </a:r>
              </a:p>
            </p:txBody>
          </p:sp>
        </p:grpSp>
      </p:grpSp>
      <p:grpSp>
        <p:nvGrpSpPr>
          <p:cNvPr id="120" name="Group 214">
            <a:extLst>
              <a:ext uri="{FF2B5EF4-FFF2-40B4-BE49-F238E27FC236}">
                <a16:creationId xmlns:a16="http://schemas.microsoft.com/office/drawing/2014/main" id="{B2FF89D5-0763-1B44-96BF-64A41A2AAA09}"/>
              </a:ext>
            </a:extLst>
          </p:cNvPr>
          <p:cNvGrpSpPr>
            <a:grpSpLocks/>
          </p:cNvGrpSpPr>
          <p:nvPr/>
        </p:nvGrpSpPr>
        <p:grpSpPr bwMode="auto">
          <a:xfrm>
            <a:off x="4868862" y="3105950"/>
            <a:ext cx="687388" cy="404067"/>
            <a:chOff x="1736090" y="2893762"/>
            <a:chExt cx="565150" cy="292100"/>
          </a:xfrm>
        </p:grpSpPr>
        <p:grpSp>
          <p:nvGrpSpPr>
            <p:cNvPr id="121" name="Group 327">
              <a:extLst>
                <a:ext uri="{FF2B5EF4-FFF2-40B4-BE49-F238E27FC236}">
                  <a16:creationId xmlns:a16="http://schemas.microsoft.com/office/drawing/2014/main" id="{9442D9F5-DA43-5B42-9AEB-EF0848C35137}"/>
                </a:ext>
              </a:extLst>
            </p:cNvPr>
            <p:cNvGrpSpPr>
              <a:grpSpLocks/>
            </p:cNvGrpSpPr>
            <p:nvPr/>
          </p:nvGrpSpPr>
          <p:grpSpPr bwMode="auto">
            <a:xfrm>
              <a:off x="1736090" y="2893762"/>
              <a:ext cx="565150" cy="292100"/>
              <a:chOff x="1871277" y="1576300"/>
              <a:chExt cx="1128371" cy="437861"/>
            </a:xfrm>
          </p:grpSpPr>
          <p:sp>
            <p:nvSpPr>
              <p:cNvPr id="125" name="Oval 219">
                <a:extLst>
                  <a:ext uri="{FF2B5EF4-FFF2-40B4-BE49-F238E27FC236}">
                    <a16:creationId xmlns:a16="http://schemas.microsoft.com/office/drawing/2014/main" id="{F0D71342-9B48-A043-83C5-87440F3F51D0}"/>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26" name="Rectangle 220">
                <a:extLst>
                  <a:ext uri="{FF2B5EF4-FFF2-40B4-BE49-F238E27FC236}">
                    <a16:creationId xmlns:a16="http://schemas.microsoft.com/office/drawing/2014/main" id="{B3A2087C-85C3-CA45-A5B0-3F237E21728B}"/>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7" name="Oval 221">
                <a:extLst>
                  <a:ext uri="{FF2B5EF4-FFF2-40B4-BE49-F238E27FC236}">
                    <a16:creationId xmlns:a16="http://schemas.microsoft.com/office/drawing/2014/main" id="{A29E50B1-CF50-584A-9B2E-B7851E24926B}"/>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28" name="Freeform 222">
                <a:extLst>
                  <a:ext uri="{FF2B5EF4-FFF2-40B4-BE49-F238E27FC236}">
                    <a16:creationId xmlns:a16="http://schemas.microsoft.com/office/drawing/2014/main" id="{F76A396B-2E89-944B-8403-7068F933576D}"/>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29" name="Freeform 223">
                <a:extLst>
                  <a:ext uri="{FF2B5EF4-FFF2-40B4-BE49-F238E27FC236}">
                    <a16:creationId xmlns:a16="http://schemas.microsoft.com/office/drawing/2014/main" id="{4111DBC7-124A-4246-BC26-4842B9D4BA4B}"/>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30" name="Freeform 224">
                <a:extLst>
                  <a:ext uri="{FF2B5EF4-FFF2-40B4-BE49-F238E27FC236}">
                    <a16:creationId xmlns:a16="http://schemas.microsoft.com/office/drawing/2014/main" id="{6853DFE5-0498-0643-BEE7-4F5F59C54E27}"/>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31" name="Freeform 225">
                <a:extLst>
                  <a:ext uri="{FF2B5EF4-FFF2-40B4-BE49-F238E27FC236}">
                    <a16:creationId xmlns:a16="http://schemas.microsoft.com/office/drawing/2014/main" id="{FA310403-3F22-3E40-8C9F-52F3DBCCBEB2}"/>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32" name="Straight Connector 226">
                <a:extLst>
                  <a:ext uri="{FF2B5EF4-FFF2-40B4-BE49-F238E27FC236}">
                    <a16:creationId xmlns:a16="http://schemas.microsoft.com/office/drawing/2014/main" id="{B93F3943-4E11-D54E-8FEC-E72291003AA4}"/>
                  </a:ext>
                </a:extLst>
              </p:cNvPr>
              <p:cNvCxnSpPr>
                <a:endCxn id="127"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33" name="Straight Connector 227">
                <a:extLst>
                  <a:ext uri="{FF2B5EF4-FFF2-40B4-BE49-F238E27FC236}">
                    <a16:creationId xmlns:a16="http://schemas.microsoft.com/office/drawing/2014/main" id="{51071A56-BD15-5940-A932-CDD1C9780EFF}"/>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22" name="Group 216">
              <a:extLst>
                <a:ext uri="{FF2B5EF4-FFF2-40B4-BE49-F238E27FC236}">
                  <a16:creationId xmlns:a16="http://schemas.microsoft.com/office/drawing/2014/main" id="{CEB60275-8C1E-4040-87A1-8F6C73069D5C}"/>
                </a:ext>
              </a:extLst>
            </p:cNvPr>
            <p:cNvGrpSpPr>
              <a:grpSpLocks/>
            </p:cNvGrpSpPr>
            <p:nvPr/>
          </p:nvGrpSpPr>
          <p:grpSpPr bwMode="auto">
            <a:xfrm>
              <a:off x="1844421" y="2907714"/>
              <a:ext cx="356318" cy="276394"/>
              <a:chOff x="741104" y="1743005"/>
              <a:chExt cx="356318" cy="276394"/>
            </a:xfrm>
          </p:grpSpPr>
          <p:sp>
            <p:nvSpPr>
              <p:cNvPr id="123" name="Oval 217">
                <a:extLst>
                  <a:ext uri="{FF2B5EF4-FFF2-40B4-BE49-F238E27FC236}">
                    <a16:creationId xmlns:a16="http://schemas.microsoft.com/office/drawing/2014/main" id="{FE971A1D-7904-B440-85B7-CE8BBF3378D1}"/>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24" name="TextBox 218">
                <a:extLst>
                  <a:ext uri="{FF2B5EF4-FFF2-40B4-BE49-F238E27FC236}">
                    <a16:creationId xmlns:a16="http://schemas.microsoft.com/office/drawing/2014/main" id="{85E0E091-B0BC-5849-99F5-8B58BACEEDAB}"/>
                  </a:ext>
                </a:extLst>
              </p:cNvPr>
              <p:cNvSpPr txBox="1">
                <a:spLocks noChangeArrowheads="1"/>
              </p:cNvSpPr>
              <p:nvPr/>
            </p:nvSpPr>
            <p:spPr bwMode="auto">
              <a:xfrm>
                <a:off x="783895" y="1743005"/>
                <a:ext cx="246718"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y</a:t>
                </a:r>
              </a:p>
            </p:txBody>
          </p:sp>
        </p:grpSp>
      </p:grpSp>
      <p:grpSp>
        <p:nvGrpSpPr>
          <p:cNvPr id="134" name="Group 228">
            <a:extLst>
              <a:ext uri="{FF2B5EF4-FFF2-40B4-BE49-F238E27FC236}">
                <a16:creationId xmlns:a16="http://schemas.microsoft.com/office/drawing/2014/main" id="{1804B3F4-A608-A346-B134-54FE2B8532B4}"/>
              </a:ext>
            </a:extLst>
          </p:cNvPr>
          <p:cNvGrpSpPr>
            <a:grpSpLocks/>
          </p:cNvGrpSpPr>
          <p:nvPr/>
        </p:nvGrpSpPr>
        <p:grpSpPr bwMode="auto">
          <a:xfrm>
            <a:off x="3278187" y="3090074"/>
            <a:ext cx="687388" cy="404067"/>
            <a:chOff x="1736090" y="2893762"/>
            <a:chExt cx="565150" cy="292100"/>
          </a:xfrm>
        </p:grpSpPr>
        <p:grpSp>
          <p:nvGrpSpPr>
            <p:cNvPr id="135" name="Group 327">
              <a:extLst>
                <a:ext uri="{FF2B5EF4-FFF2-40B4-BE49-F238E27FC236}">
                  <a16:creationId xmlns:a16="http://schemas.microsoft.com/office/drawing/2014/main" id="{8B4EA34E-8AF1-8540-AAFD-ECC6060B1FEA}"/>
                </a:ext>
              </a:extLst>
            </p:cNvPr>
            <p:cNvGrpSpPr>
              <a:grpSpLocks/>
            </p:cNvGrpSpPr>
            <p:nvPr/>
          </p:nvGrpSpPr>
          <p:grpSpPr bwMode="auto">
            <a:xfrm>
              <a:off x="1736090" y="2893762"/>
              <a:ext cx="565150" cy="292100"/>
              <a:chOff x="1871277" y="1576300"/>
              <a:chExt cx="1128371" cy="437861"/>
            </a:xfrm>
          </p:grpSpPr>
          <p:sp>
            <p:nvSpPr>
              <p:cNvPr id="139" name="Oval 233">
                <a:extLst>
                  <a:ext uri="{FF2B5EF4-FFF2-40B4-BE49-F238E27FC236}">
                    <a16:creationId xmlns:a16="http://schemas.microsoft.com/office/drawing/2014/main" id="{1860513A-A046-EB45-BF25-9BE54381A3AC}"/>
                  </a:ext>
                </a:extLst>
              </p:cNvPr>
              <p:cNvSpPr/>
              <p:nvPr/>
            </p:nvSpPr>
            <p:spPr bwMode="auto">
              <a:xfrm flipV="1">
                <a:off x="1873884" y="1693279"/>
                <a:ext cx="1125764" cy="321693"/>
              </a:xfrm>
              <a:prstGeom prst="ellipse">
                <a:avLst/>
              </a:prstGeom>
              <a:gradFill flip="none" rotWithShape="1">
                <a:gsLst>
                  <a:gs pos="0">
                    <a:schemeClr val="accent2">
                      <a:lumMod val="75000"/>
                    </a:schemeClr>
                  </a:gs>
                  <a:gs pos="53000">
                    <a:schemeClr val="accent2">
                      <a:lumMod val="60000"/>
                      <a:lumOff val="40000"/>
                    </a:schemeClr>
                  </a:gs>
                  <a:gs pos="100000">
                    <a:schemeClr val="accent2">
                      <a:lumMod val="75000"/>
                    </a:schemeClr>
                  </a:gs>
                </a:gsLst>
                <a:lin ang="0" scaled="1"/>
                <a:tileRect/>
              </a:gra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40" name="Rectangle 234">
                <a:extLst>
                  <a:ext uri="{FF2B5EF4-FFF2-40B4-BE49-F238E27FC236}">
                    <a16:creationId xmlns:a16="http://schemas.microsoft.com/office/drawing/2014/main" id="{B83A17E0-AC83-1F42-9C97-9ADF145A74CA}"/>
                  </a:ext>
                </a:extLst>
              </p:cNvPr>
              <p:cNvSpPr/>
              <p:nvPr/>
            </p:nvSpPr>
            <p:spPr bwMode="auto">
              <a:xfrm>
                <a:off x="1871277" y="1741447"/>
                <a:ext cx="1128371" cy="113538"/>
              </a:xfrm>
              <a:prstGeom prst="rect">
                <a:avLst/>
              </a:prstGeom>
              <a:gradFill>
                <a:gsLst>
                  <a:gs pos="0">
                    <a:schemeClr val="accent2">
                      <a:lumMod val="75000"/>
                    </a:schemeClr>
                  </a:gs>
                  <a:gs pos="53000">
                    <a:schemeClr val="accent2">
                      <a:lumMod val="60000"/>
                      <a:lumOff val="40000"/>
                    </a:schemeClr>
                  </a:gs>
                  <a:gs pos="100000">
                    <a:schemeClr val="accent2">
                      <a:lumMod val="75000"/>
                    </a:schemeClr>
                  </a:gs>
                </a:gsLst>
                <a:lin ang="10800000" scaled="0"/>
              </a:gradFill>
              <a:ln w="25400">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1" name="Oval 235">
                <a:extLst>
                  <a:ext uri="{FF2B5EF4-FFF2-40B4-BE49-F238E27FC236}">
                    <a16:creationId xmlns:a16="http://schemas.microsoft.com/office/drawing/2014/main" id="{E1AD5A54-6B16-2C44-82CF-47AE047AA620}"/>
                  </a:ext>
                </a:extLst>
              </p:cNvPr>
              <p:cNvSpPr/>
              <p:nvPr/>
            </p:nvSpPr>
            <p:spPr bwMode="auto">
              <a:xfrm flipV="1">
                <a:off x="1871277" y="1576300"/>
                <a:ext cx="1125764" cy="321693"/>
              </a:xfrm>
              <a:prstGeom prst="ellipse">
                <a:avLst/>
              </a:prstGeom>
              <a:solidFill>
                <a:schemeClr val="bg1">
                  <a:lumMod val="75000"/>
                </a:schemeClr>
              </a:solidFill>
              <a:ln w="6350" cmpd="sng">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ln>
                    <a:solidFill>
                      <a:schemeClr val="tx1"/>
                    </a:solidFill>
                  </a:ln>
                </a:endParaRPr>
              </a:p>
            </p:txBody>
          </p:sp>
          <p:sp>
            <p:nvSpPr>
              <p:cNvPr id="142" name="Freeform 236">
                <a:extLst>
                  <a:ext uri="{FF2B5EF4-FFF2-40B4-BE49-F238E27FC236}">
                    <a16:creationId xmlns:a16="http://schemas.microsoft.com/office/drawing/2014/main" id="{CE72350C-4946-B94F-B4D7-B078D872DC4C}"/>
                  </a:ext>
                </a:extLst>
              </p:cNvPr>
              <p:cNvSpPr/>
              <p:nvPr/>
            </p:nvSpPr>
            <p:spPr bwMode="auto">
              <a:xfrm>
                <a:off x="2160537" y="1674356"/>
                <a:ext cx="547247" cy="159985"/>
              </a:xfrm>
              <a:custGeom>
                <a:avLst/>
                <a:gdLst>
                  <a:gd name="connsiteX0" fmla="*/ 1486231 w 2944854"/>
                  <a:gd name="connsiteY0" fmla="*/ 727041 h 1302232"/>
                  <a:gd name="connsiteX1" fmla="*/ 257675 w 2944854"/>
                  <a:gd name="connsiteY1" fmla="*/ 1302232 h 1302232"/>
                  <a:gd name="connsiteX2" fmla="*/ 0 w 2944854"/>
                  <a:gd name="connsiteY2" fmla="*/ 1228607 h 1302232"/>
                  <a:gd name="connsiteX3" fmla="*/ 911064 w 2944854"/>
                  <a:gd name="connsiteY3" fmla="*/ 837478 h 1302232"/>
                  <a:gd name="connsiteX4" fmla="*/ 883456 w 2944854"/>
                  <a:gd name="connsiteY4" fmla="*/ 450949 h 1302232"/>
                  <a:gd name="connsiteX5" fmla="*/ 161047 w 2944854"/>
                  <a:gd name="connsiteY5" fmla="*/ 119640 h 1302232"/>
                  <a:gd name="connsiteX6" fmla="*/ 404917 w 2944854"/>
                  <a:gd name="connsiteY6" fmla="*/ 50617 h 1302232"/>
                  <a:gd name="connsiteX7" fmla="*/ 1477028 w 2944854"/>
                  <a:gd name="connsiteY7" fmla="*/ 501566 h 1302232"/>
                  <a:gd name="connsiteX8" fmla="*/ 2572146 w 2944854"/>
                  <a:gd name="connsiteY8" fmla="*/ 0 h 1302232"/>
                  <a:gd name="connsiteX9" fmla="*/ 2875834 w 2944854"/>
                  <a:gd name="connsiteY9" fmla="*/ 96632 h 1302232"/>
                  <a:gd name="connsiteX10" fmla="*/ 2079803 w 2944854"/>
                  <a:gd name="connsiteY10" fmla="*/ 432543 h 1302232"/>
                  <a:gd name="connsiteX11" fmla="*/ 2240850 w 2944854"/>
                  <a:gd name="connsiteY11" fmla="*/ 920305 h 1302232"/>
                  <a:gd name="connsiteX12" fmla="*/ 2944854 w 2944854"/>
                  <a:gd name="connsiteY12" fmla="*/ 1228607 h 1302232"/>
                  <a:gd name="connsiteX13" fmla="*/ 2733192 w 2944854"/>
                  <a:gd name="connsiteY13" fmla="*/ 1297630 h 1302232"/>
                  <a:gd name="connsiteX14" fmla="*/ 1486231 w 2944854"/>
                  <a:gd name="connsiteY14" fmla="*/ 727041 h 1302232"/>
                  <a:gd name="connsiteX0" fmla="*/ 1486231 w 2944854"/>
                  <a:gd name="connsiteY0" fmla="*/ 727041 h 1316375"/>
                  <a:gd name="connsiteX1" fmla="*/ 257675 w 2944854"/>
                  <a:gd name="connsiteY1" fmla="*/ 1302232 h 1316375"/>
                  <a:gd name="connsiteX2" fmla="*/ 0 w 2944854"/>
                  <a:gd name="connsiteY2" fmla="*/ 1228607 h 1316375"/>
                  <a:gd name="connsiteX3" fmla="*/ 911064 w 2944854"/>
                  <a:gd name="connsiteY3" fmla="*/ 837478 h 1316375"/>
                  <a:gd name="connsiteX4" fmla="*/ 883456 w 2944854"/>
                  <a:gd name="connsiteY4" fmla="*/ 450949 h 1316375"/>
                  <a:gd name="connsiteX5" fmla="*/ 161047 w 2944854"/>
                  <a:gd name="connsiteY5" fmla="*/ 119640 h 1316375"/>
                  <a:gd name="connsiteX6" fmla="*/ 404917 w 2944854"/>
                  <a:gd name="connsiteY6" fmla="*/ 50617 h 1316375"/>
                  <a:gd name="connsiteX7" fmla="*/ 1477028 w 2944854"/>
                  <a:gd name="connsiteY7" fmla="*/ 501566 h 1316375"/>
                  <a:gd name="connsiteX8" fmla="*/ 2572146 w 2944854"/>
                  <a:gd name="connsiteY8" fmla="*/ 0 h 1316375"/>
                  <a:gd name="connsiteX9" fmla="*/ 2875834 w 2944854"/>
                  <a:gd name="connsiteY9" fmla="*/ 96632 h 1316375"/>
                  <a:gd name="connsiteX10" fmla="*/ 2079803 w 2944854"/>
                  <a:gd name="connsiteY10" fmla="*/ 432543 h 1316375"/>
                  <a:gd name="connsiteX11" fmla="*/ 2240850 w 2944854"/>
                  <a:gd name="connsiteY11" fmla="*/ 920305 h 1316375"/>
                  <a:gd name="connsiteX12" fmla="*/ 2944854 w 2944854"/>
                  <a:gd name="connsiteY12" fmla="*/ 1228607 h 1316375"/>
                  <a:gd name="connsiteX13" fmla="*/ 2756623 w 2944854"/>
                  <a:gd name="connsiteY13" fmla="*/ 1316375 h 1316375"/>
                  <a:gd name="connsiteX14" fmla="*/ 1486231 w 2944854"/>
                  <a:gd name="connsiteY14" fmla="*/ 727041 h 1316375"/>
                  <a:gd name="connsiteX0" fmla="*/ 1486231 w 3024520"/>
                  <a:gd name="connsiteY0" fmla="*/ 727041 h 1316375"/>
                  <a:gd name="connsiteX1" fmla="*/ 257675 w 3024520"/>
                  <a:gd name="connsiteY1" fmla="*/ 1302232 h 1316375"/>
                  <a:gd name="connsiteX2" fmla="*/ 0 w 3024520"/>
                  <a:gd name="connsiteY2" fmla="*/ 1228607 h 1316375"/>
                  <a:gd name="connsiteX3" fmla="*/ 911064 w 3024520"/>
                  <a:gd name="connsiteY3" fmla="*/ 837478 h 1316375"/>
                  <a:gd name="connsiteX4" fmla="*/ 883456 w 3024520"/>
                  <a:gd name="connsiteY4" fmla="*/ 450949 h 1316375"/>
                  <a:gd name="connsiteX5" fmla="*/ 161047 w 3024520"/>
                  <a:gd name="connsiteY5" fmla="*/ 119640 h 1316375"/>
                  <a:gd name="connsiteX6" fmla="*/ 404917 w 3024520"/>
                  <a:gd name="connsiteY6" fmla="*/ 50617 h 1316375"/>
                  <a:gd name="connsiteX7" fmla="*/ 1477028 w 3024520"/>
                  <a:gd name="connsiteY7" fmla="*/ 501566 h 1316375"/>
                  <a:gd name="connsiteX8" fmla="*/ 2572146 w 3024520"/>
                  <a:gd name="connsiteY8" fmla="*/ 0 h 1316375"/>
                  <a:gd name="connsiteX9" fmla="*/ 2875834 w 3024520"/>
                  <a:gd name="connsiteY9" fmla="*/ 96632 h 1316375"/>
                  <a:gd name="connsiteX10" fmla="*/ 2079803 w 3024520"/>
                  <a:gd name="connsiteY10" fmla="*/ 432543 h 1316375"/>
                  <a:gd name="connsiteX11" fmla="*/ 2240850 w 3024520"/>
                  <a:gd name="connsiteY11" fmla="*/ 920305 h 1316375"/>
                  <a:gd name="connsiteX12" fmla="*/ 3024520 w 3024520"/>
                  <a:gd name="connsiteY12" fmla="*/ 1228607 h 1316375"/>
                  <a:gd name="connsiteX13" fmla="*/ 2756623 w 3024520"/>
                  <a:gd name="connsiteY13" fmla="*/ 1316375 h 1316375"/>
                  <a:gd name="connsiteX14" fmla="*/ 1486231 w 3024520"/>
                  <a:gd name="connsiteY14" fmla="*/ 727041 h 1316375"/>
                  <a:gd name="connsiteX0" fmla="*/ 1537780 w 3076069"/>
                  <a:gd name="connsiteY0" fmla="*/ 727041 h 1316375"/>
                  <a:gd name="connsiteX1" fmla="*/ 309224 w 3076069"/>
                  <a:gd name="connsiteY1" fmla="*/ 1302232 h 1316375"/>
                  <a:gd name="connsiteX2" fmla="*/ 0 w 3076069"/>
                  <a:gd name="connsiteY2" fmla="*/ 1228607 h 1316375"/>
                  <a:gd name="connsiteX3" fmla="*/ 962613 w 3076069"/>
                  <a:gd name="connsiteY3" fmla="*/ 837478 h 1316375"/>
                  <a:gd name="connsiteX4" fmla="*/ 935005 w 3076069"/>
                  <a:gd name="connsiteY4" fmla="*/ 450949 h 1316375"/>
                  <a:gd name="connsiteX5" fmla="*/ 212596 w 3076069"/>
                  <a:gd name="connsiteY5" fmla="*/ 119640 h 1316375"/>
                  <a:gd name="connsiteX6" fmla="*/ 456466 w 3076069"/>
                  <a:gd name="connsiteY6" fmla="*/ 50617 h 1316375"/>
                  <a:gd name="connsiteX7" fmla="*/ 1528577 w 3076069"/>
                  <a:gd name="connsiteY7" fmla="*/ 501566 h 1316375"/>
                  <a:gd name="connsiteX8" fmla="*/ 2623695 w 3076069"/>
                  <a:gd name="connsiteY8" fmla="*/ 0 h 1316375"/>
                  <a:gd name="connsiteX9" fmla="*/ 2927383 w 3076069"/>
                  <a:gd name="connsiteY9" fmla="*/ 96632 h 1316375"/>
                  <a:gd name="connsiteX10" fmla="*/ 2131352 w 3076069"/>
                  <a:gd name="connsiteY10" fmla="*/ 432543 h 1316375"/>
                  <a:gd name="connsiteX11" fmla="*/ 2292399 w 3076069"/>
                  <a:gd name="connsiteY11" fmla="*/ 920305 h 1316375"/>
                  <a:gd name="connsiteX12" fmla="*/ 3076069 w 3076069"/>
                  <a:gd name="connsiteY12" fmla="*/ 1228607 h 1316375"/>
                  <a:gd name="connsiteX13" fmla="*/ 2808172 w 3076069"/>
                  <a:gd name="connsiteY13" fmla="*/ 1316375 h 1316375"/>
                  <a:gd name="connsiteX14" fmla="*/ 1537780 w 3076069"/>
                  <a:gd name="connsiteY14" fmla="*/ 727041 h 1316375"/>
                  <a:gd name="connsiteX0" fmla="*/ 1537780 w 3076069"/>
                  <a:gd name="connsiteY0" fmla="*/ 727041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27041 h 1321259"/>
                  <a:gd name="connsiteX0" fmla="*/ 1537780 w 3076069"/>
                  <a:gd name="connsiteY0" fmla="*/ 750825 h 1321259"/>
                  <a:gd name="connsiteX1" fmla="*/ 313981 w 3076069"/>
                  <a:gd name="connsiteY1" fmla="*/ 1321259 h 1321259"/>
                  <a:gd name="connsiteX2" fmla="*/ 0 w 3076069"/>
                  <a:gd name="connsiteY2" fmla="*/ 1228607 h 1321259"/>
                  <a:gd name="connsiteX3" fmla="*/ 962613 w 3076069"/>
                  <a:gd name="connsiteY3" fmla="*/ 837478 h 1321259"/>
                  <a:gd name="connsiteX4" fmla="*/ 935005 w 3076069"/>
                  <a:gd name="connsiteY4" fmla="*/ 450949 h 1321259"/>
                  <a:gd name="connsiteX5" fmla="*/ 212596 w 3076069"/>
                  <a:gd name="connsiteY5" fmla="*/ 119640 h 1321259"/>
                  <a:gd name="connsiteX6" fmla="*/ 456466 w 3076069"/>
                  <a:gd name="connsiteY6" fmla="*/ 50617 h 1321259"/>
                  <a:gd name="connsiteX7" fmla="*/ 1528577 w 3076069"/>
                  <a:gd name="connsiteY7" fmla="*/ 501566 h 1321259"/>
                  <a:gd name="connsiteX8" fmla="*/ 2623695 w 3076069"/>
                  <a:gd name="connsiteY8" fmla="*/ 0 h 1321259"/>
                  <a:gd name="connsiteX9" fmla="*/ 2927383 w 3076069"/>
                  <a:gd name="connsiteY9" fmla="*/ 96632 h 1321259"/>
                  <a:gd name="connsiteX10" fmla="*/ 2131352 w 3076069"/>
                  <a:gd name="connsiteY10" fmla="*/ 432543 h 1321259"/>
                  <a:gd name="connsiteX11" fmla="*/ 2292399 w 3076069"/>
                  <a:gd name="connsiteY11" fmla="*/ 920305 h 1321259"/>
                  <a:gd name="connsiteX12" fmla="*/ 3076069 w 3076069"/>
                  <a:gd name="connsiteY12" fmla="*/ 1228607 h 1321259"/>
                  <a:gd name="connsiteX13" fmla="*/ 2808172 w 3076069"/>
                  <a:gd name="connsiteY13" fmla="*/ 1316375 h 1321259"/>
                  <a:gd name="connsiteX14" fmla="*/ 1537780 w 3076069"/>
                  <a:gd name="connsiteY14" fmla="*/ 750825 h 1321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76069" h="1321259">
                    <a:moveTo>
                      <a:pt x="1537780" y="750825"/>
                    </a:moveTo>
                    <a:lnTo>
                      <a:pt x="313981" y="1321259"/>
                    </a:lnTo>
                    <a:lnTo>
                      <a:pt x="0" y="1228607"/>
                    </a:lnTo>
                    <a:lnTo>
                      <a:pt x="962613" y="837478"/>
                    </a:lnTo>
                    <a:lnTo>
                      <a:pt x="935005" y="450949"/>
                    </a:lnTo>
                    <a:lnTo>
                      <a:pt x="212596" y="119640"/>
                    </a:lnTo>
                    <a:lnTo>
                      <a:pt x="456466" y="50617"/>
                    </a:lnTo>
                    <a:lnTo>
                      <a:pt x="1528577" y="501566"/>
                    </a:lnTo>
                    <a:lnTo>
                      <a:pt x="2623695" y="0"/>
                    </a:lnTo>
                    <a:lnTo>
                      <a:pt x="2927383" y="96632"/>
                    </a:lnTo>
                    <a:lnTo>
                      <a:pt x="2131352" y="432543"/>
                    </a:lnTo>
                    <a:lnTo>
                      <a:pt x="2292399" y="920305"/>
                    </a:lnTo>
                    <a:lnTo>
                      <a:pt x="3076069" y="1228607"/>
                    </a:lnTo>
                    <a:lnTo>
                      <a:pt x="2808172" y="1316375"/>
                    </a:lnTo>
                    <a:lnTo>
                      <a:pt x="1537780" y="750825"/>
                    </a:lnTo>
                    <a:close/>
                  </a:path>
                </a:pathLst>
              </a:cu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3" name="Freeform 237">
                <a:extLst>
                  <a:ext uri="{FF2B5EF4-FFF2-40B4-BE49-F238E27FC236}">
                    <a16:creationId xmlns:a16="http://schemas.microsoft.com/office/drawing/2014/main" id="{A7262FD5-04B8-D94F-AD18-9A5FA8BB3672}"/>
                  </a:ext>
                </a:extLst>
              </p:cNvPr>
              <p:cNvSpPr/>
              <p:nvPr/>
            </p:nvSpPr>
            <p:spPr bwMode="auto">
              <a:xfrm>
                <a:off x="2103206" y="1633070"/>
                <a:ext cx="661908" cy="111818"/>
              </a:xfrm>
              <a:custGeom>
                <a:avLst/>
                <a:gdLst>
                  <a:gd name="connsiteX0" fmla="*/ 0 w 3645229"/>
                  <a:gd name="connsiteY0" fmla="*/ 214441 h 923747"/>
                  <a:gd name="connsiteX1" fmla="*/ 659770 w 3645229"/>
                  <a:gd name="connsiteY1" fmla="*/ 16495 h 923747"/>
                  <a:gd name="connsiteX2" fmla="*/ 1814367 w 3645229"/>
                  <a:gd name="connsiteY2" fmla="*/ 511360 h 923747"/>
                  <a:gd name="connsiteX3" fmla="*/ 2968965 w 3645229"/>
                  <a:gd name="connsiteY3" fmla="*/ 0 h 923747"/>
                  <a:gd name="connsiteX4" fmla="*/ 3645229 w 3645229"/>
                  <a:gd name="connsiteY4" fmla="*/ 197946 h 923747"/>
                  <a:gd name="connsiteX5" fmla="*/ 3199884 w 3645229"/>
                  <a:gd name="connsiteY5" fmla="*/ 461874 h 923747"/>
                  <a:gd name="connsiteX6" fmla="*/ 2985459 w 3645229"/>
                  <a:gd name="connsiteY6" fmla="*/ 379396 h 923747"/>
                  <a:gd name="connsiteX7" fmla="*/ 1830861 w 3645229"/>
                  <a:gd name="connsiteY7" fmla="*/ 923747 h 923747"/>
                  <a:gd name="connsiteX8" fmla="*/ 676264 w 3645229"/>
                  <a:gd name="connsiteY8" fmla="*/ 412387 h 923747"/>
                  <a:gd name="connsiteX9" fmla="*/ 527816 w 3645229"/>
                  <a:gd name="connsiteY9" fmla="*/ 478369 h 923747"/>
                  <a:gd name="connsiteX10" fmla="*/ 0 w 3645229"/>
                  <a:gd name="connsiteY10" fmla="*/ 21444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78369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71662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23747"/>
                  <a:gd name="connsiteX1" fmla="*/ 655168 w 3640627"/>
                  <a:gd name="connsiteY1" fmla="*/ 16495 h 923747"/>
                  <a:gd name="connsiteX2" fmla="*/ 1809765 w 3640627"/>
                  <a:gd name="connsiteY2" fmla="*/ 511360 h 923747"/>
                  <a:gd name="connsiteX3" fmla="*/ 2964363 w 3640627"/>
                  <a:gd name="connsiteY3" fmla="*/ 0 h 923747"/>
                  <a:gd name="connsiteX4" fmla="*/ 3640627 w 3640627"/>
                  <a:gd name="connsiteY4" fmla="*/ 197946 h 923747"/>
                  <a:gd name="connsiteX5" fmla="*/ 3195282 w 3640627"/>
                  <a:gd name="connsiteY5" fmla="*/ 461874 h 923747"/>
                  <a:gd name="connsiteX6" fmla="*/ 2980857 w 3640627"/>
                  <a:gd name="connsiteY6" fmla="*/ 379396 h 923747"/>
                  <a:gd name="connsiteX7" fmla="*/ 1826259 w 3640627"/>
                  <a:gd name="connsiteY7" fmla="*/ 923747 h 923747"/>
                  <a:gd name="connsiteX8" fmla="*/ 690067 w 3640627"/>
                  <a:gd name="connsiteY8" fmla="*/ 412387 h 923747"/>
                  <a:gd name="connsiteX9" fmla="*/ 523214 w 3640627"/>
                  <a:gd name="connsiteY9" fmla="*/ 482971 h 923747"/>
                  <a:gd name="connsiteX10" fmla="*/ 0 w 3640627"/>
                  <a:gd name="connsiteY10" fmla="*/ 242051 h 923747"/>
                  <a:gd name="connsiteX0" fmla="*/ 0 w 3640627"/>
                  <a:gd name="connsiteY0" fmla="*/ 242051 h 946755"/>
                  <a:gd name="connsiteX1" fmla="*/ 655168 w 3640627"/>
                  <a:gd name="connsiteY1" fmla="*/ 16495 h 946755"/>
                  <a:gd name="connsiteX2" fmla="*/ 1809765 w 3640627"/>
                  <a:gd name="connsiteY2" fmla="*/ 511360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2980857 w 3640627"/>
                  <a:gd name="connsiteY6" fmla="*/ 379396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640627"/>
                  <a:gd name="connsiteY0" fmla="*/ 242051 h 946755"/>
                  <a:gd name="connsiteX1" fmla="*/ 655168 w 3640627"/>
                  <a:gd name="connsiteY1" fmla="*/ 16495 h 946755"/>
                  <a:gd name="connsiteX2" fmla="*/ 1855778 w 3640627"/>
                  <a:gd name="connsiteY2" fmla="*/ 534367 h 946755"/>
                  <a:gd name="connsiteX3" fmla="*/ 2964363 w 3640627"/>
                  <a:gd name="connsiteY3" fmla="*/ 0 h 946755"/>
                  <a:gd name="connsiteX4" fmla="*/ 3640627 w 3640627"/>
                  <a:gd name="connsiteY4" fmla="*/ 197946 h 946755"/>
                  <a:gd name="connsiteX5" fmla="*/ 3195282 w 3640627"/>
                  <a:gd name="connsiteY5" fmla="*/ 461874 h 946755"/>
                  <a:gd name="connsiteX6" fmla="*/ 3008465 w 3640627"/>
                  <a:gd name="connsiteY6" fmla="*/ 402404 h 946755"/>
                  <a:gd name="connsiteX7" fmla="*/ 1876873 w 3640627"/>
                  <a:gd name="connsiteY7" fmla="*/ 946755 h 946755"/>
                  <a:gd name="connsiteX8" fmla="*/ 690067 w 3640627"/>
                  <a:gd name="connsiteY8" fmla="*/ 412387 h 946755"/>
                  <a:gd name="connsiteX9" fmla="*/ 523214 w 3640627"/>
                  <a:gd name="connsiteY9" fmla="*/ 482971 h 946755"/>
                  <a:gd name="connsiteX10" fmla="*/ 0 w 3640627"/>
                  <a:gd name="connsiteY10" fmla="*/ 242051 h 946755"/>
                  <a:gd name="connsiteX0" fmla="*/ 0 w 3723451"/>
                  <a:gd name="connsiteY0" fmla="*/ 242051 h 946755"/>
                  <a:gd name="connsiteX1" fmla="*/ 655168 w 3723451"/>
                  <a:gd name="connsiteY1" fmla="*/ 16495 h 946755"/>
                  <a:gd name="connsiteX2" fmla="*/ 1855778 w 3723451"/>
                  <a:gd name="connsiteY2" fmla="*/ 534367 h 946755"/>
                  <a:gd name="connsiteX3" fmla="*/ 2964363 w 3723451"/>
                  <a:gd name="connsiteY3" fmla="*/ 0 h 946755"/>
                  <a:gd name="connsiteX4" fmla="*/ 3723451 w 3723451"/>
                  <a:gd name="connsiteY4" fmla="*/ 220954 h 946755"/>
                  <a:gd name="connsiteX5" fmla="*/ 3195282 w 3723451"/>
                  <a:gd name="connsiteY5" fmla="*/ 461874 h 946755"/>
                  <a:gd name="connsiteX6" fmla="*/ 3008465 w 3723451"/>
                  <a:gd name="connsiteY6" fmla="*/ 402404 h 946755"/>
                  <a:gd name="connsiteX7" fmla="*/ 1876873 w 3723451"/>
                  <a:gd name="connsiteY7" fmla="*/ 946755 h 946755"/>
                  <a:gd name="connsiteX8" fmla="*/ 690067 w 3723451"/>
                  <a:gd name="connsiteY8" fmla="*/ 412387 h 946755"/>
                  <a:gd name="connsiteX9" fmla="*/ 523214 w 3723451"/>
                  <a:gd name="connsiteY9" fmla="*/ 482971 h 946755"/>
                  <a:gd name="connsiteX10" fmla="*/ 0 w 3723451"/>
                  <a:gd name="connsiteY10" fmla="*/ 242051 h 946755"/>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08465 w 3723451"/>
                  <a:gd name="connsiteY6" fmla="*/ 388599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95282 w 3723451"/>
                  <a:gd name="connsiteY5" fmla="*/ 448069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690067 w 3723451"/>
                  <a:gd name="connsiteY8" fmla="*/ 398582 h 932950"/>
                  <a:gd name="connsiteX9" fmla="*/ 523214 w 3723451"/>
                  <a:gd name="connsiteY9" fmla="*/ 469166 h 932950"/>
                  <a:gd name="connsiteX10" fmla="*/ 0 w 3723451"/>
                  <a:gd name="connsiteY10" fmla="*/ 228246 h 932950"/>
                  <a:gd name="connsiteX0" fmla="*/ 0 w 3723451"/>
                  <a:gd name="connsiteY0" fmla="*/ 228246 h 932950"/>
                  <a:gd name="connsiteX1" fmla="*/ 655168 w 3723451"/>
                  <a:gd name="connsiteY1" fmla="*/ 2690 h 932950"/>
                  <a:gd name="connsiteX2" fmla="*/ 1855778 w 3723451"/>
                  <a:gd name="connsiteY2" fmla="*/ 520562 h 932950"/>
                  <a:gd name="connsiteX3" fmla="*/ 3001174 w 3723451"/>
                  <a:gd name="connsiteY3" fmla="*/ 0 h 932950"/>
                  <a:gd name="connsiteX4" fmla="*/ 3723451 w 3723451"/>
                  <a:gd name="connsiteY4" fmla="*/ 207149 h 932950"/>
                  <a:gd name="connsiteX5" fmla="*/ 3186079 w 3723451"/>
                  <a:gd name="connsiteY5" fmla="*/ 461874 h 932950"/>
                  <a:gd name="connsiteX6" fmla="*/ 3013067 w 3723451"/>
                  <a:gd name="connsiteY6" fmla="*/ 393200 h 932950"/>
                  <a:gd name="connsiteX7" fmla="*/ 1876873 w 3723451"/>
                  <a:gd name="connsiteY7" fmla="*/ 932950 h 932950"/>
                  <a:gd name="connsiteX8" fmla="*/ 711613 w 3723451"/>
                  <a:gd name="connsiteY8" fmla="*/ 413055 h 932950"/>
                  <a:gd name="connsiteX9" fmla="*/ 523214 w 3723451"/>
                  <a:gd name="connsiteY9" fmla="*/ 469166 h 932950"/>
                  <a:gd name="connsiteX10" fmla="*/ 0 w 3723451"/>
                  <a:gd name="connsiteY10" fmla="*/ 228246 h 93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3451" h="932950">
                    <a:moveTo>
                      <a:pt x="0" y="228246"/>
                    </a:moveTo>
                    <a:lnTo>
                      <a:pt x="655168" y="2690"/>
                    </a:lnTo>
                    <a:lnTo>
                      <a:pt x="1855778" y="520562"/>
                    </a:lnTo>
                    <a:lnTo>
                      <a:pt x="3001174" y="0"/>
                    </a:lnTo>
                    <a:lnTo>
                      <a:pt x="3723451" y="207149"/>
                    </a:lnTo>
                    <a:lnTo>
                      <a:pt x="3186079" y="461874"/>
                    </a:lnTo>
                    <a:lnTo>
                      <a:pt x="3013067" y="393200"/>
                    </a:lnTo>
                    <a:lnTo>
                      <a:pt x="1876873" y="932950"/>
                    </a:lnTo>
                    <a:lnTo>
                      <a:pt x="711613" y="413055"/>
                    </a:lnTo>
                    <a:lnTo>
                      <a:pt x="523214" y="469166"/>
                    </a:lnTo>
                    <a:lnTo>
                      <a:pt x="0" y="228246"/>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4" name="Freeform 238">
                <a:extLst>
                  <a:ext uri="{FF2B5EF4-FFF2-40B4-BE49-F238E27FC236}">
                    <a16:creationId xmlns:a16="http://schemas.microsoft.com/office/drawing/2014/main" id="{94C2AB93-18DC-6949-A8B2-E6FE4185D49A}"/>
                  </a:ext>
                </a:extLst>
              </p:cNvPr>
              <p:cNvSpPr/>
              <p:nvPr/>
            </p:nvSpPr>
            <p:spPr bwMode="auto">
              <a:xfrm>
                <a:off x="2535791" y="1729405"/>
                <a:ext cx="244958" cy="98055"/>
              </a:xfrm>
              <a:custGeom>
                <a:avLst/>
                <a:gdLst>
                  <a:gd name="connsiteX0" fmla="*/ 55216 w 1421812"/>
                  <a:gd name="connsiteY0" fmla="*/ 0 h 800665"/>
                  <a:gd name="connsiteX1" fmla="*/ 1421812 w 1421812"/>
                  <a:gd name="connsiteY1" fmla="*/ 625807 h 800665"/>
                  <a:gd name="connsiteX2" fmla="*/ 947874 w 1421812"/>
                  <a:gd name="connsiteY2" fmla="*/ 800665 h 800665"/>
                  <a:gd name="connsiteX3" fmla="*/ 50614 w 1421812"/>
                  <a:gd name="connsiteY3" fmla="*/ 404934 h 800665"/>
                  <a:gd name="connsiteX4" fmla="*/ 0 w 1421812"/>
                  <a:gd name="connsiteY4" fmla="*/ 404934 h 800665"/>
                  <a:gd name="connsiteX5" fmla="*/ 55216 w 1421812"/>
                  <a:gd name="connsiteY5" fmla="*/ 0 h 800665"/>
                  <a:gd name="connsiteX0" fmla="*/ 4602 w 1371198"/>
                  <a:gd name="connsiteY0" fmla="*/ 0 h 800665"/>
                  <a:gd name="connsiteX1" fmla="*/ 1371198 w 1371198"/>
                  <a:gd name="connsiteY1" fmla="*/ 625807 h 800665"/>
                  <a:gd name="connsiteX2" fmla="*/ 897260 w 1371198"/>
                  <a:gd name="connsiteY2" fmla="*/ 800665 h 800665"/>
                  <a:gd name="connsiteX3" fmla="*/ 0 w 1371198"/>
                  <a:gd name="connsiteY3" fmla="*/ 404934 h 800665"/>
                  <a:gd name="connsiteX4" fmla="*/ 4602 w 1371198"/>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0665"/>
                  <a:gd name="connsiteX1" fmla="*/ 1366596 w 1366596"/>
                  <a:gd name="connsiteY1" fmla="*/ 625807 h 800665"/>
                  <a:gd name="connsiteX2" fmla="*/ 892658 w 1366596"/>
                  <a:gd name="connsiteY2" fmla="*/ 800665 h 800665"/>
                  <a:gd name="connsiteX3" fmla="*/ 4601 w 1366596"/>
                  <a:gd name="connsiteY3" fmla="*/ 427942 h 800665"/>
                  <a:gd name="connsiteX4" fmla="*/ 0 w 1366596"/>
                  <a:gd name="connsiteY4" fmla="*/ 0 h 800665"/>
                  <a:gd name="connsiteX0" fmla="*/ 0 w 1366596"/>
                  <a:gd name="connsiteY0" fmla="*/ 0 h 809868"/>
                  <a:gd name="connsiteX1" fmla="*/ 1366596 w 1366596"/>
                  <a:gd name="connsiteY1" fmla="*/ 625807 h 809868"/>
                  <a:gd name="connsiteX2" fmla="*/ 865050 w 1366596"/>
                  <a:gd name="connsiteY2" fmla="*/ 809868 h 809868"/>
                  <a:gd name="connsiteX3" fmla="*/ 4601 w 1366596"/>
                  <a:gd name="connsiteY3" fmla="*/ 427942 h 809868"/>
                  <a:gd name="connsiteX4" fmla="*/ 0 w 1366596"/>
                  <a:gd name="connsiteY4" fmla="*/ 0 h 809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6596" h="809868">
                    <a:moveTo>
                      <a:pt x="0" y="0"/>
                    </a:moveTo>
                    <a:lnTo>
                      <a:pt x="1366596" y="625807"/>
                    </a:lnTo>
                    <a:lnTo>
                      <a:pt x="865050" y="809868"/>
                    </a:lnTo>
                    <a:lnTo>
                      <a:pt x="4601" y="427942"/>
                    </a:lnTo>
                    <a:cubicBezTo>
                      <a:pt x="-1535" y="105836"/>
                      <a:pt x="1534" y="142647"/>
                      <a:pt x="0" y="0"/>
                    </a:cubicBez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sp>
            <p:nvSpPr>
              <p:cNvPr id="145" name="Freeform 239">
                <a:extLst>
                  <a:ext uri="{FF2B5EF4-FFF2-40B4-BE49-F238E27FC236}">
                    <a16:creationId xmlns:a16="http://schemas.microsoft.com/office/drawing/2014/main" id="{E2E760C7-C438-8640-B020-CE1152F66503}"/>
                  </a:ext>
                </a:extLst>
              </p:cNvPr>
              <p:cNvSpPr/>
              <p:nvPr/>
            </p:nvSpPr>
            <p:spPr bwMode="auto">
              <a:xfrm>
                <a:off x="2090176" y="1731125"/>
                <a:ext cx="239746" cy="96336"/>
              </a:xfrm>
              <a:custGeom>
                <a:avLst/>
                <a:gdLst>
                  <a:gd name="connsiteX0" fmla="*/ 1329786 w 1348191"/>
                  <a:gd name="connsiteY0" fmla="*/ 0 h 809869"/>
                  <a:gd name="connsiteX1" fmla="*/ 1348191 w 1348191"/>
                  <a:gd name="connsiteY1" fmla="*/ 400333 h 809869"/>
                  <a:gd name="connsiteX2" fmla="*/ 487742 w 1348191"/>
                  <a:gd name="connsiteY2" fmla="*/ 809869 h 809869"/>
                  <a:gd name="connsiteX3" fmla="*/ 0 w 1348191"/>
                  <a:gd name="connsiteY3" fmla="*/ 630409 h 809869"/>
                  <a:gd name="connsiteX4" fmla="*/ 1329786 w 1348191"/>
                  <a:gd name="connsiteY4" fmla="*/ 0 h 809869"/>
                  <a:gd name="connsiteX0" fmla="*/ 1329786 w 1348191"/>
                  <a:gd name="connsiteY0" fmla="*/ 0 h 791462"/>
                  <a:gd name="connsiteX1" fmla="*/ 1348191 w 1348191"/>
                  <a:gd name="connsiteY1" fmla="*/ 381926 h 791462"/>
                  <a:gd name="connsiteX2" fmla="*/ 487742 w 1348191"/>
                  <a:gd name="connsiteY2" fmla="*/ 791462 h 791462"/>
                  <a:gd name="connsiteX3" fmla="*/ 0 w 1348191"/>
                  <a:gd name="connsiteY3" fmla="*/ 612002 h 791462"/>
                  <a:gd name="connsiteX4" fmla="*/ 1329786 w 1348191"/>
                  <a:gd name="connsiteY4" fmla="*/ 0 h 79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8191" h="791462">
                    <a:moveTo>
                      <a:pt x="1329786" y="0"/>
                    </a:moveTo>
                    <a:lnTo>
                      <a:pt x="1348191" y="381926"/>
                    </a:lnTo>
                    <a:lnTo>
                      <a:pt x="487742" y="791462"/>
                    </a:lnTo>
                    <a:lnTo>
                      <a:pt x="0" y="612002"/>
                    </a:lnTo>
                    <a:lnTo>
                      <a:pt x="1329786" y="0"/>
                    </a:lnTo>
                    <a:close/>
                  </a:path>
                </a:pathLst>
              </a:custGeom>
              <a:solidFill>
                <a:schemeClr val="accent2">
                  <a:lumMod val="75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a:p>
            </p:txBody>
          </p:sp>
          <p:cxnSp>
            <p:nvCxnSpPr>
              <p:cNvPr id="146" name="Straight Connector 240">
                <a:extLst>
                  <a:ext uri="{FF2B5EF4-FFF2-40B4-BE49-F238E27FC236}">
                    <a16:creationId xmlns:a16="http://schemas.microsoft.com/office/drawing/2014/main" id="{A455AEFC-D090-FF46-836A-ADA17C11A50B}"/>
                  </a:ext>
                </a:extLst>
              </p:cNvPr>
              <p:cNvCxnSpPr>
                <a:endCxn id="141" idx="2"/>
              </p:cNvCxnSpPr>
              <p:nvPr/>
            </p:nvCxnSpPr>
            <p:spPr bwMode="auto">
              <a:xfrm flipH="1" flipV="1">
                <a:off x="1871277" y="1736286"/>
                <a:ext cx="2607" cy="12386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cxnSp>
            <p:nvCxnSpPr>
              <p:cNvPr id="147" name="Straight Connector 241">
                <a:extLst>
                  <a:ext uri="{FF2B5EF4-FFF2-40B4-BE49-F238E27FC236}">
                    <a16:creationId xmlns:a16="http://schemas.microsoft.com/office/drawing/2014/main" id="{47D8239C-21D5-474F-B802-08087CAF7994}"/>
                  </a:ext>
                </a:extLst>
              </p:cNvPr>
              <p:cNvCxnSpPr/>
              <p:nvPr/>
            </p:nvCxnSpPr>
            <p:spPr bwMode="auto">
              <a:xfrm flipH="1" flipV="1">
                <a:off x="2997041" y="1732846"/>
                <a:ext cx="2607" cy="125580"/>
              </a:xfrm>
              <a:prstGeom prst="line">
                <a:avLst/>
              </a:prstGeom>
              <a:ln w="6350" cmpd="sng">
                <a:solidFill>
                  <a:schemeClr val="tx1"/>
                </a:solidFill>
              </a:ln>
              <a:effectLst>
                <a:outerShdw blurRad="40005" dist="19939" dir="5400000" algn="tl"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cxnSp>
        </p:grpSp>
        <p:grpSp>
          <p:nvGrpSpPr>
            <p:cNvPr id="136" name="Group 230">
              <a:extLst>
                <a:ext uri="{FF2B5EF4-FFF2-40B4-BE49-F238E27FC236}">
                  <a16:creationId xmlns:a16="http://schemas.microsoft.com/office/drawing/2014/main" id="{1DD9EB04-B124-4442-9D4D-D425B70AE1D4}"/>
                </a:ext>
              </a:extLst>
            </p:cNvPr>
            <p:cNvGrpSpPr>
              <a:grpSpLocks/>
            </p:cNvGrpSpPr>
            <p:nvPr/>
          </p:nvGrpSpPr>
          <p:grpSpPr bwMode="auto">
            <a:xfrm>
              <a:off x="1844421" y="2907714"/>
              <a:ext cx="356318" cy="276394"/>
              <a:chOff x="741104" y="1743005"/>
              <a:chExt cx="356318" cy="276394"/>
            </a:xfrm>
          </p:grpSpPr>
          <p:sp>
            <p:nvSpPr>
              <p:cNvPr id="137" name="Oval 231">
                <a:extLst>
                  <a:ext uri="{FF2B5EF4-FFF2-40B4-BE49-F238E27FC236}">
                    <a16:creationId xmlns:a16="http://schemas.microsoft.com/office/drawing/2014/main" id="{2AEC0107-FCD6-BD42-BC77-8CCC0C6D65A7}"/>
                  </a:ext>
                </a:extLst>
              </p:cNvPr>
              <p:cNvSpPr/>
              <p:nvPr/>
            </p:nvSpPr>
            <p:spPr bwMode="auto">
              <a:xfrm>
                <a:off x="741104" y="1850700"/>
                <a:ext cx="356318" cy="168699"/>
              </a:xfrm>
              <a:prstGeom prst="ellipse">
                <a:avLst/>
              </a:prstGeom>
              <a:solidFill>
                <a:schemeClr val="bg1">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u="none" dirty="0"/>
              </a:p>
            </p:txBody>
          </p:sp>
          <p:sp>
            <p:nvSpPr>
              <p:cNvPr id="138" name="TextBox 232">
                <a:extLst>
                  <a:ext uri="{FF2B5EF4-FFF2-40B4-BE49-F238E27FC236}">
                    <a16:creationId xmlns:a16="http://schemas.microsoft.com/office/drawing/2014/main" id="{72BAE894-5901-E247-A087-5097F0634FA6}"/>
                  </a:ext>
                </a:extLst>
              </p:cNvPr>
              <p:cNvSpPr txBox="1">
                <a:spLocks noChangeArrowheads="1"/>
              </p:cNvSpPr>
              <p:nvPr/>
            </p:nvSpPr>
            <p:spPr bwMode="auto">
              <a:xfrm>
                <a:off x="783895" y="1743005"/>
                <a:ext cx="246718" cy="2669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en-US" altLang="zh-CN" u="none"/>
                  <a:t>x</a:t>
                </a:r>
              </a:p>
            </p:txBody>
          </p:sp>
        </p:grpSp>
      </p:grpSp>
      <p:sp>
        <p:nvSpPr>
          <p:cNvPr id="148" name="TextBox 14">
            <a:extLst>
              <a:ext uri="{FF2B5EF4-FFF2-40B4-BE49-F238E27FC236}">
                <a16:creationId xmlns:a16="http://schemas.microsoft.com/office/drawing/2014/main" id="{EFEF3C5E-AA2E-B642-A4D1-74F767562BD4}"/>
              </a:ext>
            </a:extLst>
          </p:cNvPr>
          <p:cNvSpPr txBox="1">
            <a:spLocks noChangeArrowheads="1"/>
          </p:cNvSpPr>
          <p:nvPr/>
        </p:nvSpPr>
        <p:spPr bwMode="auto">
          <a:xfrm>
            <a:off x="843034" y="4077072"/>
            <a:ext cx="763572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u="sng">
                <a:solidFill>
                  <a:schemeClr val="tx1"/>
                </a:solidFill>
                <a:latin typeface="Arial" panose="020B0604020202020204" pitchFamily="34" charset="0"/>
                <a:ea typeface="宋体" panose="02010600030101010101" pitchFamily="2" charset="-122"/>
              </a:defRPr>
            </a:lvl1pPr>
            <a:lvl2pPr marL="742950" indent="-285750">
              <a:defRPr u="sng">
                <a:solidFill>
                  <a:schemeClr val="tx1"/>
                </a:solidFill>
                <a:latin typeface="Arial" panose="020B0604020202020204" pitchFamily="34" charset="0"/>
                <a:ea typeface="宋体" panose="02010600030101010101" pitchFamily="2" charset="-122"/>
              </a:defRPr>
            </a:lvl2pPr>
            <a:lvl3pPr marL="1143000" indent="-228600">
              <a:defRPr u="sng">
                <a:solidFill>
                  <a:schemeClr val="tx1"/>
                </a:solidFill>
                <a:latin typeface="Arial" panose="020B0604020202020204" pitchFamily="34" charset="0"/>
                <a:ea typeface="宋体" panose="02010600030101010101" pitchFamily="2" charset="-122"/>
              </a:defRPr>
            </a:lvl3pPr>
            <a:lvl4pPr marL="1600200" indent="-228600">
              <a:defRPr u="sng">
                <a:solidFill>
                  <a:schemeClr val="tx1"/>
                </a:solidFill>
                <a:latin typeface="Arial" panose="020B0604020202020204" pitchFamily="34" charset="0"/>
                <a:ea typeface="宋体" panose="02010600030101010101" pitchFamily="2" charset="-122"/>
              </a:defRPr>
            </a:lvl4pPr>
            <a:lvl5pPr marL="2057400" indent="-228600">
              <a:defRPr u="sng">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u="sng">
                <a:solidFill>
                  <a:schemeClr val="tx1"/>
                </a:solidFill>
                <a:latin typeface="Arial" panose="020B0604020202020204" pitchFamily="34" charset="0"/>
                <a:ea typeface="宋体" panose="02010600030101010101" pitchFamily="2" charset="-122"/>
              </a:defRPr>
            </a:lvl9pPr>
          </a:lstStyle>
          <a:p>
            <a:r>
              <a:rPr lang="zh-CN" altLang="en-US" sz="2200" u="none" dirty="0">
                <a:latin typeface="华文新魏" panose="02010800040101010101" pitchFamily="2" charset="-122"/>
                <a:ea typeface="华文新魏" panose="02010800040101010101" pitchFamily="2" charset="-122"/>
              </a:rPr>
              <a:t>网络运营商希望由</a:t>
            </a:r>
            <a:r>
              <a:rPr lang="en-US" altLang="zh-CN" sz="2200" u="none" dirty="0" err="1">
                <a:latin typeface="华文新魏" panose="02010800040101010101" pitchFamily="2" charset="-122"/>
                <a:ea typeface="华文新魏" panose="02010800040101010101" pitchFamily="2" charset="-122"/>
              </a:rPr>
              <a:t>uvwz</a:t>
            </a:r>
            <a:r>
              <a:rPr lang="zh-CN" altLang="en-US" sz="2200" u="none" dirty="0">
                <a:latin typeface="华文新魏" panose="02010800040101010101" pitchFamily="2" charset="-122"/>
                <a:ea typeface="华文新魏" panose="02010800040101010101" pitchFamily="2" charset="-122"/>
              </a:rPr>
              <a:t>和</a:t>
            </a:r>
            <a:r>
              <a:rPr lang="en-US" altLang="zh-CN" sz="2200" u="none" dirty="0" err="1">
                <a:latin typeface="华文新魏" panose="02010800040101010101" pitchFamily="2" charset="-122"/>
                <a:ea typeface="华文新魏" panose="02010800040101010101" pitchFamily="2" charset="-122"/>
              </a:rPr>
              <a:t>uxyz</a:t>
            </a:r>
            <a:r>
              <a:rPr lang="zh-CN" altLang="en-US" sz="2200" u="none" dirty="0">
                <a:latin typeface="华文新魏" panose="02010800040101010101" pitchFamily="2" charset="-122"/>
                <a:ea typeface="华文新魏" panose="02010800040101010101" pitchFamily="2" charset="-122"/>
              </a:rPr>
              <a:t>两条路径来分担</a:t>
            </a:r>
            <a:r>
              <a:rPr lang="en-US" altLang="zh-CN" sz="2200" u="none" dirty="0">
                <a:latin typeface="华文新魏" panose="02010800040101010101" pitchFamily="2" charset="-122"/>
                <a:ea typeface="华文新魏" panose="02010800040101010101" pitchFamily="2" charset="-122"/>
              </a:rPr>
              <a:t>u-z</a:t>
            </a:r>
            <a:r>
              <a:rPr lang="zh-CN" altLang="en-US" sz="2200" u="none" dirty="0">
                <a:latin typeface="华文新魏" panose="02010800040101010101" pitchFamily="2" charset="-122"/>
                <a:ea typeface="华文新魏" panose="02010800040101010101" pitchFamily="2" charset="-122"/>
              </a:rPr>
              <a:t>的流量</a:t>
            </a:r>
            <a:endParaRPr lang="en-US" altLang="zh-CN" sz="2200" u="none" dirty="0">
              <a:latin typeface="华文新魏" panose="02010800040101010101" pitchFamily="2" charset="-122"/>
              <a:ea typeface="华文新魏" panose="02010800040101010101" pitchFamily="2" charset="-122"/>
            </a:endParaRPr>
          </a:p>
        </p:txBody>
      </p:sp>
      <p:cxnSp>
        <p:nvCxnSpPr>
          <p:cNvPr id="150" name="直线连接符 149">
            <a:extLst>
              <a:ext uri="{FF2B5EF4-FFF2-40B4-BE49-F238E27FC236}">
                <a16:creationId xmlns:a16="http://schemas.microsoft.com/office/drawing/2014/main" id="{3E218A52-C637-C94A-89E4-0FF35A909985}"/>
              </a:ext>
            </a:extLst>
          </p:cNvPr>
          <p:cNvCxnSpPr>
            <a:cxnSpLocks/>
          </p:cNvCxnSpPr>
          <p:nvPr/>
        </p:nvCxnSpPr>
        <p:spPr bwMode="auto">
          <a:xfrm flipV="1">
            <a:off x="2699792" y="2279942"/>
            <a:ext cx="723900" cy="284962"/>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56" name="直线连接符 155">
            <a:extLst>
              <a:ext uri="{FF2B5EF4-FFF2-40B4-BE49-F238E27FC236}">
                <a16:creationId xmlns:a16="http://schemas.microsoft.com/office/drawing/2014/main" id="{2209A56F-D053-6144-BEDF-B0F10EE8958F}"/>
              </a:ext>
            </a:extLst>
          </p:cNvPr>
          <p:cNvCxnSpPr>
            <a:cxnSpLocks/>
          </p:cNvCxnSpPr>
          <p:nvPr/>
        </p:nvCxnSpPr>
        <p:spPr bwMode="auto">
          <a:xfrm flipV="1">
            <a:off x="4041776" y="2132856"/>
            <a:ext cx="788986" cy="2382"/>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59" name="直线连接符 158">
            <a:extLst>
              <a:ext uri="{FF2B5EF4-FFF2-40B4-BE49-F238E27FC236}">
                <a16:creationId xmlns:a16="http://schemas.microsoft.com/office/drawing/2014/main" id="{211DFC2F-624C-AD41-AFC3-475AF2956094}"/>
              </a:ext>
            </a:extLst>
          </p:cNvPr>
          <p:cNvCxnSpPr>
            <a:cxnSpLocks/>
            <a:endCxn id="113" idx="3"/>
          </p:cNvCxnSpPr>
          <p:nvPr/>
        </p:nvCxnSpPr>
        <p:spPr bwMode="auto">
          <a:xfrm>
            <a:off x="5498308" y="2191545"/>
            <a:ext cx="828301" cy="384785"/>
          </a:xfrm>
          <a:prstGeom prst="line">
            <a:avLst/>
          </a:prstGeom>
          <a:solidFill>
            <a:schemeClr val="accent1"/>
          </a:solidFill>
          <a:ln w="57150" cap="flat" cmpd="sng" algn="ctr">
            <a:solidFill>
              <a:srgbClr val="FF0000"/>
            </a:solidFill>
            <a:prstDash val="solid"/>
            <a:round/>
            <a:headEnd type="none" w="med" len="med"/>
            <a:tailEnd type="none" w="med" len="med"/>
          </a:ln>
        </p:spPr>
      </p:cxnSp>
      <p:sp>
        <p:nvSpPr>
          <p:cNvPr id="170" name="矩形 169">
            <a:extLst>
              <a:ext uri="{FF2B5EF4-FFF2-40B4-BE49-F238E27FC236}">
                <a16:creationId xmlns:a16="http://schemas.microsoft.com/office/drawing/2014/main" id="{20A5E9C0-4F61-8C4D-8E24-553C8B8AFEA5}"/>
              </a:ext>
            </a:extLst>
          </p:cNvPr>
          <p:cNvSpPr/>
          <p:nvPr/>
        </p:nvSpPr>
        <p:spPr>
          <a:xfrm>
            <a:off x="779436" y="5013176"/>
            <a:ext cx="7907363" cy="1288110"/>
          </a:xfrm>
          <a:prstGeom prst="rect">
            <a:avLst/>
          </a:prstGeom>
        </p:spPr>
        <p:txBody>
          <a:bodyPr wrap="square">
            <a:spAutoFit/>
          </a:bodyPr>
          <a:lstStyle/>
          <a:p>
            <a:pPr>
              <a:lnSpc>
                <a:spcPct val="120000"/>
              </a:lnSpc>
            </a:pPr>
            <a:r>
              <a:rPr lang="en-US" altLang="zh-CN" sz="2200" u="none" dirty="0">
                <a:latin typeface="华文新魏" panose="02010800040101010101" pitchFamily="2" charset="-122"/>
                <a:ea typeface="华文新魏" panose="02010800040101010101" pitchFamily="2" charset="-122"/>
              </a:rPr>
              <a:t>1)</a:t>
            </a:r>
            <a:r>
              <a:rPr lang="zh-CN" altLang="en-US" sz="2200" u="none" dirty="0">
                <a:latin typeface="华文新魏" panose="02010800040101010101" pitchFamily="2" charset="-122"/>
                <a:ea typeface="华文新魏" panose="02010800040101010101" pitchFamily="2" charset="-122"/>
              </a:rPr>
              <a:t>保证多条路径为等价路由（代价相同），不支持</a:t>
            </a:r>
            <a:r>
              <a:rPr lang="zh-CN" altLang="en-US" sz="2200" u="none" dirty="0">
                <a:solidFill>
                  <a:srgbClr val="FF0000"/>
                </a:solidFill>
                <a:latin typeface="华文新魏" panose="02010800040101010101" pitchFamily="2" charset="-122"/>
                <a:ea typeface="华文新魏" panose="02010800040101010101" pitchFamily="2" charset="-122"/>
              </a:rPr>
              <a:t>按流指定负载均衡，例如对特定的</a:t>
            </a:r>
            <a:r>
              <a:rPr lang="en-US" altLang="zh-CN" sz="2200" u="none" dirty="0">
                <a:solidFill>
                  <a:srgbClr val="FF0000"/>
                </a:solidFill>
                <a:latin typeface="华文新魏" panose="02010800040101010101" pitchFamily="2" charset="-122"/>
                <a:ea typeface="华文新魏" panose="02010800040101010101" pitchFamily="2" charset="-122"/>
              </a:rPr>
              <a:t>TCP</a:t>
            </a:r>
            <a:r>
              <a:rPr lang="zh-CN" altLang="en-US" sz="2200" u="none" dirty="0">
                <a:solidFill>
                  <a:srgbClr val="FF0000"/>
                </a:solidFill>
                <a:latin typeface="华文新魏" panose="02010800040101010101" pitchFamily="2" charset="-122"/>
                <a:ea typeface="华文新魏" panose="02010800040101010101" pitchFamily="2" charset="-122"/>
              </a:rPr>
              <a:t>连接传输的报文进行负载均衡。</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2)</a:t>
            </a:r>
            <a:r>
              <a:rPr lang="zh-CN" altLang="en-US" sz="2200" u="none" dirty="0">
                <a:latin typeface="华文新魏" panose="02010800040101010101" pitchFamily="2" charset="-122"/>
                <a:ea typeface="华文新魏" panose="02010800040101010101" pitchFamily="2" charset="-122"/>
              </a:rPr>
              <a:t>采用新的路由算法。</a:t>
            </a:r>
            <a:endParaRPr lang="en-US" altLang="zh-CN" sz="2200" u="none" dirty="0">
              <a:latin typeface="华文新魏" panose="02010800040101010101" pitchFamily="2" charset="-122"/>
              <a:ea typeface="华文新魏" panose="02010800040101010101" pitchFamily="2" charset="-122"/>
            </a:endParaRPr>
          </a:p>
        </p:txBody>
      </p:sp>
      <p:sp>
        <p:nvSpPr>
          <p:cNvPr id="171" name="矩形 170">
            <a:extLst>
              <a:ext uri="{FF2B5EF4-FFF2-40B4-BE49-F238E27FC236}">
                <a16:creationId xmlns:a16="http://schemas.microsoft.com/office/drawing/2014/main" id="{A7C242D1-F430-584E-973A-C11BBF48FF44}"/>
              </a:ext>
            </a:extLst>
          </p:cNvPr>
          <p:cNvSpPr/>
          <p:nvPr/>
        </p:nvSpPr>
        <p:spPr>
          <a:xfrm>
            <a:off x="365859" y="3429000"/>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需求：</a:t>
            </a:r>
            <a:endParaRPr lang="en-US" altLang="zh-CN" sz="3200" u="none" dirty="0">
              <a:latin typeface="华文新魏" panose="02010800040101010101" pitchFamily="2" charset="-122"/>
              <a:ea typeface="华文新魏" panose="02010800040101010101" pitchFamily="2" charset="-122"/>
            </a:endParaRPr>
          </a:p>
        </p:txBody>
      </p:sp>
      <p:sp>
        <p:nvSpPr>
          <p:cNvPr id="172" name="矩形 171">
            <a:extLst>
              <a:ext uri="{FF2B5EF4-FFF2-40B4-BE49-F238E27FC236}">
                <a16:creationId xmlns:a16="http://schemas.microsoft.com/office/drawing/2014/main" id="{4E9AFAAD-CE3F-E041-9E1D-AA59B135AAFC}"/>
              </a:ext>
            </a:extLst>
          </p:cNvPr>
          <p:cNvSpPr/>
          <p:nvPr/>
        </p:nvSpPr>
        <p:spPr>
          <a:xfrm>
            <a:off x="324129" y="4509120"/>
            <a:ext cx="1415772" cy="584775"/>
          </a:xfrm>
          <a:prstGeom prst="rect">
            <a:avLst/>
          </a:prstGeom>
        </p:spPr>
        <p:txBody>
          <a:bodyPr wrap="none">
            <a:spAutoFit/>
          </a:bodyPr>
          <a:lstStyle/>
          <a:p>
            <a:r>
              <a:rPr lang="zh-CN" altLang="en-US" sz="3200" u="none" dirty="0">
                <a:latin typeface="华文新魏" panose="02010800040101010101" pitchFamily="2" charset="-122"/>
                <a:ea typeface="华文新魏" panose="02010800040101010101" pitchFamily="2" charset="-122"/>
              </a:rPr>
              <a:t>方案：</a:t>
            </a:r>
            <a:endParaRPr lang="en-US" altLang="zh-CN" sz="3200" u="none" dirty="0">
              <a:latin typeface="华文新魏" panose="02010800040101010101" pitchFamily="2" charset="-122"/>
              <a:ea typeface="华文新魏" panose="02010800040101010101" pitchFamily="2" charset="-122"/>
            </a:endParaRPr>
          </a:p>
        </p:txBody>
      </p:sp>
      <p:cxnSp>
        <p:nvCxnSpPr>
          <p:cNvPr id="157" name="直线连接符 156">
            <a:extLst>
              <a:ext uri="{FF2B5EF4-FFF2-40B4-BE49-F238E27FC236}">
                <a16:creationId xmlns:a16="http://schemas.microsoft.com/office/drawing/2014/main" id="{91923481-EA91-DB4E-AD96-C1F325C2A897}"/>
              </a:ext>
            </a:extLst>
          </p:cNvPr>
          <p:cNvCxnSpPr>
            <a:cxnSpLocks/>
            <a:endCxn id="141" idx="2"/>
          </p:cNvCxnSpPr>
          <p:nvPr/>
        </p:nvCxnSpPr>
        <p:spPr bwMode="auto">
          <a:xfrm>
            <a:off x="2685753" y="2823766"/>
            <a:ext cx="592434" cy="414740"/>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60" name="直线连接符 159">
            <a:extLst>
              <a:ext uri="{FF2B5EF4-FFF2-40B4-BE49-F238E27FC236}">
                <a16:creationId xmlns:a16="http://schemas.microsoft.com/office/drawing/2014/main" id="{7EDA571B-C401-8741-B8DC-4775BAE89E02}"/>
              </a:ext>
            </a:extLst>
          </p:cNvPr>
          <p:cNvCxnSpPr>
            <a:cxnSpLocks/>
          </p:cNvCxnSpPr>
          <p:nvPr/>
        </p:nvCxnSpPr>
        <p:spPr bwMode="auto">
          <a:xfrm>
            <a:off x="3965575" y="3344109"/>
            <a:ext cx="1003720" cy="12883"/>
          </a:xfrm>
          <a:prstGeom prst="line">
            <a:avLst/>
          </a:prstGeom>
          <a:solidFill>
            <a:schemeClr val="accent1"/>
          </a:solidFill>
          <a:ln w="57150" cap="flat" cmpd="sng" algn="ctr">
            <a:solidFill>
              <a:srgbClr val="FF0000"/>
            </a:solidFill>
            <a:prstDash val="solid"/>
            <a:round/>
            <a:headEnd type="none" w="med" len="med"/>
            <a:tailEnd type="none" w="med" len="med"/>
          </a:ln>
        </p:spPr>
      </p:cxnSp>
      <p:cxnSp>
        <p:nvCxnSpPr>
          <p:cNvPr id="163" name="直线连接符 162">
            <a:extLst>
              <a:ext uri="{FF2B5EF4-FFF2-40B4-BE49-F238E27FC236}">
                <a16:creationId xmlns:a16="http://schemas.microsoft.com/office/drawing/2014/main" id="{2C94491C-C42B-304A-8CC1-A7E181C67FE2}"/>
              </a:ext>
            </a:extLst>
          </p:cNvPr>
          <p:cNvCxnSpPr>
            <a:cxnSpLocks/>
            <a:endCxn id="111" idx="1"/>
          </p:cNvCxnSpPr>
          <p:nvPr/>
        </p:nvCxnSpPr>
        <p:spPr bwMode="auto">
          <a:xfrm flipV="1">
            <a:off x="5552168" y="2894194"/>
            <a:ext cx="776028" cy="423830"/>
          </a:xfrm>
          <a:prstGeom prst="line">
            <a:avLst/>
          </a:prstGeom>
          <a:solidFill>
            <a:schemeClr val="accent1"/>
          </a:solidFill>
          <a:ln w="57150" cap="flat" cmpd="sng" algn="ctr">
            <a:solidFill>
              <a:srgbClr val="FF0000"/>
            </a:solidFill>
            <a:prstDash val="solid"/>
            <a:round/>
            <a:headEnd type="none" w="med" len="med"/>
            <a:tailEnd type="none" w="med" len="med"/>
          </a:ln>
        </p:spPr>
      </p:cxnSp>
    </p:spTree>
    <p:extLst>
      <p:ext uri="{BB962C8B-B14F-4D97-AF65-F5344CB8AC3E}">
        <p14:creationId xmlns:p14="http://schemas.microsoft.com/office/powerpoint/2010/main" val="1233791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8">
                                            <p:txEl>
                                              <p:pRg st="0" end="0"/>
                                            </p:txEl>
                                          </p:spTgt>
                                        </p:tgtEl>
                                        <p:attrNameLst>
                                          <p:attrName>style.visibility</p:attrName>
                                        </p:attrNameLst>
                                      </p:cBhvr>
                                      <p:to>
                                        <p:strVal val="visible"/>
                                      </p:to>
                                    </p:set>
                                    <p:animEffect transition="in" filter="dissolve">
                                      <p:cBhvr>
                                        <p:cTn id="7" dur="500"/>
                                        <p:tgtEl>
                                          <p:spTgt spid="14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7E1F68-93AC-9B42-87B7-F1300D03AACF}"/>
              </a:ext>
            </a:extLst>
          </p:cNvPr>
          <p:cNvSpPr>
            <a:spLocks noGrp="1"/>
          </p:cNvSpPr>
          <p:nvPr>
            <p:ph type="title"/>
          </p:nvPr>
        </p:nvSpPr>
        <p:spPr/>
        <p:txBody>
          <a:bodyPr/>
          <a:lstStyle/>
          <a:p>
            <a:r>
              <a:rPr lang="zh-CN" altLang="en-US" sz="3200" kern="1200" dirty="0">
                <a:latin typeface="Calibri" panose="020F0502020204030204" pitchFamily="34" charset="0"/>
                <a:ea typeface="MS PGothic" panose="020B0600070205080204" pitchFamily="34" charset="-128"/>
              </a:rPr>
              <a:t>流：</a:t>
            </a:r>
            <a:endParaRPr lang="zh-CN" altLang="en-US" sz="3200" kern="1200" dirty="0">
              <a:latin typeface="Calibri" panose="020F0502020204030204" pitchFamily="34" charset="0"/>
              <a:ea typeface="MS PGothic" panose="020B0600070205080204" pitchFamily="34" charset="-128"/>
              <a:cs typeface="+mn-cs"/>
            </a:endParaRPr>
          </a:p>
        </p:txBody>
      </p:sp>
      <p:sp>
        <p:nvSpPr>
          <p:cNvPr id="170" name="矩形 169">
            <a:extLst>
              <a:ext uri="{FF2B5EF4-FFF2-40B4-BE49-F238E27FC236}">
                <a16:creationId xmlns:a16="http://schemas.microsoft.com/office/drawing/2014/main" id="{20A5E9C0-4F61-8C4D-8E24-553C8B8AFEA5}"/>
              </a:ext>
            </a:extLst>
          </p:cNvPr>
          <p:cNvSpPr/>
          <p:nvPr/>
        </p:nvSpPr>
        <p:spPr>
          <a:xfrm>
            <a:off x="251520" y="1124744"/>
            <a:ext cx="8640960" cy="4242765"/>
          </a:xfrm>
          <a:prstGeom prst="rect">
            <a:avLst/>
          </a:prstGeom>
        </p:spPr>
        <p:txBody>
          <a:bodyPr wrap="square">
            <a:spAutoFit/>
          </a:bodyPr>
          <a:lstStyle/>
          <a:p>
            <a:pPr>
              <a:lnSpc>
                <a:spcPct val="120000"/>
              </a:lnSpc>
            </a:pPr>
            <a:r>
              <a:rPr lang="en-US" altLang="zh-CN" sz="2800" u="none" dirty="0">
                <a:latin typeface="华文新魏" panose="02010800040101010101" pitchFamily="2" charset="-122"/>
                <a:ea typeface="华文新魏" panose="02010800040101010101" pitchFamily="2" charset="-122"/>
              </a:rPr>
              <a:t>	</a:t>
            </a:r>
            <a:r>
              <a:rPr lang="zh-CN" altLang="en-US" sz="2200" u="none" dirty="0">
                <a:latin typeface="华文新魏" panose="02010800040101010101" pitchFamily="2" charset="-122"/>
                <a:ea typeface="华文新魏" panose="02010800040101010101" pitchFamily="2" charset="-122"/>
              </a:rPr>
              <a:t>属于同一个端到端的会话（</a:t>
            </a:r>
            <a:r>
              <a:rPr lang="en-US" altLang="zh-CN" sz="2200" u="none" dirty="0">
                <a:latin typeface="华文新魏" panose="02010800040101010101" pitchFamily="2" charset="-122"/>
                <a:ea typeface="华文新魏" panose="02010800040101010101" pitchFamily="2" charset="-122"/>
              </a:rPr>
              <a:t>Session</a:t>
            </a:r>
            <a:r>
              <a:rPr lang="zh-CN" altLang="en-US" sz="2200" u="none" dirty="0">
                <a:latin typeface="华文新魏" panose="02010800040101010101" pitchFamily="2" charset="-122"/>
                <a:ea typeface="华文新魏" panose="02010800040101010101" pitchFamily="2" charset="-122"/>
              </a:rPr>
              <a:t>）的报文，这里的会话是指：两个或多个通信进程之间临时的、交互式的信息交换。</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	</a:t>
            </a:r>
            <a:r>
              <a:rPr lang="zh-CN" altLang="en-US" sz="2200" u="none" dirty="0">
                <a:latin typeface="华文新魏" panose="02010800040101010101" pitchFamily="2" charset="-122"/>
                <a:ea typeface="华文新魏" panose="02010800040101010101" pitchFamily="2" charset="-122"/>
              </a:rPr>
              <a:t>会话在某个时间点建立，然后在稍后的某个时间点被结束。已建立的通信会话可能涉及每个方向的多个消息。</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	</a:t>
            </a:r>
            <a:r>
              <a:rPr lang="zh-CN" altLang="en-US" sz="2200" u="none" dirty="0">
                <a:latin typeface="华文新魏" panose="02010800040101010101" pitchFamily="2" charset="-122"/>
                <a:ea typeface="华文新魏" panose="02010800040101010101" pitchFamily="2" charset="-122"/>
              </a:rPr>
              <a:t>会话是</a:t>
            </a:r>
            <a:r>
              <a:rPr lang="zh-CN" altLang="en-US" sz="2200" u="none" dirty="0">
                <a:solidFill>
                  <a:srgbClr val="FF0000"/>
                </a:solidFill>
                <a:latin typeface="华文新魏" panose="02010800040101010101" pitchFamily="2" charset="-122"/>
                <a:ea typeface="华文新魏" panose="02010800040101010101" pitchFamily="2" charset="-122"/>
              </a:rPr>
              <a:t>有状态的</a:t>
            </a:r>
            <a:r>
              <a:rPr lang="zh-CN" altLang="en-US" sz="2200" u="none" dirty="0">
                <a:latin typeface="华文新魏" panose="02010800040101010101" pitchFamily="2" charset="-122"/>
                <a:ea typeface="华文新魏" panose="02010800040101010101" pitchFamily="2" charset="-122"/>
              </a:rPr>
              <a:t>，因此至少有一个通信方需要保存当前状态信息并保存关于会话历史的信息，以便能够进行通信，而不是无状态通信，</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	</a:t>
            </a:r>
            <a:r>
              <a:rPr lang="zh-CN" altLang="en-US" sz="2200" u="none" dirty="0">
                <a:latin typeface="华文新魏" panose="02010800040101010101" pitchFamily="2" charset="-122"/>
                <a:ea typeface="华文新魏" panose="02010800040101010101" pitchFamily="2" charset="-122"/>
              </a:rPr>
              <a:t>无状态通信中，通信由具有响应的独立请求组成（</a:t>
            </a:r>
            <a:r>
              <a:rPr lang="en-US" altLang="zh-CN" sz="2200" u="none" dirty="0">
                <a:latin typeface="华文新魏" panose="02010800040101010101" pitchFamily="2" charset="-122"/>
                <a:ea typeface="华文新魏" panose="02010800040101010101" pitchFamily="2" charset="-122"/>
              </a:rPr>
              <a:t>HTTP</a:t>
            </a:r>
            <a:r>
              <a:rPr lang="zh-CN" altLang="en-US" sz="2200" u="none" dirty="0">
                <a:latin typeface="华文新魏" panose="02010800040101010101" pitchFamily="2" charset="-122"/>
                <a:ea typeface="华文新魏" panose="02010800040101010101" pitchFamily="2" charset="-122"/>
              </a:rPr>
              <a:t>）。</a:t>
            </a:r>
            <a:endParaRPr lang="en-US" altLang="zh-CN" sz="2200" u="none" dirty="0">
              <a:latin typeface="华文新魏" panose="02010800040101010101" pitchFamily="2" charset="-122"/>
              <a:ea typeface="华文新魏" panose="02010800040101010101" pitchFamily="2" charset="-122"/>
            </a:endParaRPr>
          </a:p>
          <a:p>
            <a:pPr>
              <a:lnSpc>
                <a:spcPct val="120000"/>
              </a:lnSpc>
            </a:pPr>
            <a:r>
              <a:rPr lang="en-US" altLang="zh-CN" sz="2200" u="none" dirty="0">
                <a:latin typeface="华文新魏" panose="02010800040101010101" pitchFamily="2" charset="-122"/>
                <a:ea typeface="华文新魏" panose="02010800040101010101" pitchFamily="2" charset="-122"/>
              </a:rPr>
              <a:t>	</a:t>
            </a:r>
            <a:r>
              <a:rPr lang="zh-CN" altLang="en-US" sz="2200" u="none" dirty="0">
                <a:solidFill>
                  <a:srgbClr val="FF0000"/>
                </a:solidFill>
                <a:latin typeface="华文新魏" panose="02010800040101010101" pitchFamily="2" charset="-122"/>
                <a:ea typeface="华文新魏" panose="02010800040101010101" pitchFamily="2" charset="-122"/>
              </a:rPr>
              <a:t>在传统的网络层，路由器无法识别正在转发的分组是属于哪个会话，即属于哪个流。</a:t>
            </a:r>
          </a:p>
        </p:txBody>
      </p:sp>
      <p:sp>
        <p:nvSpPr>
          <p:cNvPr id="3" name="矩形 2">
            <a:extLst>
              <a:ext uri="{FF2B5EF4-FFF2-40B4-BE49-F238E27FC236}">
                <a16:creationId xmlns:a16="http://schemas.microsoft.com/office/drawing/2014/main" id="{55E32D42-DCE5-4BDE-9208-573F6EE26C36}"/>
              </a:ext>
            </a:extLst>
          </p:cNvPr>
          <p:cNvSpPr/>
          <p:nvPr/>
        </p:nvSpPr>
        <p:spPr>
          <a:xfrm>
            <a:off x="1835696" y="5276474"/>
            <a:ext cx="6408712" cy="1015663"/>
          </a:xfrm>
          <a:prstGeom prst="rect">
            <a:avLst/>
          </a:prstGeom>
        </p:spPr>
        <p:txBody>
          <a:bodyPr wrap="square">
            <a:spAutoFit/>
          </a:bodyPr>
          <a:lstStyle/>
          <a:p>
            <a:r>
              <a:rPr lang="zh-CN" altLang="en-US" sz="2000" b="1" dirty="0">
                <a:latin typeface="华文新魏" panose="02010800040101010101" pitchFamily="2" charset="-122"/>
                <a:ea typeface="华文新魏" panose="02010800040101010101" pitchFamily="2" charset="-122"/>
              </a:rPr>
              <a:t>例如：登录到一个购物网站，选购，付钱，然后退出登录。整个过程形成一个会话，整个过程中双方发送的所有报文都属于一个流。</a:t>
            </a:r>
          </a:p>
        </p:txBody>
      </p:sp>
    </p:spTree>
    <p:extLst>
      <p:ext uri="{BB962C8B-B14F-4D97-AF65-F5344CB8AC3E}">
        <p14:creationId xmlns:p14="http://schemas.microsoft.com/office/powerpoint/2010/main" val="918299901"/>
      </p:ext>
    </p:extLst>
  </p:cSld>
  <p:clrMapOvr>
    <a:masterClrMapping/>
  </p:clrMapOvr>
</p:sld>
</file>

<file path=ppt/theme/theme1.xml><?xml version="1.0" encoding="utf-8"?>
<a:theme xmlns:a="http://schemas.openxmlformats.org/drawingml/2006/main" name="1">
  <a:themeElements>
    <a:clrScheme name="1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1">
      <a:majorFont>
        <a:latin typeface="Garamond"/>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1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1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1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1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1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第5章 软件定义网络-SDN讲义" id="{E05DA278-006A-D54B-AB91-C50B4CF339C3}" vid="{465224CE-25F0-E644-853D-ABC77D12BBCD}"/>
    </a:ext>
  </a:extLst>
</a:theme>
</file>

<file path=ppt/theme/theme2.xml><?xml version="1.0" encoding="utf-8"?>
<a:theme xmlns:a="http://schemas.openxmlformats.org/drawingml/2006/main" name="1_自定义设计方案">
  <a:themeElements>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自定义设计方案">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_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第5章 软件定义网络-SDN讲义" id="{E05DA278-006A-D54B-AB91-C50B4CF339C3}" vid="{9A17AF8D-0314-AE45-AA39-92AF29130A98}"/>
    </a:ext>
  </a:extLst>
</a:theme>
</file>

<file path=ppt/theme/theme3.xml><?xml version="1.0" encoding="utf-8"?>
<a:theme xmlns:a="http://schemas.openxmlformats.org/drawingml/2006/main" name="自定义设计方案">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sng"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第5章 软件定义网络-SDN讲义" id="{E05DA278-006A-D54B-AB91-C50B4CF339C3}" vid="{F78A9195-4D5F-3245-81E2-709485B9DB84}"/>
    </a:ext>
  </a:ext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972</TotalTime>
  <Words>5586</Words>
  <Application>Microsoft Office PowerPoint</Application>
  <PresentationFormat>全屏显示(4:3)</PresentationFormat>
  <Paragraphs>1173</Paragraphs>
  <Slides>66</Slides>
  <Notes>15</Notes>
  <HiddenSlides>1</HiddenSlides>
  <MMClips>0</MMClips>
  <ScaleCrop>false</ScaleCrop>
  <HeadingPairs>
    <vt:vector size="6" baseType="variant">
      <vt:variant>
        <vt:lpstr>已用的字体</vt:lpstr>
      </vt:variant>
      <vt:variant>
        <vt:i4>9</vt:i4>
      </vt:variant>
      <vt:variant>
        <vt:lpstr>主题</vt:lpstr>
      </vt:variant>
      <vt:variant>
        <vt:i4>3</vt:i4>
      </vt:variant>
      <vt:variant>
        <vt:lpstr>幻灯片标题</vt:lpstr>
      </vt:variant>
      <vt:variant>
        <vt:i4>66</vt:i4>
      </vt:variant>
    </vt:vector>
  </HeadingPairs>
  <TitlesOfParts>
    <vt:vector size="78" baseType="lpstr">
      <vt:lpstr>隶书</vt:lpstr>
      <vt:lpstr>Arial</vt:lpstr>
      <vt:lpstr>Times New Roman</vt:lpstr>
      <vt:lpstr>华文新魏</vt:lpstr>
      <vt:lpstr>Gill Sans</vt:lpstr>
      <vt:lpstr>Calibri</vt:lpstr>
      <vt:lpstr>Garamond</vt:lpstr>
      <vt:lpstr>微软雅黑</vt:lpstr>
      <vt:lpstr>Wingdings</vt:lpstr>
      <vt:lpstr>1</vt:lpstr>
      <vt:lpstr>1_自定义设计方案</vt:lpstr>
      <vt:lpstr>自定义设计方案</vt:lpstr>
      <vt:lpstr>计算机网络</vt:lpstr>
      <vt:lpstr>提   纲</vt:lpstr>
      <vt:lpstr>数据平面和控制平面</vt:lpstr>
      <vt:lpstr>数据平面和控制平面</vt:lpstr>
      <vt:lpstr>PowerPoint 演示文稿</vt:lpstr>
      <vt:lpstr>回顾：传统的网络层实现方案</vt:lpstr>
      <vt:lpstr>传统方式无法面对的挑战：确定性路由</vt:lpstr>
      <vt:lpstr>传统方式无法面对的挑战：负载均衡路由</vt:lpstr>
      <vt:lpstr>流：</vt:lpstr>
      <vt:lpstr>传统方式无法面对的挑战：中间节点按源路由</vt:lpstr>
      <vt:lpstr>PowerPoint 演示文稿</vt:lpstr>
      <vt:lpstr>PowerPoint 演示文稿</vt:lpstr>
      <vt:lpstr>PowerPoint 演示文稿</vt:lpstr>
      <vt:lpstr>提   纲</vt:lpstr>
      <vt:lpstr>PowerPoint 演示文稿</vt:lpstr>
      <vt:lpstr>PowerPoint 演示文稿</vt:lpstr>
      <vt:lpstr>PowerPoint 演示文稿</vt:lpstr>
      <vt:lpstr>SDN架构：控制与转发分离</vt:lpstr>
      <vt:lpstr>SDN架构：SDN化示例</vt:lpstr>
      <vt:lpstr>SDN架构：数据平面与控制平面</vt:lpstr>
      <vt:lpstr>提   纲</vt:lpstr>
      <vt:lpstr>通用转发</vt:lpstr>
      <vt:lpstr>通用转发</vt:lpstr>
      <vt:lpstr>通用转发</vt:lpstr>
      <vt:lpstr>OpenFlow流表条目</vt:lpstr>
      <vt:lpstr>OpenFlow流表</vt:lpstr>
      <vt:lpstr>匹配+动作的示例</vt:lpstr>
      <vt:lpstr>匹配+动作的示例</vt:lpstr>
      <vt:lpstr>OpenFlow报文匹配</vt:lpstr>
      <vt:lpstr>OpenFlow动作</vt:lpstr>
      <vt:lpstr>OpenFlow流表抽象</vt:lpstr>
      <vt:lpstr>OpenFlow 流表匹配示例</vt:lpstr>
      <vt:lpstr>数据平面的变化趋势</vt:lpstr>
      <vt:lpstr>PowerPoint 演示文稿</vt:lpstr>
      <vt:lpstr>OpenFlow消息</vt:lpstr>
      <vt:lpstr>提   纲</vt:lpstr>
      <vt:lpstr>传统控制平面的局限</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提   纲</vt:lpstr>
      <vt:lpstr>OpenFlow协议</vt:lpstr>
      <vt:lpstr>OpenFlow协议:控制器到交换机消息</vt:lpstr>
      <vt:lpstr>OpenFlow协议:控制器到交换机消息</vt:lpstr>
      <vt:lpstr>OpenFlow协议: switch-to-controller 消息</vt:lpstr>
      <vt:lpstr>OpenFlow协议: 初始化流程</vt:lpstr>
      <vt:lpstr>OpenFlow协议: 互操作流程</vt:lpstr>
      <vt:lpstr>OpenFlow协议: 监控流程</vt:lpstr>
      <vt:lpstr>提   纲</vt:lpstr>
      <vt:lpstr>SDN应用及生态</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计算机网络</dc:title>
  <dc:creator>Microsoft Office User</dc:creator>
  <cp:lastModifiedBy>辜 希武</cp:lastModifiedBy>
  <cp:revision>172</cp:revision>
  <dcterms:created xsi:type="dcterms:W3CDTF">2019-10-24T01:30:01Z</dcterms:created>
  <dcterms:modified xsi:type="dcterms:W3CDTF">2020-10-04T12:49:44Z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2052-10.1.0.7566</vt:lpwstr>
  </property>
</Properties>
</file>

<file path=docProps/thumbnail.jpeg>
</file>